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C080"/>
    <a:srgbClr val="FFC000"/>
    <a:srgbClr val="E1721F"/>
    <a:srgbClr val="E7904F"/>
    <a:srgbClr val="EBA26B"/>
    <a:srgbClr val="B5E6A8"/>
    <a:srgbClr val="99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F24C5-38C6-4B78-ADE6-AEC5E0F11A2F}" v="38" dt="2023-02-06T08:33:2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33" d="100"/>
          <a:sy n="33" d="100"/>
        </p:scale>
        <p:origin x="2622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5D22E7F0-422E-4479-8DC0-3231EF8112A7}"/>
    <pc:docChg chg="undo custSel modSld">
      <pc:chgData name="Sam Welch" userId="346ebfb30976329f" providerId="LiveId" clId="{5D22E7F0-422E-4479-8DC0-3231EF8112A7}" dt="2023-01-30T08:28:02.510" v="69" actId="1076"/>
      <pc:docMkLst>
        <pc:docMk/>
      </pc:docMkLst>
      <pc:sldChg chg="delSp modSp mod">
        <pc:chgData name="Sam Welch" userId="346ebfb30976329f" providerId="LiveId" clId="{5D22E7F0-422E-4479-8DC0-3231EF8112A7}" dt="2023-01-30T08:28:02.510" v="69" actId="1076"/>
        <pc:sldMkLst>
          <pc:docMk/>
          <pc:sldMk cId="997638543" sldId="256"/>
        </pc:sldMkLst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4" creationId="{9DD78998-DE57-4F8A-9FE7-581A791A83D6}"/>
          </ac:spMkLst>
        </pc:spChg>
        <pc:spChg chg="mod">
          <ac:chgData name="Sam Welch" userId="346ebfb30976329f" providerId="LiveId" clId="{5D22E7F0-422E-4479-8DC0-3231EF8112A7}" dt="2023-01-30T08:25:35.234" v="9" actId="1076"/>
          <ac:spMkLst>
            <pc:docMk/>
            <pc:sldMk cId="997638543" sldId="256"/>
            <ac:spMk id="10" creationId="{453279B0-31D3-F2DF-D7E8-AED4B28D7E84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5D22E7F0-422E-4479-8DC0-3231EF8112A7}" dt="2023-01-30T08:26:34.708" v="27" actId="20577"/>
          <ac:spMkLst>
            <pc:docMk/>
            <pc:sldMk cId="997638543" sldId="256"/>
            <ac:spMk id="13" creationId="{A1ED7BF0-197F-2860-4100-4F4829A706A1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4" creationId="{3FDFA530-631F-479E-A305-8DE025BDACDE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5D22E7F0-422E-4479-8DC0-3231EF8112A7}" dt="2023-01-30T08:25:39.533" v="11" actId="1076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5D22E7F0-422E-4479-8DC0-3231EF8112A7}" dt="2023-01-30T08:27:39.903" v="60" actId="1076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5D22E7F0-422E-4479-8DC0-3231EF8112A7}" dt="2023-01-30T08:25:41.947" v="12" actId="403"/>
          <ac:spMkLst>
            <pc:docMk/>
            <pc:sldMk cId="997638543" sldId="256"/>
            <ac:spMk id="75" creationId="{D2782CB5-0CD8-9920-CC37-803C55CDDD88}"/>
          </ac:spMkLst>
        </pc:spChg>
        <pc:spChg chg="mod topLvl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5D22E7F0-422E-4479-8DC0-3231EF8112A7}" dt="2023-01-30T08:26:27.216" v="22" actId="1038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3" creationId="{4D186F02-5CD8-4D8F-B63C-15A0CB4F7777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106" creationId="{990F4968-55C9-4148-AF76-9B7D4AD275C1}"/>
          </ac:spMkLst>
        </pc:spChg>
        <pc:spChg chg="mod">
          <ac:chgData name="Sam Welch" userId="346ebfb30976329f" providerId="LiveId" clId="{5D22E7F0-422E-4479-8DC0-3231EF8112A7}" dt="2023-01-30T08:27:58.439" v="67" actId="1076"/>
          <ac:spMkLst>
            <pc:docMk/>
            <pc:sldMk cId="997638543" sldId="256"/>
            <ac:spMk id="107" creationId="{492CEE41-CF2A-40DD-AD83-AE133587F918}"/>
          </ac:spMkLst>
        </pc:spChg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108" creationId="{EBC01BC7-F38D-4EA0-87AC-EE225FA0B84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12" creationId="{0E5993C8-E4B0-4C50-B420-098EB0F3F0A6}"/>
          </ac:spMkLst>
        </pc:spChg>
        <pc:spChg chg="mod">
          <ac:chgData name="Sam Welch" userId="346ebfb30976329f" providerId="LiveId" clId="{5D22E7F0-422E-4479-8DC0-3231EF8112A7}" dt="2023-01-30T08:27:24.024" v="52" actId="1076"/>
          <ac:spMkLst>
            <pc:docMk/>
            <pc:sldMk cId="997638543" sldId="256"/>
            <ac:spMk id="113" creationId="{89F3A573-91C8-4026-8D24-3E525D4D8D11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22" creationId="{F4F268FE-C29F-46CA-B56A-8AA6172DA996}"/>
          </ac:spMkLst>
        </pc:spChg>
        <pc:spChg chg="mod topLvl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6" creationId="{8C6B6632-9E0D-45E9-A1EA-B1C7EEB81E62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7" creationId="{ACBB7E80-8534-4431-BCDC-30C8FC103867}"/>
          </ac:spMkLst>
        </pc:spChg>
        <pc:spChg chg="mod">
          <ac:chgData name="Sam Welch" userId="346ebfb30976329f" providerId="LiveId" clId="{5D22E7F0-422E-4479-8DC0-3231EF8112A7}" dt="2023-01-30T08:28:02.510" v="69" actId="1076"/>
          <ac:spMkLst>
            <pc:docMk/>
            <pc:sldMk cId="997638543" sldId="256"/>
            <ac:spMk id="128" creationId="{EB99E14E-2448-4D56-8D36-551554C60E2F}"/>
          </ac:spMkLst>
        </pc:spChg>
        <pc:spChg chg="mod">
          <ac:chgData name="Sam Welch" userId="346ebfb30976329f" providerId="LiveId" clId="{5D22E7F0-422E-4479-8DC0-3231EF8112A7}" dt="2023-01-30T08:26:55.346" v="47" actId="1076"/>
          <ac:spMkLst>
            <pc:docMk/>
            <pc:sldMk cId="997638543" sldId="256"/>
            <ac:spMk id="129" creationId="{EC3F9F2A-4E71-4A69-8612-114402A76BA2}"/>
          </ac:spMkLst>
        </pc:spChg>
        <pc:grpChg chg="mod">
          <ac:chgData name="Sam Welch" userId="346ebfb30976329f" providerId="LiveId" clId="{5D22E7F0-422E-4479-8DC0-3231EF8112A7}" dt="2023-01-30T08:27:30.698" v="54" actId="1038"/>
          <ac:grpSpMkLst>
            <pc:docMk/>
            <pc:sldMk cId="997638543" sldId="256"/>
            <ac:grpSpMk id="8" creationId="{AB77D1FB-AE29-48CE-9700-6AB9A4438A6A}"/>
          </ac:grpSpMkLst>
        </pc:grpChg>
        <pc:grpChg chg="mod topLv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16" creationId="{B82D7878-CB5A-4B11-BA2C-AD9D5D4CE122}"/>
          </ac:grpSpMkLst>
        </pc:grpChg>
        <pc:grpChg chg="de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22" creationId="{1FC72797-0BD0-46B8-A92C-F522B5679333}"/>
          </ac:grpSpMkLst>
        </pc:grpChg>
        <pc:grpChg chg="mod">
          <ac:chgData name="Sam Welch" userId="346ebfb30976329f" providerId="LiveId" clId="{5D22E7F0-422E-4479-8DC0-3231EF8112A7}" dt="2023-01-30T08:26:40.572" v="42" actId="1038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5D22E7F0-422E-4479-8DC0-3231EF8112A7}" dt="2023-01-30T08:27:34.752" v="59" actId="1037"/>
          <ac:grpSpMkLst>
            <pc:docMk/>
            <pc:sldMk cId="997638543" sldId="256"/>
            <ac:grpSpMk id="42" creationId="{BE6DEF42-46DE-6E63-16C1-47E59BA86742}"/>
          </ac:grpSpMkLst>
        </pc:grpChg>
        <pc:grpChg chg="de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1" creationId="{F784389C-E17A-477A-8E10-F9E2A60FB0E5}"/>
          </ac:grpSpMkLst>
        </pc:grpChg>
        <pc:grpChg chg="mod topLv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4" creationId="{5BD332ED-DEC1-4E50-AE72-6C123775EAEA}"/>
          </ac:grpSpMkLst>
        </pc:grpChg>
        <pc:picChg chg="mod">
          <ac:chgData name="Sam Welch" userId="346ebfb30976329f" providerId="LiveId" clId="{5D22E7F0-422E-4479-8DC0-3231EF8112A7}" dt="2023-01-30T08:27:41.529" v="64" actId="1036"/>
          <ac:picMkLst>
            <pc:docMk/>
            <pc:sldMk cId="997638543" sldId="256"/>
            <ac:picMk id="35" creationId="{98DDDE12-9F98-43FE-F9D6-9DCCF2743279}"/>
          </ac:picMkLst>
        </pc:picChg>
      </pc:sldChg>
    </pc:docChg>
  </pc:docChgLst>
  <pc:docChgLst>
    <pc:chgData name="Sam Welch" userId="346ebfb30976329f" providerId="LiveId" clId="{EF6F24C5-38C6-4B78-ADE6-AEC5E0F11A2F}"/>
    <pc:docChg chg="undo custSel modSld">
      <pc:chgData name="Sam Welch" userId="346ebfb30976329f" providerId="LiveId" clId="{EF6F24C5-38C6-4B78-ADE6-AEC5E0F11A2F}" dt="2023-02-06T08:33:25.061" v="1080" actId="164"/>
      <pc:docMkLst>
        <pc:docMk/>
      </pc:docMkLst>
      <pc:sldChg chg="addSp delSp modSp mod">
        <pc:chgData name="Sam Welch" userId="346ebfb30976329f" providerId="LiveId" clId="{EF6F24C5-38C6-4B78-ADE6-AEC5E0F11A2F}" dt="2023-02-06T08:33:25.061" v="1080" actId="164"/>
        <pc:sldMkLst>
          <pc:docMk/>
          <pc:sldMk cId="997638543" sldId="256"/>
        </pc:sldMkLst>
        <pc:spChg chg="mod">
          <ac:chgData name="Sam Welch" userId="346ebfb30976329f" providerId="LiveId" clId="{EF6F24C5-38C6-4B78-ADE6-AEC5E0F11A2F}" dt="2023-02-06T08:10:36.475" v="874" actId="164"/>
          <ac:spMkLst>
            <pc:docMk/>
            <pc:sldMk cId="997638543" sldId="256"/>
            <ac:spMk id="2" creationId="{53D66BC2-DEE8-417C-B953-D9125AF0AA1A}"/>
          </ac:spMkLst>
        </pc:spChg>
        <pc:spChg chg="add del mod">
          <ac:chgData name="Sam Welch" userId="346ebfb30976329f" providerId="LiveId" clId="{EF6F24C5-38C6-4B78-ADE6-AEC5E0F11A2F}" dt="2022-12-15T09:39:34.445" v="70" actId="478"/>
          <ac:spMkLst>
            <pc:docMk/>
            <pc:sldMk cId="997638543" sldId="256"/>
            <ac:spMk id="3" creationId="{43414A1E-54A9-40B1-9EE6-4938E88E5981}"/>
          </ac:spMkLst>
        </pc:spChg>
        <pc:spChg chg="add mod">
          <ac:chgData name="Sam Welch" userId="346ebfb30976329f" providerId="LiveId" clId="{EF6F24C5-38C6-4B78-ADE6-AEC5E0F11A2F}" dt="2023-02-06T08:29:52.558" v="1013" actId="1076"/>
          <ac:spMkLst>
            <pc:docMk/>
            <pc:sldMk cId="997638543" sldId="256"/>
            <ac:spMk id="4" creationId="{9DD78998-DE57-4F8A-9FE7-581A791A83D6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7" creationId="{BDFEBDAC-53FC-462D-9966-6DC340AA7518}"/>
          </ac:spMkLst>
        </pc:spChg>
        <pc:spChg chg="mod">
          <ac:chgData name="Sam Welch" userId="346ebfb30976329f" providerId="LiveId" clId="{EF6F24C5-38C6-4B78-ADE6-AEC5E0F11A2F}" dt="2023-02-06T08:10:28.692" v="872" actId="12789"/>
          <ac:spMkLst>
            <pc:docMk/>
            <pc:sldMk cId="997638543" sldId="256"/>
            <ac:spMk id="10" creationId="{453279B0-31D3-F2DF-D7E8-AED4B28D7E84}"/>
          </ac:spMkLst>
        </pc:spChg>
        <pc:spChg chg="add mod">
          <ac:chgData name="Sam Welch" userId="346ebfb30976329f" providerId="LiveId" clId="{EF6F24C5-38C6-4B78-ADE6-AEC5E0F11A2F}" dt="2023-01-25T11:19:14.242" v="741" actId="207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EF6F24C5-38C6-4B78-ADE6-AEC5E0F11A2F}" dt="2023-02-06T08:09:50.794" v="866" actId="12789"/>
          <ac:spMkLst>
            <pc:docMk/>
            <pc:sldMk cId="997638543" sldId="256"/>
            <ac:spMk id="13" creationId="{A1ED7BF0-197F-2860-4100-4F4829A706A1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4" creationId="{3FDFA530-631F-479E-A305-8DE025BDACDE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EF6F24C5-38C6-4B78-ADE6-AEC5E0F11A2F}" dt="2023-02-06T08:10:43.837" v="876" actId="12789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EF6F24C5-38C6-4B78-ADE6-AEC5E0F11A2F}" dt="2023-02-06T08:30:57.366" v="1030" actId="12789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EF6F24C5-38C6-4B78-ADE6-AEC5E0F11A2F}" dt="2023-02-06T08:11:16.394" v="886" actId="12789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EF6F24C5-38C6-4B78-ADE6-AEC5E0F11A2F}" dt="2023-02-06T08:10:02.848" v="870" actId="20577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EF6F24C5-38C6-4B78-ADE6-AEC5E0F11A2F}" dt="2023-02-06T08:21:52.966" v="979" actId="1076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EF6F24C5-38C6-4B78-ADE6-AEC5E0F11A2F}" dt="2023-02-06T08:23:07.791" v="1007" actId="20577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EF6F24C5-38C6-4B78-ADE6-AEC5E0F11A2F}" dt="2023-02-06T08:19:09.259" v="919" actId="12789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EF6F24C5-38C6-4B78-ADE6-AEC5E0F11A2F}" dt="2023-02-06T08:19:39.504" v="929" actId="164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EF6F24C5-38C6-4B78-ADE6-AEC5E0F11A2F}" dt="2022-12-15T09:39:56.272" v="102" actId="20577"/>
          <ac:spMkLst>
            <pc:docMk/>
            <pc:sldMk cId="997638543" sldId="256"/>
            <ac:spMk id="58" creationId="{FA021B54-ED38-5903-5E36-BE96487FA49E}"/>
          </ac:spMkLst>
        </pc:spChg>
        <pc:spChg chg="mod">
          <ac:chgData name="Sam Welch" userId="346ebfb30976329f" providerId="LiveId" clId="{EF6F24C5-38C6-4B78-ADE6-AEC5E0F11A2F}" dt="2023-02-06T08:10:16.607" v="871" actId="255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EF6F24C5-38C6-4B78-ADE6-AEC5E0F11A2F}" dt="2023-02-06T08:20:32.095" v="949" actId="1076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67" creationId="{0C615E0E-9A03-4358-AA48-E1C9A6CB1C2F}"/>
          </ac:spMkLst>
        </pc:spChg>
        <pc:spChg chg="mod">
          <ac:chgData name="Sam Welch" userId="346ebfb30976329f" providerId="LiveId" clId="{EF6F24C5-38C6-4B78-ADE6-AEC5E0F11A2F}" dt="2023-02-06T08:06:42.975" v="766" actId="14100"/>
          <ac:spMkLst>
            <pc:docMk/>
            <pc:sldMk cId="997638543" sldId="256"/>
            <ac:spMk id="68" creationId="{CB87B02C-C52C-43CD-9F94-B08302770F6E}"/>
          </ac:spMkLst>
        </pc:spChg>
        <pc:spChg chg="mod">
          <ac:chgData name="Sam Welch" userId="346ebfb30976329f" providerId="LiveId" clId="{EF6F24C5-38C6-4B78-ADE6-AEC5E0F11A2F}" dt="2023-02-06T08:10:52.040" v="880" actId="164"/>
          <ac:spMkLst>
            <pc:docMk/>
            <pc:sldMk cId="997638543" sldId="256"/>
            <ac:spMk id="69" creationId="{FE0D646D-F99D-4030-9AE8-73FA4F9F15F0}"/>
          </ac:spMkLst>
        </pc:spChg>
        <pc:spChg chg="mod">
          <ac:chgData name="Sam Welch" userId="346ebfb30976329f" providerId="LiveId" clId="{EF6F24C5-38C6-4B78-ADE6-AEC5E0F11A2F}" dt="2023-02-06T08:11:00.615" v="882" actId="164"/>
          <ac:spMkLst>
            <pc:docMk/>
            <pc:sldMk cId="997638543" sldId="256"/>
            <ac:spMk id="70" creationId="{A14D874B-647A-4122-B838-5FF49B1D2D2E}"/>
          </ac:spMkLst>
        </pc:spChg>
        <pc:spChg chg="mod">
          <ac:chgData name="Sam Welch" userId="346ebfb30976329f" providerId="LiveId" clId="{EF6F24C5-38C6-4B78-ADE6-AEC5E0F11A2F}" dt="2023-02-06T08:11:03.585" v="883" actId="164"/>
          <ac:spMkLst>
            <pc:docMk/>
            <pc:sldMk cId="997638543" sldId="256"/>
            <ac:spMk id="71" creationId="{576BCE5A-DEFD-4600-A043-011F33D7CB49}"/>
          </ac:spMkLst>
        </pc:spChg>
        <pc:spChg chg="mod">
          <ac:chgData name="Sam Welch" userId="346ebfb30976329f" providerId="LiveId" clId="{EF6F24C5-38C6-4B78-ADE6-AEC5E0F11A2F}" dt="2023-02-06T08:11:09.856" v="885" actId="164"/>
          <ac:spMkLst>
            <pc:docMk/>
            <pc:sldMk cId="997638543" sldId="256"/>
            <ac:spMk id="72" creationId="{3F15B46E-4E94-4B2F-8ED8-F989B6CC8D72}"/>
          </ac:spMkLst>
        </pc:spChg>
        <pc:spChg chg="mod">
          <ac:chgData name="Sam Welch" userId="346ebfb30976329f" providerId="LiveId" clId="{EF6F24C5-38C6-4B78-ADE6-AEC5E0F11A2F}" dt="2023-02-06T08:11:19.123" v="887" actId="164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F6F24C5-38C6-4B78-ADE6-AEC5E0F11A2F}" dt="2023-02-06T08:10:16.607" v="871" actId="255"/>
          <ac:spMkLst>
            <pc:docMk/>
            <pc:sldMk cId="997638543" sldId="256"/>
            <ac:spMk id="75" creationId="{D2782CB5-0CD8-9920-CC37-803C55CDDD88}"/>
          </ac:spMkLst>
        </pc:spChg>
        <pc:spChg chg="mod">
          <ac:chgData name="Sam Welch" userId="346ebfb30976329f" providerId="LiveId" clId="{EF6F24C5-38C6-4B78-ADE6-AEC5E0F11A2F}" dt="2023-02-06T08:18:52.487" v="916" actId="164"/>
          <ac:spMkLst>
            <pc:docMk/>
            <pc:sldMk cId="997638543" sldId="256"/>
            <ac:spMk id="77" creationId="{F4B1D2A3-3C82-43C3-97CE-EC3485E33627}"/>
          </ac:spMkLst>
        </pc:spChg>
        <pc:spChg chg="mod">
          <ac:chgData name="Sam Welch" userId="346ebfb30976329f" providerId="LiveId" clId="{EF6F24C5-38C6-4B78-ADE6-AEC5E0F11A2F}" dt="2023-02-06T08:19:31.429" v="927" actId="1076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F6F24C5-38C6-4B78-ADE6-AEC5E0F11A2F}" dt="2023-02-06T08:20:23.850" v="940" actId="478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F6F24C5-38C6-4B78-ADE6-AEC5E0F11A2F}" dt="2023-02-06T08:06:34.475" v="765" actId="14100"/>
          <ac:spMkLst>
            <pc:docMk/>
            <pc:sldMk cId="997638543" sldId="256"/>
            <ac:spMk id="81" creationId="{DFAA49C4-2D69-7E2A-C1BC-F48D94E3DF1C}"/>
          </ac:spMkLst>
        </pc:spChg>
        <pc:spChg chg="del">
          <ac:chgData name="Sam Welch" userId="346ebfb30976329f" providerId="LiveId" clId="{EF6F24C5-38C6-4B78-ADE6-AEC5E0F11A2F}" dt="2023-02-06T08:20:53.985" v="954" actId="478"/>
          <ac:spMkLst>
            <pc:docMk/>
            <pc:sldMk cId="997638543" sldId="256"/>
            <ac:spMk id="83" creationId="{5677A041-5D31-B303-11C3-39F95D52B957}"/>
          </ac:spMkLst>
        </pc:spChg>
        <pc:spChg chg="del">
          <ac:chgData name="Sam Welch" userId="346ebfb30976329f" providerId="LiveId" clId="{EF6F24C5-38C6-4B78-ADE6-AEC5E0F11A2F}" dt="2023-02-06T08:20:54.523" v="955" actId="478"/>
          <ac:spMkLst>
            <pc:docMk/>
            <pc:sldMk cId="997638543" sldId="256"/>
            <ac:spMk id="84" creationId="{F6661B96-71F0-5A94-EF30-F448F0C2EEF5}"/>
          </ac:spMkLst>
        </pc:spChg>
        <pc:spChg chg="del">
          <ac:chgData name="Sam Welch" userId="346ebfb30976329f" providerId="LiveId" clId="{EF6F24C5-38C6-4B78-ADE6-AEC5E0F11A2F}" dt="2023-02-06T08:21:03.083" v="958" actId="478"/>
          <ac:spMkLst>
            <pc:docMk/>
            <pc:sldMk cId="997638543" sldId="256"/>
            <ac:spMk id="85" creationId="{67BEC61D-B7C3-0347-2CA4-1FA822004584}"/>
          </ac:spMkLst>
        </pc:spChg>
        <pc:spChg chg="del mod">
          <ac:chgData name="Sam Welch" userId="346ebfb30976329f" providerId="LiveId" clId="{EF6F24C5-38C6-4B78-ADE6-AEC5E0F11A2F}" dt="2023-02-06T08:21:42.376" v="975" actId="478"/>
          <ac:spMkLst>
            <pc:docMk/>
            <pc:sldMk cId="997638543" sldId="256"/>
            <ac:spMk id="86" creationId="{E4BFDF06-28FA-520A-927E-E1E9D56C3A6C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87" creationId="{E92C3A97-51FB-4AA1-B5FB-C57F3D5D213F}"/>
          </ac:spMkLst>
        </pc:spChg>
        <pc:spChg chg="del mod">
          <ac:chgData name="Sam Welch" userId="346ebfb30976329f" providerId="LiveId" clId="{EF6F24C5-38C6-4B78-ADE6-AEC5E0F11A2F}" dt="2023-02-06T08:21:13.008" v="961" actId="478"/>
          <ac:spMkLst>
            <pc:docMk/>
            <pc:sldMk cId="997638543" sldId="256"/>
            <ac:spMk id="88" creationId="{82196E97-26F7-B4B1-1D69-ECC33CFF94AB}"/>
          </ac:spMkLst>
        </pc:spChg>
        <pc:spChg chg="del">
          <ac:chgData name="Sam Welch" userId="346ebfb30976329f" providerId="LiveId" clId="{EF6F24C5-38C6-4B78-ADE6-AEC5E0F11A2F}" dt="2023-02-06T08:21:35.360" v="970" actId="478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90" creationId="{9D4D0254-488D-6C79-5A41-A213A1ECD8C4}"/>
          </ac:spMkLst>
        </pc:spChg>
        <pc:spChg chg="mod">
          <ac:chgData name="Sam Welch" userId="346ebfb30976329f" providerId="LiveId" clId="{EF6F24C5-38C6-4B78-ADE6-AEC5E0F11A2F}" dt="2023-02-06T08:19:24.580" v="925" actId="164"/>
          <ac:spMkLst>
            <pc:docMk/>
            <pc:sldMk cId="997638543" sldId="256"/>
            <ac:spMk id="91" creationId="{4CBE362A-D471-420A-968F-7F8406C57F55}"/>
          </ac:spMkLst>
        </pc:spChg>
        <pc:spChg chg="mod">
          <ac:chgData name="Sam Welch" userId="346ebfb30976329f" providerId="LiveId" clId="{EF6F24C5-38C6-4B78-ADE6-AEC5E0F11A2F}" dt="2023-02-06T08:19:56.671" v="935" actId="164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EF6F24C5-38C6-4B78-ADE6-AEC5E0F11A2F}" dt="2023-02-06T08:11:05.954" v="884" actId="164"/>
          <ac:spMkLst>
            <pc:docMk/>
            <pc:sldMk cId="997638543" sldId="256"/>
            <ac:spMk id="93" creationId="{F678B0D8-F441-4411-8E44-23B729E5184D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94" creationId="{4104ECCF-EC23-4F44-886D-F087A5BB3FCC}"/>
          </ac:spMkLst>
        </pc:spChg>
        <pc:spChg chg="mod">
          <ac:chgData name="Sam Welch" userId="346ebfb30976329f" providerId="LiveId" clId="{EF6F24C5-38C6-4B78-ADE6-AEC5E0F11A2F}" dt="2023-02-06T08:30:59.496" v="1031" actId="164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EF6F24C5-38C6-4B78-ADE6-AEC5E0F11A2F}" dt="2023-02-06T08:21:58.354" v="981" actId="164"/>
          <ac:spMkLst>
            <pc:docMk/>
            <pc:sldMk cId="997638543" sldId="256"/>
            <ac:spMk id="96" creationId="{5314EA6E-2C5F-494E-87F9-AF896DF134EF}"/>
          </ac:spMkLst>
        </pc:spChg>
        <pc:spChg chg="mod">
          <ac:chgData name="Sam Welch" userId="346ebfb30976329f" providerId="LiveId" clId="{EF6F24C5-38C6-4B78-ADE6-AEC5E0F11A2F}" dt="2023-02-06T08:17:05.691" v="888" actId="1076"/>
          <ac:spMkLst>
            <pc:docMk/>
            <pc:sldMk cId="997638543" sldId="256"/>
            <ac:spMk id="97" creationId="{EBF30BA3-60AB-43E8-BAAA-488CF6C3B863}"/>
          </ac:spMkLst>
        </pc:spChg>
        <pc:spChg chg="mod">
          <ac:chgData name="Sam Welch" userId="346ebfb30976329f" providerId="LiveId" clId="{EF6F24C5-38C6-4B78-ADE6-AEC5E0F11A2F}" dt="2023-02-06T08:09:34.108" v="862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EF6F24C5-38C6-4B78-ADE6-AEC5E0F11A2F}" dt="2023-02-06T08:22:37.353" v="996" actId="1076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EF6F24C5-38C6-4B78-ADE6-AEC5E0F11A2F}" dt="2023-02-06T08:22:32.528" v="994" actId="164"/>
          <ac:spMkLst>
            <pc:docMk/>
            <pc:sldMk cId="997638543" sldId="256"/>
            <ac:spMk id="102" creationId="{B1B1449C-1611-4A1D-A4DC-4A0FB063AA2A}"/>
          </ac:spMkLst>
        </pc:spChg>
        <pc:spChg chg="mod topLvl">
          <ac:chgData name="Sam Welch" userId="346ebfb30976329f" providerId="LiveId" clId="{EF6F24C5-38C6-4B78-ADE6-AEC5E0F11A2F}" dt="2023-02-06T08:18:20.185" v="907" actId="1076"/>
          <ac:spMkLst>
            <pc:docMk/>
            <pc:sldMk cId="997638543" sldId="256"/>
            <ac:spMk id="103" creationId="{4D186F02-5CD8-4D8F-B63C-15A0CB4F7777}"/>
          </ac:spMkLst>
        </pc:spChg>
        <pc:spChg chg="add mod">
          <ac:chgData name="Sam Welch" userId="346ebfb30976329f" providerId="LiveId" clId="{EF6F24C5-38C6-4B78-ADE6-AEC5E0F11A2F}" dt="2023-02-06T08:18:11.719" v="904" actId="164"/>
          <ac:spMkLst>
            <pc:docMk/>
            <pc:sldMk cId="997638543" sldId="256"/>
            <ac:spMk id="105" creationId="{12C7C091-1875-44CE-AA00-5346CB3517FF}"/>
          </ac:spMkLst>
        </pc:spChg>
        <pc:spChg chg="add del mod">
          <ac:chgData name="Sam Welch" userId="346ebfb30976329f" providerId="LiveId" clId="{EF6F24C5-38C6-4B78-ADE6-AEC5E0F11A2F}" dt="2023-02-06T08:30:23.858" v="1019" actId="478"/>
          <ac:spMkLst>
            <pc:docMk/>
            <pc:sldMk cId="997638543" sldId="256"/>
            <ac:spMk id="106" creationId="{990F4968-55C9-4148-AF76-9B7D4AD275C1}"/>
          </ac:spMkLst>
        </pc:spChg>
        <pc:spChg chg="add mod">
          <ac:chgData name="Sam Welch" userId="346ebfb30976329f" providerId="LiveId" clId="{EF6F24C5-38C6-4B78-ADE6-AEC5E0F11A2F}" dt="2023-02-06T08:29:57.077" v="1014" actId="1076"/>
          <ac:spMkLst>
            <pc:docMk/>
            <pc:sldMk cId="997638543" sldId="256"/>
            <ac:spMk id="107" creationId="{492CEE41-CF2A-40DD-AD83-AE133587F918}"/>
          </ac:spMkLst>
        </pc:spChg>
        <pc:spChg chg="add mod">
          <ac:chgData name="Sam Welch" userId="346ebfb30976329f" providerId="LiveId" clId="{EF6F24C5-38C6-4B78-ADE6-AEC5E0F11A2F}" dt="2023-02-06T08:30:00.505" v="1015" actId="1076"/>
          <ac:spMkLst>
            <pc:docMk/>
            <pc:sldMk cId="997638543" sldId="256"/>
            <ac:spMk id="108" creationId="{EBC01BC7-F38D-4EA0-87AC-EE225FA0B84B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109" creationId="{67AA2C7D-3513-4D83-84B2-E6DA96E43674}"/>
          </ac:spMkLst>
        </pc:spChg>
        <pc:spChg chg="add mod">
          <ac:chgData name="Sam Welch" userId="346ebfb30976329f" providerId="LiveId" clId="{EF6F24C5-38C6-4B78-ADE6-AEC5E0F11A2F}" dt="2023-02-06T08:17:36.279" v="897" actId="164"/>
          <ac:spMkLst>
            <pc:docMk/>
            <pc:sldMk cId="997638543" sldId="256"/>
            <ac:spMk id="110" creationId="{5309850E-E948-4AE3-8D15-7D2429918AB7}"/>
          </ac:spMkLst>
        </pc:spChg>
        <pc:spChg chg="add del mod">
          <ac:chgData name="Sam Welch" userId="346ebfb30976329f" providerId="LiveId" clId="{EF6F24C5-38C6-4B78-ADE6-AEC5E0F11A2F}" dt="2023-02-06T08:21:41.151" v="974" actId="478"/>
          <ac:spMkLst>
            <pc:docMk/>
            <pc:sldMk cId="997638543" sldId="256"/>
            <ac:spMk id="111" creationId="{E91E92A7-FE30-41E6-AE5C-3F083450716B}"/>
          </ac:spMkLst>
        </pc:spChg>
        <pc:spChg chg="add mod">
          <ac:chgData name="Sam Welch" userId="346ebfb30976329f" providerId="LiveId" clId="{EF6F24C5-38C6-4B78-ADE6-AEC5E0F11A2F}" dt="2023-02-06T08:17:28.657" v="893" actId="164"/>
          <ac:spMkLst>
            <pc:docMk/>
            <pc:sldMk cId="997638543" sldId="256"/>
            <ac:spMk id="112" creationId="{0E5993C8-E4B0-4C50-B420-098EB0F3F0A6}"/>
          </ac:spMkLst>
        </pc:spChg>
        <pc:spChg chg="add mod">
          <ac:chgData name="Sam Welch" userId="346ebfb30976329f" providerId="LiveId" clId="{EF6F24C5-38C6-4B78-ADE6-AEC5E0F11A2F}" dt="2023-02-06T08:30:04.867" v="1016" actId="1076"/>
          <ac:spMkLst>
            <pc:docMk/>
            <pc:sldMk cId="997638543" sldId="256"/>
            <ac:spMk id="113" creationId="{89F3A573-91C8-4026-8D24-3E525D4D8D11}"/>
          </ac:spMkLst>
        </pc:spChg>
        <pc:spChg chg="add 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114" creationId="{C4223936-1B92-44A4-B9BA-5BFC9D06740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5" creationId="{45D9FB7A-70B0-4350-8B46-F102F235DBFF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5" creationId="{889943D6-EAF7-4D95-9C28-8EE1714654BA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6" creationId="{AFC09300-5694-4661-BE73-B783B9C0981C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6" creationId="{F794CFC8-46A9-4626-85C3-65F87315992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7" creationId="{FB0B3ECB-DB0A-49F2-8712-4FF5A2207898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8" creationId="{45DAB1C3-5754-4C81-B128-561988ECD137}"/>
          </ac:spMkLst>
        </pc:spChg>
        <pc:spChg chg="add mod">
          <ac:chgData name="Sam Welch" userId="346ebfb30976329f" providerId="LiveId" clId="{EF6F24C5-38C6-4B78-ADE6-AEC5E0F11A2F}" dt="2023-02-06T08:21:16.015" v="962" actId="1076"/>
          <ac:spMkLst>
            <pc:docMk/>
            <pc:sldMk cId="997638543" sldId="256"/>
            <ac:spMk id="119" creationId="{912CB807-F8BC-4ADD-A5E7-EB236F566A8C}"/>
          </ac:spMkLst>
        </pc:spChg>
        <pc:spChg chg="add del mod">
          <ac:chgData name="Sam Welch" userId="346ebfb30976329f" providerId="LiveId" clId="{EF6F24C5-38C6-4B78-ADE6-AEC5E0F11A2F}" dt="2023-02-06T08:21:21.450" v="964" actId="478"/>
          <ac:spMkLst>
            <pc:docMk/>
            <pc:sldMk cId="997638543" sldId="256"/>
            <ac:spMk id="120" creationId="{13E43F6B-A69C-45D6-91DE-54E19619FBFD}"/>
          </ac:spMkLst>
        </pc:spChg>
        <pc:spChg chg="add del mod">
          <ac:chgData name="Sam Welch" userId="346ebfb30976329f" providerId="LiveId" clId="{EF6F24C5-38C6-4B78-ADE6-AEC5E0F11A2F}" dt="2023-02-06T08:21:40.584" v="973" actId="478"/>
          <ac:spMkLst>
            <pc:docMk/>
            <pc:sldMk cId="997638543" sldId="256"/>
            <ac:spMk id="121" creationId="{F580184A-054C-4935-835B-F53279891A1E}"/>
          </ac:spMkLst>
        </pc:spChg>
        <pc:spChg chg="mod">
          <ac:chgData name="Sam Welch" userId="346ebfb30976329f" providerId="LiveId" clId="{EF6F24C5-38C6-4B78-ADE6-AEC5E0F11A2F}" dt="2023-02-06T08:19:45.407" v="931" actId="164"/>
          <ac:spMkLst>
            <pc:docMk/>
            <pc:sldMk cId="997638543" sldId="256"/>
            <ac:spMk id="122" creationId="{F4F268FE-C29F-46CA-B56A-8AA6172DA996}"/>
          </ac:spMkLst>
        </pc:spChg>
        <pc:spChg chg="mod">
          <ac:chgData name="Sam Welch" userId="346ebfb30976329f" providerId="LiveId" clId="{EF6F24C5-38C6-4B78-ADE6-AEC5E0F11A2F}" dt="2023-02-06T08:19:50.911" v="933" actId="164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EF6F24C5-38C6-4B78-ADE6-AEC5E0F11A2F}" dt="2023-01-25T11:19:22.404" v="742" actId="207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EF6F24C5-38C6-4B78-ADE6-AEC5E0F11A2F}" dt="2022-12-15T09:52:53.827" v="498" actId="255"/>
          <ac:spMkLst>
            <pc:docMk/>
            <pc:sldMk cId="997638543" sldId="256"/>
            <ac:spMk id="126" creationId="{8C6B6632-9E0D-45E9-A1EA-B1C7EEB81E62}"/>
          </ac:spMkLst>
        </pc:spChg>
        <pc:spChg chg="add mod">
          <ac:chgData name="Sam Welch" userId="346ebfb30976329f" providerId="LiveId" clId="{EF6F24C5-38C6-4B78-ADE6-AEC5E0F11A2F}" dt="2023-02-06T08:30:17.853" v="1018" actId="1076"/>
          <ac:spMkLst>
            <pc:docMk/>
            <pc:sldMk cId="997638543" sldId="256"/>
            <ac:spMk id="128" creationId="{EB99E14E-2448-4D56-8D36-551554C60E2F}"/>
          </ac:spMkLst>
        </pc:spChg>
        <pc:spChg chg="add mod">
          <ac:chgData name="Sam Welch" userId="346ebfb30976329f" providerId="LiveId" clId="{EF6F24C5-38C6-4B78-ADE6-AEC5E0F11A2F}" dt="2023-02-06T08:29:45.266" v="1012" actId="255"/>
          <ac:spMkLst>
            <pc:docMk/>
            <pc:sldMk cId="997638543" sldId="256"/>
            <ac:spMk id="129" creationId="{EC3F9F2A-4E71-4A69-8612-114402A76BA2}"/>
          </ac:spMkLst>
        </pc:spChg>
        <pc:spChg chg="add mod">
          <ac:chgData name="Sam Welch" userId="346ebfb30976329f" providerId="LiveId" clId="{EF6F24C5-38C6-4B78-ADE6-AEC5E0F11A2F}" dt="2023-02-06T08:22:56.024" v="1001" actId="1076"/>
          <ac:spMkLst>
            <pc:docMk/>
            <pc:sldMk cId="997638543" sldId="256"/>
            <ac:spMk id="130" creationId="{A0D9766A-287E-4F89-9C61-0E08C548CAC2}"/>
          </ac:spMkLst>
        </pc:spChg>
        <pc:spChg chg="add mod">
          <ac:chgData name="Sam Welch" userId="346ebfb30976329f" providerId="LiveId" clId="{EF6F24C5-38C6-4B78-ADE6-AEC5E0F11A2F}" dt="2023-02-06T08:22:41.626" v="998" actId="1076"/>
          <ac:spMkLst>
            <pc:docMk/>
            <pc:sldMk cId="997638543" sldId="256"/>
            <ac:spMk id="131" creationId="{B20C6C69-DAF3-4147-9577-9F00D5CCF996}"/>
          </ac:spMkLst>
        </pc:spChg>
        <pc:spChg chg="add mod">
          <ac:chgData name="Sam Welch" userId="346ebfb30976329f" providerId="LiveId" clId="{EF6F24C5-38C6-4B78-ADE6-AEC5E0F11A2F}" dt="2023-02-06T08:22:50.710" v="1000" actId="1076"/>
          <ac:spMkLst>
            <pc:docMk/>
            <pc:sldMk cId="997638543" sldId="256"/>
            <ac:spMk id="132" creationId="{8792E48D-9CD0-47C7-8F70-2A11F041B178}"/>
          </ac:spMkLst>
        </pc:spChg>
        <pc:spChg chg="add mod">
          <ac:chgData name="Sam Welch" userId="346ebfb30976329f" providerId="LiveId" clId="{EF6F24C5-38C6-4B78-ADE6-AEC5E0F11A2F}" dt="2023-02-06T08:33:25.061" v="1080" actId="164"/>
          <ac:spMkLst>
            <pc:docMk/>
            <pc:sldMk cId="997638543" sldId="256"/>
            <ac:spMk id="133" creationId="{A688F398-0287-4EB4-8322-4638DD9AFC58}"/>
          </ac:spMkLst>
        </pc:spChg>
        <pc:grpChg chg="add mod">
          <ac:chgData name="Sam Welch" userId="346ebfb30976329f" providerId="LiveId" clId="{EF6F24C5-38C6-4B78-ADE6-AEC5E0F11A2F}" dt="2023-02-06T08:10:37.850" v="875" actId="1076"/>
          <ac:grpSpMkLst>
            <pc:docMk/>
            <pc:sldMk cId="997638543" sldId="256"/>
            <ac:grpSpMk id="3" creationId="{A2AF9646-F878-436B-958E-702B600AF600}"/>
          </ac:grpSpMkLst>
        </pc:grpChg>
        <pc:grpChg chg="add mod">
          <ac:chgData name="Sam Welch" userId="346ebfb30976329f" providerId="LiveId" clId="{EF6F24C5-38C6-4B78-ADE6-AEC5E0F11A2F}" dt="2023-02-06T08:10:53.686" v="881" actId="1076"/>
          <ac:grpSpMkLst>
            <pc:docMk/>
            <pc:sldMk cId="997638543" sldId="256"/>
            <ac:grpSpMk id="5" creationId="{4CB3AE19-0821-4E79-A965-43EA5480215B}"/>
          </ac:grpSpMkLst>
        </pc:grpChg>
        <pc:grpChg chg="add mod">
          <ac:chgData name="Sam Welch" userId="346ebfb30976329f" providerId="LiveId" clId="{EF6F24C5-38C6-4B78-ADE6-AEC5E0F11A2F}" dt="2023-02-06T08:17:28.657" v="893" actId="164"/>
          <ac:grpSpMkLst>
            <pc:docMk/>
            <pc:sldMk cId="997638543" sldId="256"/>
            <ac:grpSpMk id="8" creationId="{AB77D1FB-AE29-48CE-9700-6AB9A4438A6A}"/>
          </ac:grpSpMkLst>
        </pc:grpChg>
        <pc:grpChg chg="add mod">
          <ac:chgData name="Sam Welch" userId="346ebfb30976329f" providerId="LiveId" clId="{EF6F24C5-38C6-4B78-ADE6-AEC5E0F11A2F}" dt="2023-02-06T08:19:39.504" v="929" actId="164"/>
          <ac:grpSpMkLst>
            <pc:docMk/>
            <pc:sldMk cId="997638543" sldId="256"/>
            <ac:grpSpMk id="16" creationId="{B82D7878-CB5A-4B11-BA2C-AD9D5D4CE122}"/>
          </ac:grpSpMkLst>
        </pc:grpChg>
        <pc:grpChg chg="mod">
          <ac:chgData name="Sam Welch" userId="346ebfb30976329f" providerId="LiveId" clId="{EF6F24C5-38C6-4B78-ADE6-AEC5E0F11A2F}" dt="2023-02-06T08:10:52.040" v="880" actId="164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F6F24C5-38C6-4B78-ADE6-AEC5E0F11A2F}" dt="2023-02-06T08:11:05.954" v="884" actId="164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F6F24C5-38C6-4B78-ADE6-AEC5E0F11A2F}" dt="2023-02-06T08:10:36.475" v="874" actId="164"/>
          <ac:grpSpMkLst>
            <pc:docMk/>
            <pc:sldMk cId="997638543" sldId="256"/>
            <ac:grpSpMk id="21" creationId="{6B42CA4B-18BB-FC26-3D43-EDE485AE6B03}"/>
          </ac:grpSpMkLst>
        </pc:grpChg>
        <pc:grpChg chg="add mod">
          <ac:chgData name="Sam Welch" userId="346ebfb30976329f" providerId="LiveId" clId="{EF6F24C5-38C6-4B78-ADE6-AEC5E0F11A2F}" dt="2022-12-15T09:51:58.840" v="490" actId="1076"/>
          <ac:grpSpMkLst>
            <pc:docMk/>
            <pc:sldMk cId="997638543" sldId="256"/>
            <ac:grpSpMk id="22" creationId="{1FC72797-0BD0-46B8-A92C-F522B5679333}"/>
          </ac:grpSpMkLst>
        </pc:grpChg>
        <pc:grpChg chg="add mod">
          <ac:chgData name="Sam Welch" userId="346ebfb30976329f" providerId="LiveId" clId="{EF6F24C5-38C6-4B78-ADE6-AEC5E0F11A2F}" dt="2023-02-06T08:20:07.381" v="936" actId="12788"/>
          <ac:grpSpMkLst>
            <pc:docMk/>
            <pc:sldMk cId="997638543" sldId="256"/>
            <ac:grpSpMk id="22" creationId="{7AA48F97-2D65-4CED-BEF7-702B2B813751}"/>
          </ac:grpSpMkLst>
        </pc:grpChg>
        <pc:grpChg chg="add mod">
          <ac:chgData name="Sam Welch" userId="346ebfb30976329f" providerId="LiveId" clId="{EF6F24C5-38C6-4B78-ADE6-AEC5E0F11A2F}" dt="2023-02-06T08:20:22.468" v="939" actId="1076"/>
          <ac:grpSpMkLst>
            <pc:docMk/>
            <pc:sldMk cId="997638543" sldId="256"/>
            <ac:grpSpMk id="23" creationId="{66B13F49-5299-4E25-9FAD-712CC3EFA55B}"/>
          </ac:grpSpMkLst>
        </pc:grpChg>
        <pc:grpChg chg="add mod">
          <ac:chgData name="Sam Welch" userId="346ebfb30976329f" providerId="LiveId" clId="{EF6F24C5-38C6-4B78-ADE6-AEC5E0F11A2F}" dt="2023-02-06T08:17:05.691" v="888" actId="1076"/>
          <ac:grpSpMkLst>
            <pc:docMk/>
            <pc:sldMk cId="997638543" sldId="256"/>
            <ac:grpSpMk id="25" creationId="{DFE7A517-7FF4-49E8-9C92-8DE0D2A314F2}"/>
          </ac:grpSpMkLst>
        </pc:grpChg>
        <pc:grpChg chg="add mod">
          <ac:chgData name="Sam Welch" userId="346ebfb30976329f" providerId="LiveId" clId="{EF6F24C5-38C6-4B78-ADE6-AEC5E0F11A2F}" dt="2023-02-06T08:20:35.498" v="950" actId="1076"/>
          <ac:grpSpMkLst>
            <pc:docMk/>
            <pc:sldMk cId="997638543" sldId="256"/>
            <ac:grpSpMk id="26" creationId="{617D2E3E-8E17-423A-A182-C920E1A962A2}"/>
          </ac:grpSpMkLst>
        </pc:grpChg>
        <pc:grpChg chg="add mod">
          <ac:chgData name="Sam Welch" userId="346ebfb30976329f" providerId="LiveId" clId="{EF6F24C5-38C6-4B78-ADE6-AEC5E0F11A2F}" dt="2023-02-06T08:20:58.074" v="956" actId="1076"/>
          <ac:grpSpMkLst>
            <pc:docMk/>
            <pc:sldMk cId="997638543" sldId="256"/>
            <ac:grpSpMk id="27" creationId="{E5F37D89-4ACF-4B38-AF66-206079FC9422}"/>
          </ac:grpSpMkLst>
        </pc:grpChg>
        <pc:grpChg chg="add mod">
          <ac:chgData name="Sam Welch" userId="346ebfb30976329f" providerId="LiveId" clId="{EF6F24C5-38C6-4B78-ADE6-AEC5E0F11A2F}" dt="2023-02-06T08:17:36.279" v="897" actId="164"/>
          <ac:grpSpMkLst>
            <pc:docMk/>
            <pc:sldMk cId="997638543" sldId="256"/>
            <ac:grpSpMk id="29" creationId="{C16C41E8-D25F-4166-AE90-04456E33EDCB}"/>
          </ac:grpSpMkLst>
        </pc:grpChg>
        <pc:grpChg chg="mod">
          <ac:chgData name="Sam Welch" userId="346ebfb30976329f" providerId="LiveId" clId="{EF6F24C5-38C6-4B78-ADE6-AEC5E0F11A2F}" dt="2023-02-06T08:30:59.496" v="1031" actId="164"/>
          <ac:grpSpMkLst>
            <pc:docMk/>
            <pc:sldMk cId="997638543" sldId="256"/>
            <ac:grpSpMk id="31" creationId="{C6C1FCEF-6A43-B637-7DB7-BD801DF191C7}"/>
          </ac:grpSpMkLst>
        </pc:grpChg>
        <pc:grpChg chg="add mod">
          <ac:chgData name="Sam Welch" userId="346ebfb30976329f" providerId="LiveId" clId="{EF6F24C5-38C6-4B78-ADE6-AEC5E0F11A2F}" dt="2023-02-06T08:22:23.036" v="988" actId="1076"/>
          <ac:grpSpMkLst>
            <pc:docMk/>
            <pc:sldMk cId="997638543" sldId="256"/>
            <ac:grpSpMk id="32" creationId="{E2C6DEDD-EBF1-4E5F-AD38-885229B0FC48}"/>
          </ac:grpSpMkLst>
        </pc:grpChg>
        <pc:grpChg chg="add mod">
          <ac:chgData name="Sam Welch" userId="346ebfb30976329f" providerId="LiveId" clId="{EF6F24C5-38C6-4B78-ADE6-AEC5E0F11A2F}" dt="2023-02-06T08:30:28.936" v="1023" actId="1076"/>
          <ac:grpSpMkLst>
            <pc:docMk/>
            <pc:sldMk cId="997638543" sldId="256"/>
            <ac:grpSpMk id="34" creationId="{8D8C0F98-5AD9-4DF9-A4F2-1E9341C91F4B}"/>
          </ac:grpSpMkLst>
        </pc:grpChg>
        <pc:grpChg chg="add mod">
          <ac:chgData name="Sam Welch" userId="346ebfb30976329f" providerId="LiveId" clId="{EF6F24C5-38C6-4B78-ADE6-AEC5E0F11A2F}" dt="2023-02-06T08:21:02.086" v="957" actId="1076"/>
          <ac:grpSpMkLst>
            <pc:docMk/>
            <pc:sldMk cId="997638543" sldId="256"/>
            <ac:grpSpMk id="36" creationId="{D8012A60-C1B9-4997-8A5C-671C1F077A9C}"/>
          </ac:grpSpMkLst>
        </pc:grpChg>
        <pc:grpChg chg="add mod">
          <ac:chgData name="Sam Welch" userId="346ebfb30976329f" providerId="LiveId" clId="{EF6F24C5-38C6-4B78-ADE6-AEC5E0F11A2F}" dt="2023-02-06T08:21:09.772" v="960" actId="1076"/>
          <ac:grpSpMkLst>
            <pc:docMk/>
            <pc:sldMk cId="997638543" sldId="256"/>
            <ac:grpSpMk id="38" creationId="{59778963-4E14-48A5-80BF-46834E5C32A1}"/>
          </ac:grpSpMkLst>
        </pc:grpChg>
        <pc:grpChg chg="mod">
          <ac:chgData name="Sam Welch" userId="346ebfb30976329f" providerId="LiveId" clId="{EF6F24C5-38C6-4B78-ADE6-AEC5E0F11A2F}" dt="2023-02-06T08:21:58.354" v="981" actId="164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F6F24C5-38C6-4B78-ADE6-AEC5E0F11A2F}" dt="2023-02-06T08:19:24.580" v="925" actId="164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F6F24C5-38C6-4B78-ADE6-AEC5E0F11A2F}" dt="2023-02-06T08:19:14.760" v="921" actId="164"/>
          <ac:grpSpMkLst>
            <pc:docMk/>
            <pc:sldMk cId="997638543" sldId="256"/>
            <ac:grpSpMk id="46" creationId="{1E7FA2D4-2135-5DC6-7BB0-BE7C69F54DB1}"/>
          </ac:grpSpMkLst>
        </pc:grpChg>
        <pc:grpChg chg="add del mod">
          <ac:chgData name="Sam Welch" userId="346ebfb30976329f" providerId="LiveId" clId="{EF6F24C5-38C6-4B78-ADE6-AEC5E0F11A2F}" dt="2023-02-06T08:23:07.326" v="1006" actId="1076"/>
          <ac:grpSpMkLst>
            <pc:docMk/>
            <pc:sldMk cId="997638543" sldId="256"/>
            <ac:grpSpMk id="47" creationId="{1E4C9DBE-EB3E-4B9B-8CE3-5E6711F6F12C}"/>
          </ac:grpSpMkLst>
        </pc:grpChg>
        <pc:grpChg chg="mod">
          <ac:chgData name="Sam Welch" userId="346ebfb30976329f" providerId="LiveId" clId="{EF6F24C5-38C6-4B78-ADE6-AEC5E0F11A2F}" dt="2023-02-06T08:18:52.487" v="916" actId="164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F6F24C5-38C6-4B78-ADE6-AEC5E0F11A2F}" dt="2023-02-06T08:11:19.123" v="887" actId="164"/>
          <ac:grpSpMkLst>
            <pc:docMk/>
            <pc:sldMk cId="997638543" sldId="256"/>
            <ac:grpSpMk id="50" creationId="{D16BD511-DF52-4408-E8CA-B76CD0CF937F}"/>
          </ac:grpSpMkLst>
        </pc:grpChg>
        <pc:grpChg chg="add mod">
          <ac:chgData name="Sam Welch" userId="346ebfb30976329f" providerId="LiveId" clId="{EF6F24C5-38C6-4B78-ADE6-AEC5E0F11A2F}" dt="2023-02-06T08:19:56.671" v="935" actId="164"/>
          <ac:grpSpMkLst>
            <pc:docMk/>
            <pc:sldMk cId="997638543" sldId="256"/>
            <ac:grpSpMk id="51" creationId="{87E286E7-FAA6-4BB7-A446-E2B4F466BDA5}"/>
          </ac:grpSpMkLst>
        </pc:grpChg>
        <pc:grpChg chg="add mod">
          <ac:chgData name="Sam Welch" userId="346ebfb30976329f" providerId="LiveId" clId="{EF6F24C5-38C6-4B78-ADE6-AEC5E0F11A2F}" dt="2023-02-06T08:19:50.911" v="933" actId="164"/>
          <ac:grpSpMkLst>
            <pc:docMk/>
            <pc:sldMk cId="997638543" sldId="256"/>
            <ac:grpSpMk id="52" creationId="{AD8042EB-CB60-4FCF-A311-5CED2806B0C4}"/>
          </ac:grpSpMkLst>
        </pc:grpChg>
        <pc:grpChg chg="del mod">
          <ac:chgData name="Sam Welch" userId="346ebfb30976329f" providerId="LiveId" clId="{EF6F24C5-38C6-4B78-ADE6-AEC5E0F11A2F}" dt="2022-12-15T09:51:39" v="483" actId="478"/>
          <ac:grpSpMkLst>
            <pc:docMk/>
            <pc:sldMk cId="997638543" sldId="256"/>
            <ac:grpSpMk id="53" creationId="{373A21C6-C07D-664A-5368-D257DB99C423}"/>
          </ac:grpSpMkLst>
        </pc:grpChg>
        <pc:grpChg chg="add mod">
          <ac:chgData name="Sam Welch" userId="346ebfb30976329f" providerId="LiveId" clId="{EF6F24C5-38C6-4B78-ADE6-AEC5E0F11A2F}" dt="2023-02-06T08:29:23.668" v="1008" actId="1076"/>
          <ac:grpSpMkLst>
            <pc:docMk/>
            <pc:sldMk cId="997638543" sldId="256"/>
            <ac:grpSpMk id="53" creationId="{93C06E14-8BFB-4A11-A246-F666F18A0DAD}"/>
          </ac:grpSpMkLst>
        </pc:grpChg>
        <pc:grpChg chg="add mod">
          <ac:chgData name="Sam Welch" userId="346ebfb30976329f" providerId="LiveId" clId="{EF6F24C5-38C6-4B78-ADE6-AEC5E0F11A2F}" dt="2023-02-06T08:30:17.853" v="1018" actId="1076"/>
          <ac:grpSpMkLst>
            <pc:docMk/>
            <pc:sldMk cId="997638543" sldId="256"/>
            <ac:grpSpMk id="54" creationId="{492A6B88-084B-4BC1-9365-4410C9A31F01}"/>
          </ac:grpSpMkLst>
        </pc:grpChg>
        <pc:grpChg chg="add mod">
          <ac:chgData name="Sam Welch" userId="346ebfb30976329f" providerId="LiveId" clId="{EF6F24C5-38C6-4B78-ADE6-AEC5E0F11A2F}" dt="2023-02-06T08:22:15.510" v="986" actId="1076"/>
          <ac:grpSpMkLst>
            <pc:docMk/>
            <pc:sldMk cId="997638543" sldId="256"/>
            <ac:grpSpMk id="56" creationId="{3E587C97-CA27-4710-99F2-74A8A39B4AD0}"/>
          </ac:grpSpMkLst>
        </pc:grpChg>
        <pc:grpChg chg="del mod">
          <ac:chgData name="Sam Welch" userId="346ebfb30976329f" providerId="LiveId" clId="{EF6F24C5-38C6-4B78-ADE6-AEC5E0F11A2F}" dt="2023-01-25T11:19:57.236" v="748" actId="478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F6F24C5-38C6-4B78-ADE6-AEC5E0F11A2F}" dt="2023-02-06T08:22:28.373" v="992" actId="164"/>
          <ac:grpSpMkLst>
            <pc:docMk/>
            <pc:sldMk cId="997638543" sldId="256"/>
            <ac:grpSpMk id="57" creationId="{D70743A7-1544-4A87-B9BC-4A41BBB2E9C7}"/>
          </ac:grpSpMkLst>
        </pc:grpChg>
        <pc:grpChg chg="add mod">
          <ac:chgData name="Sam Welch" userId="346ebfb30976329f" providerId="LiveId" clId="{EF6F24C5-38C6-4B78-ADE6-AEC5E0F11A2F}" dt="2023-02-06T08:22:34.650" v="995" actId="1076"/>
          <ac:grpSpMkLst>
            <pc:docMk/>
            <pc:sldMk cId="997638543" sldId="256"/>
            <ac:grpSpMk id="58" creationId="{7262B170-D305-42A5-BD58-AD2BD1C11D34}"/>
          </ac:grpSpMkLst>
        </pc:grpChg>
        <pc:grpChg chg="mod">
          <ac:chgData name="Sam Welch" userId="346ebfb30976329f" providerId="LiveId" clId="{EF6F24C5-38C6-4B78-ADE6-AEC5E0F11A2F}" dt="2023-02-06T08:11:03.585" v="883" actId="164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F6F24C5-38C6-4B78-ADE6-AEC5E0F11A2F}" dt="2023-02-06T08:11:09.856" v="885" actId="164"/>
          <ac:grpSpMkLst>
            <pc:docMk/>
            <pc:sldMk cId="997638543" sldId="256"/>
            <ac:grpSpMk id="66" creationId="{DABCA962-0AF0-E72D-B2C5-4B84F04A0BAF}"/>
          </ac:grpSpMkLst>
        </pc:grpChg>
        <pc:grpChg chg="mod">
          <ac:chgData name="Sam Welch" userId="346ebfb30976329f" providerId="LiveId" clId="{EF6F24C5-38C6-4B78-ADE6-AEC5E0F11A2F}" dt="2023-02-06T08:11:00.615" v="882" actId="164"/>
          <ac:grpSpMkLst>
            <pc:docMk/>
            <pc:sldMk cId="997638543" sldId="256"/>
            <ac:grpSpMk id="74" creationId="{6FDE447F-0C86-EE8F-2CA4-DA754B413256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79" creationId="{C2FABDEE-6CAD-47BD-AF80-6599550EB5B7}"/>
          </ac:grpSpMkLst>
        </pc:grpChg>
        <pc:grpChg chg="add del mod">
          <ac:chgData name="Sam Welch" userId="346ebfb30976329f" providerId="LiveId" clId="{EF6F24C5-38C6-4B78-ADE6-AEC5E0F11A2F}" dt="2022-12-15T09:41:53.591" v="181" actId="478"/>
          <ac:grpSpMkLst>
            <pc:docMk/>
            <pc:sldMk cId="997638543" sldId="256"/>
            <ac:grpSpMk id="82" creationId="{408FC0FE-4AC7-4998-BC88-740B54496CF9}"/>
          </ac:grpSpMkLst>
        </pc:grpChg>
        <pc:grpChg chg="mod">
          <ac:chgData name="Sam Welch" userId="346ebfb30976329f" providerId="LiveId" clId="{EF6F24C5-38C6-4B78-ADE6-AEC5E0F11A2F}" dt="2023-02-06T08:22:32.528" v="994" actId="164"/>
          <ac:grpSpMkLst>
            <pc:docMk/>
            <pc:sldMk cId="997638543" sldId="256"/>
            <ac:grpSpMk id="98" creationId="{19B93E72-0F5D-4D5D-8C89-1B1EC9715055}"/>
          </ac:grpSpMkLst>
        </pc:grpChg>
        <pc:grpChg chg="add del mod">
          <ac:chgData name="Sam Welch" userId="346ebfb30976329f" providerId="LiveId" clId="{EF6F24C5-38C6-4B78-ADE6-AEC5E0F11A2F}" dt="2022-12-15T09:51:50.255" v="486"/>
          <ac:grpSpMkLst>
            <pc:docMk/>
            <pc:sldMk cId="997638543" sldId="256"/>
            <ac:grpSpMk id="117" creationId="{299F8372-5BBC-46CD-9460-714B7332D6C2}"/>
          </ac:grpSpMkLst>
        </pc:grpChg>
        <pc:grpChg chg="add 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1" creationId="{F784389C-E17A-477A-8E10-F9E2A60FB0E5}"/>
          </ac:grpSpMkLst>
        </pc:grpChg>
        <pc:grpChg chg="mod">
          <ac:chgData name="Sam Welch" userId="346ebfb30976329f" providerId="LiveId" clId="{EF6F24C5-38C6-4B78-ADE6-AEC5E0F11A2F}" dt="2023-02-06T08:19:45.407" v="931" actId="164"/>
          <ac:grpSpMkLst>
            <pc:docMk/>
            <pc:sldMk cId="997638543" sldId="256"/>
            <ac:grpSpMk id="124" creationId="{5BD332ED-DEC1-4E50-AE72-6C123775EAEA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136" creationId="{762A8CF9-0B16-49F2-875C-DED46B743857}"/>
          </ac:grpSpMkLst>
        </pc:grpChg>
        <pc:picChg chg="add mod">
          <ac:chgData name="Sam Welch" userId="346ebfb30976329f" providerId="LiveId" clId="{EF6F24C5-38C6-4B78-ADE6-AEC5E0F11A2F}" dt="2023-02-06T08:18:11.719" v="904" actId="164"/>
          <ac:picMkLst>
            <pc:docMk/>
            <pc:sldMk cId="997638543" sldId="256"/>
            <ac:picMk id="6" creationId="{46FCBFF7-DF13-4031-A9DB-C6757AC3DCC6}"/>
          </ac:picMkLst>
        </pc:picChg>
        <pc:picChg chg="mod">
          <ac:chgData name="Sam Welch" userId="346ebfb30976329f" providerId="LiveId" clId="{EF6F24C5-38C6-4B78-ADE6-AEC5E0F11A2F}" dt="2023-02-06T08:10:28.692" v="872" actId="12789"/>
          <ac:picMkLst>
            <pc:docMk/>
            <pc:sldMk cId="997638543" sldId="256"/>
            <ac:picMk id="9" creationId="{37DFE2A8-A016-1E80-9230-680630D23E42}"/>
          </ac:picMkLst>
        </pc:picChg>
        <pc:picChg chg="mod">
          <ac:chgData name="Sam Welch" userId="346ebfb30976329f" providerId="LiveId" clId="{EF6F24C5-38C6-4B78-ADE6-AEC5E0F11A2F}" dt="2023-02-06T08:09:50.794" v="866" actId="12789"/>
          <ac:picMkLst>
            <pc:docMk/>
            <pc:sldMk cId="997638543" sldId="256"/>
            <ac:picMk id="12" creationId="{1A829758-CBA3-DE79-7A5C-03C96B759B3C}"/>
          </ac:picMkLst>
        </pc:picChg>
        <pc:picChg chg="mod">
          <ac:chgData name="Sam Welch" userId="346ebfb30976329f" providerId="LiveId" clId="{EF6F24C5-38C6-4B78-ADE6-AEC5E0F11A2F}" dt="2023-02-06T08:10:43.837" v="876" actId="12789"/>
          <ac:picMkLst>
            <pc:docMk/>
            <pc:sldMk cId="997638543" sldId="256"/>
            <ac:picMk id="17" creationId="{898E5E0F-88B0-5305-AA39-EB51AD5471DD}"/>
          </ac:picMkLst>
        </pc:picChg>
        <pc:picChg chg="mod">
          <ac:chgData name="Sam Welch" userId="346ebfb30976329f" providerId="LiveId" clId="{EF6F24C5-38C6-4B78-ADE6-AEC5E0F11A2F}" dt="2023-02-06T08:30:57.366" v="1030" actId="12789"/>
          <ac:picMkLst>
            <pc:docMk/>
            <pc:sldMk cId="997638543" sldId="256"/>
            <ac:picMk id="30" creationId="{96AC9A2B-33A1-136F-2679-53BA5D2E1F05}"/>
          </ac:picMkLst>
        </pc:picChg>
        <pc:picChg chg="mod">
          <ac:chgData name="Sam Welch" userId="346ebfb30976329f" providerId="LiveId" clId="{EF6F24C5-38C6-4B78-ADE6-AEC5E0F11A2F}" dt="2023-02-06T08:11:16.394" v="886" actId="12789"/>
          <ac:picMkLst>
            <pc:docMk/>
            <pc:sldMk cId="997638543" sldId="256"/>
            <ac:picMk id="33" creationId="{577C0088-4375-A007-0D04-3C7322823CFB}"/>
          </ac:picMkLst>
        </pc:picChg>
        <pc:picChg chg="mod">
          <ac:chgData name="Sam Welch" userId="346ebfb30976329f" providerId="LiveId" clId="{EF6F24C5-38C6-4B78-ADE6-AEC5E0F11A2F}" dt="2023-02-06T08:19:09.259" v="919" actId="12789"/>
          <ac:picMkLst>
            <pc:docMk/>
            <pc:sldMk cId="997638543" sldId="256"/>
            <ac:picMk id="35" creationId="{98DDDE12-9F98-43FE-F9D6-9DCCF2743279}"/>
          </ac:picMkLst>
        </pc:picChg>
        <pc:picChg chg="mod">
          <ac:chgData name="Sam Welch" userId="346ebfb30976329f" providerId="LiveId" clId="{EF6F24C5-38C6-4B78-ADE6-AEC5E0F11A2F}" dt="2023-02-06T08:19:20.531" v="923" actId="12789"/>
          <ac:picMkLst>
            <pc:docMk/>
            <pc:sldMk cId="997638543" sldId="256"/>
            <ac:picMk id="37" creationId="{B35032CA-CE31-8E29-7223-271FEB35707E}"/>
          </ac:picMkLst>
        </pc:picChg>
        <pc:picChg chg="del topLvl">
          <ac:chgData name="Sam Welch" userId="346ebfb30976329f" providerId="LiveId" clId="{EF6F24C5-38C6-4B78-ADE6-AEC5E0F11A2F}" dt="2022-12-15T09:51:39" v="483" actId="478"/>
          <ac:picMkLst>
            <pc:docMk/>
            <pc:sldMk cId="997638543" sldId="256"/>
            <ac:picMk id="54" creationId="{7507EBA6-258F-94E3-B615-BE16ADBEEA7E}"/>
          </ac:picMkLst>
        </pc:picChg>
        <pc:picChg chg="del topLvl">
          <ac:chgData name="Sam Welch" userId="346ebfb30976329f" providerId="LiveId" clId="{EF6F24C5-38C6-4B78-ADE6-AEC5E0F11A2F}" dt="2022-12-15T09:41:53.591" v="181" actId="478"/>
          <ac:picMkLst>
            <pc:docMk/>
            <pc:sldMk cId="997638543" sldId="256"/>
            <ac:picMk id="104" creationId="{8888D4F7-C77A-4632-A0A0-7711CB65D8E9}"/>
          </ac:picMkLst>
        </pc:picChg>
        <pc:picChg chg="add del mod">
          <ac:chgData name="Sam Welch" userId="346ebfb30976329f" providerId="LiveId" clId="{EF6F24C5-38C6-4B78-ADE6-AEC5E0F11A2F}" dt="2023-01-25T11:19:24.612" v="743" actId="478"/>
          <ac:picMkLst>
            <pc:docMk/>
            <pc:sldMk cId="997638543" sldId="256"/>
            <ac:picMk id="115" creationId="{E3CC6315-63EE-4C4E-9A11-3121D504D529}"/>
          </ac:picMkLst>
        </pc:picChg>
        <pc:cxnChg chg="add del mod">
          <ac:chgData name="Sam Welch" userId="346ebfb30976329f" providerId="LiveId" clId="{EF6F24C5-38C6-4B78-ADE6-AEC5E0F11A2F}" dt="2023-02-06T08:31:41.033" v="1039" actId="11529"/>
          <ac:cxnSpMkLst>
            <pc:docMk/>
            <pc:sldMk cId="997638543" sldId="256"/>
            <ac:cxnSpMk id="87" creationId="{9C05537F-ECEE-4B44-AD3B-9E146AA16F04}"/>
          </ac:cxnSpMkLst>
        </pc:cxnChg>
        <pc:cxnChg chg="add mod">
          <ac:chgData name="Sam Welch" userId="346ebfb30976329f" providerId="LiveId" clId="{EF6F24C5-38C6-4B78-ADE6-AEC5E0F11A2F}" dt="2023-02-06T08:33:25.061" v="1080" actId="164"/>
          <ac:cxnSpMkLst>
            <pc:docMk/>
            <pc:sldMk cId="997638543" sldId="256"/>
            <ac:cxnSpMk id="135" creationId="{5F3BDCF7-B71D-40A4-BC98-F7D4CDC67DEA}"/>
          </ac:cxnSpMkLst>
        </pc:cxnChg>
      </pc:sldChg>
    </pc:docChg>
  </pc:docChgLst>
  <pc:docChgLst>
    <pc:chgData name="Sam Welch" userId="346ebfb30976329f" providerId="LiveId" clId="{E2E53A84-B5CE-4757-A674-36906DD420C5}"/>
    <pc:docChg chg="undo custSel modSld">
      <pc:chgData name="Sam Welch" userId="346ebfb30976329f" providerId="LiveId" clId="{E2E53A84-B5CE-4757-A674-36906DD420C5}" dt="2022-11-29T09:46:29.484" v="206" actId="1076"/>
      <pc:docMkLst>
        <pc:docMk/>
      </pc:docMkLst>
      <pc:sldChg chg="addSp delSp modSp mod">
        <pc:chgData name="Sam Welch" userId="346ebfb30976329f" providerId="LiveId" clId="{E2E53A84-B5CE-4757-A674-36906DD420C5}" dt="2022-11-29T09:46:29.484" v="206" actId="1076"/>
        <pc:sldMkLst>
          <pc:docMk/>
          <pc:sldMk cId="997638543" sldId="256"/>
        </pc:sldMkLst>
        <pc:spChg chg="add mod">
          <ac:chgData name="Sam Welch" userId="346ebfb30976329f" providerId="LiveId" clId="{E2E53A84-B5CE-4757-A674-36906DD420C5}" dt="2022-11-29T09:40:36.077" v="42" actId="1076"/>
          <ac:spMkLst>
            <pc:docMk/>
            <pc:sldMk cId="997638543" sldId="256"/>
            <ac:spMk id="2" creationId="{53D66BC2-DEE8-417C-B953-D9125AF0AA1A}"/>
          </ac:spMkLst>
        </pc:spChg>
        <pc:spChg chg="add mod">
          <ac:chgData name="Sam Welch" userId="346ebfb30976329f" providerId="LiveId" clId="{E2E53A84-B5CE-4757-A674-36906DD420C5}" dt="2022-11-29T09:36:38.088" v="5" actId="1076"/>
          <ac:spMkLst>
            <pc:docMk/>
            <pc:sldMk cId="997638543" sldId="256"/>
            <ac:spMk id="67" creationId="{0C615E0E-9A03-4358-AA48-E1C9A6CB1C2F}"/>
          </ac:spMkLst>
        </pc:spChg>
        <pc:spChg chg="add mod">
          <ac:chgData name="Sam Welch" userId="346ebfb30976329f" providerId="LiveId" clId="{E2E53A84-B5CE-4757-A674-36906DD420C5}" dt="2022-11-29T09:37:08.446" v="15" actId="1076"/>
          <ac:spMkLst>
            <pc:docMk/>
            <pc:sldMk cId="997638543" sldId="256"/>
            <ac:spMk id="68" creationId="{CB87B02C-C52C-43CD-9F94-B08302770F6E}"/>
          </ac:spMkLst>
        </pc:spChg>
        <pc:spChg chg="add mod">
          <ac:chgData name="Sam Welch" userId="346ebfb30976329f" providerId="LiveId" clId="{E2E53A84-B5CE-4757-A674-36906DD420C5}" dt="2022-11-29T09:40:28.639" v="41" actId="1038"/>
          <ac:spMkLst>
            <pc:docMk/>
            <pc:sldMk cId="997638543" sldId="256"/>
            <ac:spMk id="69" creationId="{FE0D646D-F99D-4030-9AE8-73FA4F9F15F0}"/>
          </ac:spMkLst>
        </pc:spChg>
        <pc:spChg chg="add mod">
          <ac:chgData name="Sam Welch" userId="346ebfb30976329f" providerId="LiveId" clId="{E2E53A84-B5CE-4757-A674-36906DD420C5}" dt="2022-11-29T09:40:41.632" v="45" actId="20577"/>
          <ac:spMkLst>
            <pc:docMk/>
            <pc:sldMk cId="997638543" sldId="256"/>
            <ac:spMk id="70" creationId="{A14D874B-647A-4122-B838-5FF49B1D2D2E}"/>
          </ac:spMkLst>
        </pc:spChg>
        <pc:spChg chg="add mod">
          <ac:chgData name="Sam Welch" userId="346ebfb30976329f" providerId="LiveId" clId="{E2E53A84-B5CE-4757-A674-36906DD420C5}" dt="2022-11-29T09:41:44.279" v="106" actId="20577"/>
          <ac:spMkLst>
            <pc:docMk/>
            <pc:sldMk cId="997638543" sldId="256"/>
            <ac:spMk id="71" creationId="{576BCE5A-DEFD-4600-A043-011F33D7CB49}"/>
          </ac:spMkLst>
        </pc:spChg>
        <pc:spChg chg="add mod">
          <ac:chgData name="Sam Welch" userId="346ebfb30976329f" providerId="LiveId" clId="{E2E53A84-B5CE-4757-A674-36906DD420C5}" dt="2022-11-29T09:45:54.541" v="200" actId="20577"/>
          <ac:spMkLst>
            <pc:docMk/>
            <pc:sldMk cId="997638543" sldId="256"/>
            <ac:spMk id="72" creationId="{3F15B46E-4E94-4B2F-8ED8-F989B6CC8D72}"/>
          </ac:spMkLst>
        </pc:spChg>
        <pc:spChg chg="add mod">
          <ac:chgData name="Sam Welch" userId="346ebfb30976329f" providerId="LiveId" clId="{E2E53A84-B5CE-4757-A674-36906DD420C5}" dt="2022-11-29T09:41:47.702" v="109" actId="20577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2E53A84-B5CE-4757-A674-36906DD420C5}" dt="2022-11-29T09:43:25.981" v="186" actId="20577"/>
          <ac:spMkLst>
            <pc:docMk/>
            <pc:sldMk cId="997638543" sldId="256"/>
            <ac:spMk id="75" creationId="{D2782CB5-0CD8-9920-CC37-803C55CDDD88}"/>
          </ac:spMkLst>
        </pc:spChg>
        <pc:spChg chg="add mod">
          <ac:chgData name="Sam Welch" userId="346ebfb30976329f" providerId="LiveId" clId="{E2E53A84-B5CE-4757-A674-36906DD420C5}" dt="2022-11-29T09:41:50.454" v="111" actId="20577"/>
          <ac:spMkLst>
            <pc:docMk/>
            <pc:sldMk cId="997638543" sldId="256"/>
            <ac:spMk id="77" creationId="{F4B1D2A3-3C82-43C3-97CE-EC3485E33627}"/>
          </ac:spMkLst>
        </pc:spChg>
        <pc:spChg chg="add mod">
          <ac:chgData name="Sam Welch" userId="346ebfb30976329f" providerId="LiveId" clId="{E2E53A84-B5CE-4757-A674-36906DD420C5}" dt="2022-11-29T09:41:55.010" v="113" actId="20577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2E53A84-B5CE-4757-A674-36906DD420C5}" dt="2022-11-29T09:36:49.431" v="9" actId="478"/>
          <ac:spMkLst>
            <pc:docMk/>
            <pc:sldMk cId="997638543" sldId="256"/>
            <ac:spMk id="79" creationId="{8917B070-2F46-284F-0B18-AD8DF799880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2E53A84-B5CE-4757-A674-36906DD420C5}" dt="2022-11-29T09:36:56.019" v="12" actId="1076"/>
          <ac:spMkLst>
            <pc:docMk/>
            <pc:sldMk cId="997638543" sldId="256"/>
            <ac:spMk id="81" creationId="{DFAA49C4-2D69-7E2A-C1BC-F48D94E3DF1C}"/>
          </ac:spMkLst>
        </pc:spChg>
        <pc:spChg chg="del mod">
          <ac:chgData name="Sam Welch" userId="346ebfb30976329f" providerId="LiveId" clId="{E2E53A84-B5CE-4757-A674-36906DD420C5}" dt="2022-11-29T09:41:20.060" v="84" actId="478"/>
          <ac:spMkLst>
            <pc:docMk/>
            <pc:sldMk cId="997638543" sldId="256"/>
            <ac:spMk id="82" creationId="{BCDB10BC-A7D7-C36E-62BF-C09D8201B1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3" creationId="{5677A041-5D31-B303-11C3-39F95D52B957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4" creationId="{F6661B96-71F0-5A94-EF30-F448F0C2EEF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5" creationId="{67BEC61D-B7C3-0347-2CA4-1FA822004584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6" creationId="{E4BFDF06-28FA-520A-927E-E1E9D56C3A6C}"/>
          </ac:spMkLst>
        </pc:spChg>
        <pc:spChg chg="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90" creationId="{9D4D0254-488D-6C79-5A41-A213A1ECD8C4}"/>
          </ac:spMkLst>
        </pc:spChg>
        <pc:spChg chg="add mod">
          <ac:chgData name="Sam Welch" userId="346ebfb30976329f" providerId="LiveId" clId="{E2E53A84-B5CE-4757-A674-36906DD420C5}" dt="2022-11-29T09:41:56.419" v="114" actId="20577"/>
          <ac:spMkLst>
            <pc:docMk/>
            <pc:sldMk cId="997638543" sldId="256"/>
            <ac:spMk id="91" creationId="{4CBE362A-D471-420A-968F-7F8406C57F55}"/>
          </ac:spMkLst>
        </pc:spChg>
        <pc:spChg chg="add mod">
          <ac:chgData name="Sam Welch" userId="346ebfb30976329f" providerId="LiveId" clId="{E2E53A84-B5CE-4757-A674-36906DD420C5}" dt="2022-11-29T09:42:00.256" v="116" actId="20577"/>
          <ac:spMkLst>
            <pc:docMk/>
            <pc:sldMk cId="997638543" sldId="256"/>
            <ac:spMk id="92" creationId="{6E3095E4-3ACD-4ADF-BCEF-3F81B268D4E9}"/>
          </ac:spMkLst>
        </pc:spChg>
        <pc:spChg chg="add mod">
          <ac:chgData name="Sam Welch" userId="346ebfb30976329f" providerId="LiveId" clId="{E2E53A84-B5CE-4757-A674-36906DD420C5}" dt="2022-11-29T09:45:51.378" v="196" actId="20577"/>
          <ac:spMkLst>
            <pc:docMk/>
            <pc:sldMk cId="997638543" sldId="256"/>
            <ac:spMk id="93" creationId="{F678B0D8-F441-4411-8E44-23B729E5184D}"/>
          </ac:spMkLst>
        </pc:spChg>
        <pc:spChg chg="add 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94" creationId="{4104ECCF-EC23-4F44-886D-F087A5BB3FCC}"/>
          </ac:spMkLst>
        </pc:spChg>
        <pc:spChg chg="add mod">
          <ac:chgData name="Sam Welch" userId="346ebfb30976329f" providerId="LiveId" clId="{E2E53A84-B5CE-4757-A674-36906DD420C5}" dt="2022-11-29T09:41:53.437" v="112" actId="20577"/>
          <ac:spMkLst>
            <pc:docMk/>
            <pc:sldMk cId="997638543" sldId="256"/>
            <ac:spMk id="95" creationId="{1C499811-BFB4-4FCA-9F90-E31EF176E120}"/>
          </ac:spMkLst>
        </pc:spChg>
        <pc:spChg chg="add mod">
          <ac:chgData name="Sam Welch" userId="346ebfb30976329f" providerId="LiveId" clId="{E2E53A84-B5CE-4757-A674-36906DD420C5}" dt="2022-11-29T09:42:24.855" v="117" actId="14100"/>
          <ac:spMkLst>
            <pc:docMk/>
            <pc:sldMk cId="997638543" sldId="256"/>
            <ac:spMk id="96" creationId="{5314EA6E-2C5F-494E-87F9-AF896DF134EF}"/>
          </ac:spMkLst>
        </pc:spChg>
        <pc:spChg chg="add mod">
          <ac:chgData name="Sam Welch" userId="346ebfb30976329f" providerId="LiveId" clId="{E2E53A84-B5CE-4757-A674-36906DD420C5}" dt="2022-11-29T09:45:48.546" v="195" actId="1076"/>
          <ac:spMkLst>
            <pc:docMk/>
            <pc:sldMk cId="997638543" sldId="256"/>
            <ac:spMk id="97" creationId="{EBF30BA3-60AB-43E8-BAAA-488CF6C3B863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1" creationId="{DE4DD8D6-7135-4BCB-98C0-7D7003056912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2" creationId="{B1B1449C-1611-4A1D-A4DC-4A0FB063AA2A}"/>
          </ac:spMkLst>
        </pc:spChg>
        <pc:grpChg chg="mod">
          <ac:chgData name="Sam Welch" userId="346ebfb30976329f" providerId="LiveId" clId="{E2E53A84-B5CE-4757-A674-36906DD420C5}" dt="2022-11-29T09:40:28.639" v="41" actId="1038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2E53A84-B5CE-4757-A674-36906DD420C5}" dt="2022-11-29T09:45:48.546" v="195" actId="1076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2E53A84-B5CE-4757-A674-36906DD420C5}" dt="2022-11-29T09:40:36.077" v="42" actId="1076"/>
          <ac:grpSpMkLst>
            <pc:docMk/>
            <pc:sldMk cId="997638543" sldId="256"/>
            <ac:grpSpMk id="21" creationId="{6B42CA4B-18BB-FC26-3D43-EDE485AE6B03}"/>
          </ac:grpSpMkLst>
        </pc:grpChg>
        <pc:grpChg chg="mod">
          <ac:chgData name="Sam Welch" userId="346ebfb30976329f" providerId="LiveId" clId="{E2E53A84-B5CE-4757-A674-36906DD420C5}" dt="2022-11-29T09:42:32.769" v="126" actId="1037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E2E53A84-B5CE-4757-A674-36906DD420C5}" dt="2022-11-29T09:42:28.879" v="122" actId="1038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6" creationId="{1E7FA2D4-2135-5DC6-7BB0-BE7C69F54DB1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0" creationId="{D16BD511-DF52-4408-E8CA-B76CD0CF937F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3" creationId="{373A21C6-C07D-664A-5368-D257DB99C423}"/>
          </ac:grpSpMkLst>
        </pc:grpChg>
        <pc:grpChg chg="mod">
          <ac:chgData name="Sam Welch" userId="346ebfb30976329f" providerId="LiveId" clId="{E2E53A84-B5CE-4757-A674-36906DD420C5}" dt="2022-11-29T09:46:29.484" v="206" actId="1076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2E53A84-B5CE-4757-A674-36906DD420C5}" dt="2022-11-29T09:37:20.452" v="18" actId="1076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66" creationId="{DABCA962-0AF0-E72D-B2C5-4B84F04A0BAF}"/>
          </ac:grpSpMkLst>
        </pc:grpChg>
        <pc:grpChg chg="add mod">
          <ac:chgData name="Sam Welch" userId="346ebfb30976329f" providerId="LiveId" clId="{E2E53A84-B5CE-4757-A674-36906DD420C5}" dt="2022-11-29T09:46:25.907" v="205" actId="1076"/>
          <ac:grpSpMkLst>
            <pc:docMk/>
            <pc:sldMk cId="997638543" sldId="256"/>
            <ac:grpSpMk id="98" creationId="{19B93E72-0F5D-4D5D-8C89-1B1EC9715055}"/>
          </ac:grpSpMkLst>
        </pc:grpChg>
        <pc:picChg chg="add del mod">
          <ac:chgData name="Sam Welch" userId="346ebfb30976329f" providerId="LiveId" clId="{E2E53A84-B5CE-4757-A674-36906DD420C5}" dt="2022-11-29T09:45:29.582" v="192" actId="21"/>
          <ac:picMkLst>
            <pc:docMk/>
            <pc:sldMk cId="997638543" sldId="256"/>
            <ac:picMk id="4" creationId="{DED50B57-3730-4919-8D88-E680E7418520}"/>
          </ac:picMkLst>
        </pc:picChg>
        <pc:picChg chg="mod">
          <ac:chgData name="Sam Welch" userId="346ebfb30976329f" providerId="LiveId" clId="{E2E53A84-B5CE-4757-A674-36906DD420C5}" dt="2022-11-29T09:45:38.342" v="194" actId="14100"/>
          <ac:picMkLst>
            <pc:docMk/>
            <pc:sldMk cId="997638543" sldId="256"/>
            <ac:picMk id="61" creationId="{9515BB06-C658-4140-BDA5-C25BC235D103}"/>
          </ac:picMkLst>
        </pc:picChg>
      </pc:sldChg>
    </pc:docChg>
  </pc:docChgLst>
  <pc:docChgLst>
    <pc:chgData name="Sam Welch" userId="346ebfb30976329f" providerId="LiveId" clId="{992D49BC-945F-46E8-9679-ECB0C84F303C}"/>
    <pc:docChg chg="modSld">
      <pc:chgData name="Sam Welch" userId="346ebfb30976329f" providerId="LiveId" clId="{992D49BC-945F-46E8-9679-ECB0C84F303C}" dt="2023-01-30T16:19:02.644" v="0" actId="207"/>
      <pc:docMkLst>
        <pc:docMk/>
      </pc:docMkLst>
      <pc:sldChg chg="modSp mod">
        <pc:chgData name="Sam Welch" userId="346ebfb30976329f" providerId="LiveId" clId="{992D49BC-945F-46E8-9679-ECB0C84F303C}" dt="2023-01-30T16:19:02.644" v="0" actId="207"/>
        <pc:sldMkLst>
          <pc:docMk/>
          <pc:sldMk cId="997638543" sldId="256"/>
        </pc:sldMkLst>
        <pc:spChg chg="mod">
          <ac:chgData name="Sam Welch" userId="346ebfb30976329f" providerId="LiveId" clId="{992D49BC-945F-46E8-9679-ECB0C84F303C}" dt="2023-01-30T16:19:02.644" v="0" actId="207"/>
          <ac:spMkLst>
            <pc:docMk/>
            <pc:sldMk cId="997638543" sldId="256"/>
            <ac:spMk id="129" creationId="{EC3F9F2A-4E71-4A69-8612-114402A76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4349014" y="-71804"/>
            <a:ext cx="190500" cy="62238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5877102" y="1217685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6257775" y="1627917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5707317" y="-75386"/>
            <a:ext cx="190500" cy="626580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F9646-F878-436B-958E-702B600AF600}"/>
              </a:ext>
            </a:extLst>
          </p:cNvPr>
          <p:cNvGrpSpPr/>
          <p:nvPr/>
        </p:nvGrpSpPr>
        <p:grpSpPr>
          <a:xfrm>
            <a:off x="-129169" y="-1867523"/>
            <a:ext cx="4867323" cy="1815882"/>
            <a:chOff x="955074" y="-1774290"/>
            <a:chExt cx="4867323" cy="1815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42CA4B-18BB-FC26-3D43-EDE485AE6B03}"/>
                </a:ext>
              </a:extLst>
            </p:cNvPr>
            <p:cNvGrpSpPr/>
            <p:nvPr/>
          </p:nvGrpSpPr>
          <p:grpSpPr>
            <a:xfrm>
              <a:off x="1559135" y="-1774290"/>
              <a:ext cx="4263262" cy="1815882"/>
              <a:chOff x="1215081" y="1038890"/>
              <a:chExt cx="4263262" cy="1815882"/>
            </a:xfrm>
          </p:grpSpPr>
          <p:pic>
            <p:nvPicPr>
              <p:cNvPr id="9" name="Picture 8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37DFE2A8-A016-1E80-9230-680630D23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081" y="1471096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279B0-31D3-F2DF-D7E8-AED4B28D7E84}"/>
                  </a:ext>
                </a:extLst>
              </p:cNvPr>
              <p:cNvSpPr txBox="1"/>
              <p:nvPr/>
            </p:nvSpPr>
            <p:spPr>
              <a:xfrm>
                <a:off x="2214308" y="1038890"/>
                <a:ext cx="326403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Medicine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Norwegian Institute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Public Health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D66BC2-DEE8-417C-B953-D9125AF0AA1A}"/>
                </a:ext>
              </a:extLst>
            </p:cNvPr>
            <p:cNvSpPr txBox="1"/>
            <p:nvPr/>
          </p:nvSpPr>
          <p:spPr>
            <a:xfrm>
              <a:off x="955074" y="-11230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3AE19-0821-4E79-A965-43EA5480215B}"/>
              </a:ext>
            </a:extLst>
          </p:cNvPr>
          <p:cNvGrpSpPr/>
          <p:nvPr/>
        </p:nvGrpSpPr>
        <p:grpSpPr>
          <a:xfrm>
            <a:off x="6031763" y="-1682433"/>
            <a:ext cx="5053876" cy="1384995"/>
            <a:chOff x="5578989" y="-1511020"/>
            <a:chExt cx="5053876" cy="13849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F49CD-2511-A3F9-254B-883732BFFF11}"/>
                </a:ext>
              </a:extLst>
            </p:cNvPr>
            <p:cNvGrpSpPr/>
            <p:nvPr/>
          </p:nvGrpSpPr>
          <p:grpSpPr>
            <a:xfrm>
              <a:off x="6098161" y="-1511020"/>
              <a:ext cx="4534704" cy="1384995"/>
              <a:chOff x="739346" y="5130928"/>
              <a:chExt cx="4534704" cy="1384995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98E5E0F-88B0-5305-AA39-EB51AD54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46" y="5347690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9A3378-1191-0510-C76F-8ADFF13BEC8A}"/>
                  </a:ext>
                </a:extLst>
              </p:cNvPr>
              <p:cNvSpPr txBox="1"/>
              <p:nvPr/>
            </p:nvSpPr>
            <p:spPr>
              <a:xfrm>
                <a:off x="1795213" y="5130928"/>
                <a:ext cx="347883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0D646D-F99D-4030-9AE8-73FA4F9F15F0}"/>
                </a:ext>
              </a:extLst>
            </p:cNvPr>
            <p:cNvSpPr txBox="1"/>
            <p:nvPr/>
          </p:nvSpPr>
          <p:spPr>
            <a:xfrm>
              <a:off x="5578989" y="-108013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48F97-2D65-4CED-BEF7-702B2B813751}"/>
              </a:ext>
            </a:extLst>
          </p:cNvPr>
          <p:cNvGrpSpPr/>
          <p:nvPr/>
        </p:nvGrpSpPr>
        <p:grpSpPr>
          <a:xfrm>
            <a:off x="2836269" y="649761"/>
            <a:ext cx="6648095" cy="954107"/>
            <a:chOff x="2836269" y="649761"/>
            <a:chExt cx="6648095" cy="95410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FDE447F-0C86-EE8F-2CA4-DA754B413256}"/>
                </a:ext>
              </a:extLst>
            </p:cNvPr>
            <p:cNvGrpSpPr/>
            <p:nvPr/>
          </p:nvGrpSpPr>
          <p:grpSpPr>
            <a:xfrm>
              <a:off x="3589366" y="649761"/>
              <a:ext cx="5894998" cy="954107"/>
              <a:chOff x="684914" y="3897405"/>
              <a:chExt cx="5894998" cy="95410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782CB5-0CD8-9920-CC37-803C55CDDD88}"/>
                  </a:ext>
                </a:extLst>
              </p:cNvPr>
              <p:cNvSpPr txBox="1"/>
              <p:nvPr/>
            </p:nvSpPr>
            <p:spPr>
              <a:xfrm>
                <a:off x="1569245" y="3897405"/>
                <a:ext cx="501066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Fitted to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Data, Population, Year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A11661-1E64-3D9C-EB7A-9E90B864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4914" y="3911801"/>
                <a:ext cx="875844" cy="875844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4D874B-647A-4122-B838-5FF49B1D2D2E}"/>
                </a:ext>
              </a:extLst>
            </p:cNvPr>
            <p:cNvSpPr txBox="1"/>
            <p:nvPr/>
          </p:nvSpPr>
          <p:spPr>
            <a:xfrm>
              <a:off x="2836269" y="8257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13F49-5299-4E25-9FAD-712CC3EFA55B}"/>
              </a:ext>
            </a:extLst>
          </p:cNvPr>
          <p:cNvGrpSpPr/>
          <p:nvPr/>
        </p:nvGrpSpPr>
        <p:grpSpPr>
          <a:xfrm>
            <a:off x="3347880" y="2147303"/>
            <a:ext cx="5690076" cy="969490"/>
            <a:chOff x="2836269" y="2553344"/>
            <a:chExt cx="5690076" cy="96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EBBFC7-972F-4B56-91C5-414D3585C3FB}"/>
                </a:ext>
              </a:extLst>
            </p:cNvPr>
            <p:cNvGrpSpPr/>
            <p:nvPr/>
          </p:nvGrpSpPr>
          <p:grpSpPr>
            <a:xfrm>
              <a:off x="3630429" y="2553344"/>
              <a:ext cx="4895916" cy="969490"/>
              <a:chOff x="725977" y="3952864"/>
              <a:chExt cx="4895916" cy="9694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AED265-9158-45B4-B3F5-7C19F12E6F52}"/>
                  </a:ext>
                </a:extLst>
              </p:cNvPr>
              <p:cNvSpPr txBox="1"/>
              <p:nvPr/>
            </p:nvSpPr>
            <p:spPr>
              <a:xfrm>
                <a:off x="1569245" y="3968247"/>
                <a:ext cx="405264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Medicine Sales Weight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515BB06-C658-4140-BDA5-C25BC235D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5977" y="3952864"/>
                <a:ext cx="793718" cy="793718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BCE5A-DEFD-4600-A043-011F33D7CB49}"/>
                </a:ext>
              </a:extLst>
            </p:cNvPr>
            <p:cNvSpPr txBox="1"/>
            <p:nvPr/>
          </p:nvSpPr>
          <p:spPr>
            <a:xfrm>
              <a:off x="2836269" y="268859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7D2E3E-8E17-423A-A182-C920E1A962A2}"/>
              </a:ext>
            </a:extLst>
          </p:cNvPr>
          <p:cNvGrpSpPr/>
          <p:nvPr/>
        </p:nvGrpSpPr>
        <p:grpSpPr>
          <a:xfrm>
            <a:off x="3489266" y="3961882"/>
            <a:ext cx="5307165" cy="990391"/>
            <a:chOff x="2836269" y="4292609"/>
            <a:chExt cx="5307165" cy="9903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ABCA962-0AF0-E72D-B2C5-4B84F04A0BAF}"/>
                </a:ext>
              </a:extLst>
            </p:cNvPr>
            <p:cNvGrpSpPr/>
            <p:nvPr/>
          </p:nvGrpSpPr>
          <p:grpSpPr>
            <a:xfrm>
              <a:off x="3856226" y="4292609"/>
              <a:ext cx="4287208" cy="990391"/>
              <a:chOff x="4785797" y="1556683"/>
              <a:chExt cx="4287208" cy="99039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3F8F78D-B303-B50C-EB24-8D8FA03296BF}"/>
                  </a:ext>
                </a:extLst>
              </p:cNvPr>
              <p:cNvGrpSpPr/>
              <p:nvPr/>
            </p:nvGrpSpPr>
            <p:grpSpPr>
              <a:xfrm>
                <a:off x="4785797" y="1556683"/>
                <a:ext cx="828000" cy="900000"/>
                <a:chOff x="4785797" y="1556683"/>
                <a:chExt cx="957778" cy="1065848"/>
              </a:xfrm>
            </p:grpSpPr>
            <p:pic>
              <p:nvPicPr>
                <p:cNvPr id="62" name="Picture 61" descr="Icon&#10;&#10;Description automatically generated">
                  <a:extLst>
                    <a:ext uri="{FF2B5EF4-FFF2-40B4-BE49-F238E27FC236}">
                      <a16:creationId xmlns:a16="http://schemas.microsoft.com/office/drawing/2014/main" id="{70B3F316-6A5C-AD41-B4B2-3D7A067BE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904"/>
                <a:stretch/>
              </p:blipFill>
              <p:spPr>
                <a:xfrm>
                  <a:off x="4785797" y="2075685"/>
                  <a:ext cx="957778" cy="546846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picture containing text, first-aid kit, vector graphics, clipart&#10;&#10;Description automatically generated">
                  <a:extLst>
                    <a:ext uri="{FF2B5EF4-FFF2-40B4-BE49-F238E27FC236}">
                      <a16:creationId xmlns:a16="http://schemas.microsoft.com/office/drawing/2014/main" id="{D89C7FB9-FCE9-CE97-C628-ADEDE150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5347" y="1556683"/>
                  <a:ext cx="538678" cy="538678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68D461-CD81-5AAA-76D8-899599E5ED31}"/>
                  </a:ext>
                </a:extLst>
              </p:cNvPr>
              <p:cNvSpPr txBox="1"/>
              <p:nvPr/>
            </p:nvSpPr>
            <p:spPr>
              <a:xfrm>
                <a:off x="5611801" y="1592967"/>
                <a:ext cx="34612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Medicine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15B46E-4E94-4B2F-8ED8-F989B6CC8D72}"/>
                </a:ext>
              </a:extLst>
            </p:cNvPr>
            <p:cNvSpPr txBox="1"/>
            <p:nvPr/>
          </p:nvSpPr>
          <p:spPr>
            <a:xfrm>
              <a:off x="2836269" y="448585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F37D89-4ACF-4B38-AF66-206079FC9422}"/>
              </a:ext>
            </a:extLst>
          </p:cNvPr>
          <p:cNvGrpSpPr/>
          <p:nvPr/>
        </p:nvGrpSpPr>
        <p:grpSpPr>
          <a:xfrm>
            <a:off x="3137352" y="5716428"/>
            <a:ext cx="6021682" cy="954107"/>
            <a:chOff x="2836269" y="6059261"/>
            <a:chExt cx="6021682" cy="95410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6BD511-DF52-4408-E8CA-B76CD0CF937F}"/>
                </a:ext>
              </a:extLst>
            </p:cNvPr>
            <p:cNvGrpSpPr/>
            <p:nvPr/>
          </p:nvGrpSpPr>
          <p:grpSpPr>
            <a:xfrm>
              <a:off x="3500039" y="6059261"/>
              <a:ext cx="5357912" cy="954107"/>
              <a:chOff x="2680264" y="4808496"/>
              <a:chExt cx="5357912" cy="9541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1AADD-837C-14AC-34E0-29A0E434041B}"/>
                  </a:ext>
                </a:extLst>
              </p:cNvPr>
              <p:cNvSpPr txBox="1"/>
              <p:nvPr/>
            </p:nvSpPr>
            <p:spPr>
              <a:xfrm>
                <a:off x="3599140" y="4808496"/>
                <a:ext cx="4439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Influent</a:t>
                </a:r>
              </a:p>
            </p:txBody>
          </p:sp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77C0088-4375-A007-0D04-3C7322823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4847628"/>
                <a:ext cx="875843" cy="875843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CD4BF6-53D7-4DD3-9848-966854E7F9E2}"/>
                </a:ext>
              </a:extLst>
            </p:cNvPr>
            <p:cNvSpPr txBox="1"/>
            <p:nvPr/>
          </p:nvSpPr>
          <p:spPr>
            <a:xfrm>
              <a:off x="2836269" y="628312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12A60-C1B9-4997-8A5C-671C1F077A9C}"/>
              </a:ext>
            </a:extLst>
          </p:cNvPr>
          <p:cNvGrpSpPr/>
          <p:nvPr/>
        </p:nvGrpSpPr>
        <p:grpSpPr>
          <a:xfrm>
            <a:off x="3225051" y="7334170"/>
            <a:ext cx="5943620" cy="1051123"/>
            <a:chOff x="2941566" y="7717076"/>
            <a:chExt cx="5943620" cy="1051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2FD951-90F0-9E75-F429-8C892CEEAC7C}"/>
                </a:ext>
              </a:extLst>
            </p:cNvPr>
            <p:cNvGrpSpPr/>
            <p:nvPr/>
          </p:nvGrpSpPr>
          <p:grpSpPr>
            <a:xfrm>
              <a:off x="3445869" y="7717076"/>
              <a:ext cx="5439317" cy="1051123"/>
              <a:chOff x="2680264" y="5711762"/>
              <a:chExt cx="5439317" cy="10511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001F08-CD58-898E-73B0-AA0CF1B6DB53}"/>
                  </a:ext>
                </a:extLst>
              </p:cNvPr>
              <p:cNvSpPr txBox="1"/>
              <p:nvPr/>
            </p:nvSpPr>
            <p:spPr>
              <a:xfrm>
                <a:off x="3640470" y="5808778"/>
                <a:ext cx="44791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Effluent</a:t>
                </a:r>
              </a:p>
            </p:txBody>
          </p:sp>
          <p:pic>
            <p:nvPicPr>
              <p:cNvPr id="48" name="Picture 47" descr="Icon&#10;&#10;Description automatically generated">
                <a:extLst>
                  <a:ext uri="{FF2B5EF4-FFF2-40B4-BE49-F238E27FC236}">
                    <a16:creationId xmlns:a16="http://schemas.microsoft.com/office/drawing/2014/main" id="{2D4A0643-DB4A-7094-8E23-6CE97032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5711762"/>
                <a:ext cx="900000" cy="900000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B1D2A3-3C82-43C3-97CE-EC3485E33627}"/>
                </a:ext>
              </a:extLst>
            </p:cNvPr>
            <p:cNvSpPr txBox="1"/>
            <p:nvPr/>
          </p:nvSpPr>
          <p:spPr>
            <a:xfrm>
              <a:off x="2941566" y="7981027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78963-4E14-48A5-80BF-46834E5C32A1}"/>
              </a:ext>
            </a:extLst>
          </p:cNvPr>
          <p:cNvGrpSpPr/>
          <p:nvPr/>
        </p:nvGrpSpPr>
        <p:grpSpPr>
          <a:xfrm>
            <a:off x="3225051" y="9050619"/>
            <a:ext cx="5947220" cy="1384995"/>
            <a:chOff x="3016042" y="9570336"/>
            <a:chExt cx="5947220" cy="13849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7FA2D4-2135-5DC6-7BB0-BE7C69F54DB1}"/>
                </a:ext>
              </a:extLst>
            </p:cNvPr>
            <p:cNvGrpSpPr/>
            <p:nvPr/>
          </p:nvGrpSpPr>
          <p:grpSpPr>
            <a:xfrm>
              <a:off x="3609460" y="9570336"/>
              <a:ext cx="5353802" cy="1384995"/>
              <a:chOff x="2693922" y="2576762"/>
              <a:chExt cx="5353802" cy="1384995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98DDDE12-9F98-43FE-F9D6-9DCCF274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922" y="2819259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52F390-9A22-AA99-6A9D-CD1E310E08D8}"/>
                  </a:ext>
                </a:extLst>
              </p:cNvPr>
              <p:cNvSpPr txBox="1"/>
              <p:nvPr/>
            </p:nvSpPr>
            <p:spPr>
              <a:xfrm>
                <a:off x="3629527" y="2576762"/>
                <a:ext cx="44181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Water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FD302E-B6E1-4B93-8195-26A31850708E}"/>
                </a:ext>
              </a:extLst>
            </p:cNvPr>
            <p:cNvSpPr txBox="1"/>
            <p:nvPr/>
          </p:nvSpPr>
          <p:spPr>
            <a:xfrm>
              <a:off x="3016042" y="10001223"/>
              <a:ext cx="460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C9DBE-EB3E-4B9B-8CE3-5E6711F6F12C}"/>
              </a:ext>
            </a:extLst>
          </p:cNvPr>
          <p:cNvGrpSpPr/>
          <p:nvPr/>
        </p:nvGrpSpPr>
        <p:grpSpPr>
          <a:xfrm>
            <a:off x="3797638" y="11192438"/>
            <a:ext cx="4371438" cy="954107"/>
            <a:chOff x="3309536" y="11337365"/>
            <a:chExt cx="4371438" cy="9541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C4CD1F-0F9B-526B-06CD-9ED81A07873D}"/>
                </a:ext>
              </a:extLst>
            </p:cNvPr>
            <p:cNvGrpSpPr/>
            <p:nvPr/>
          </p:nvGrpSpPr>
          <p:grpSpPr>
            <a:xfrm>
              <a:off x="4043420" y="11337365"/>
              <a:ext cx="3637554" cy="954107"/>
              <a:chOff x="2685061" y="2643197"/>
              <a:chExt cx="3637554" cy="954107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B35032CA-CE31-8E29-7223-271FEB357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5061" y="2670250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BC5C51-5908-4B62-EE3E-CBB17003E5E4}"/>
                  </a:ext>
                </a:extLst>
              </p:cNvPr>
              <p:cNvSpPr txBox="1"/>
              <p:nvPr/>
            </p:nvSpPr>
            <p:spPr>
              <a:xfrm>
                <a:off x="3640470" y="2643197"/>
                <a:ext cx="26821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Risk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(Risk Quotient)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BE362A-D471-420A-968F-7F8406C57F55}"/>
                </a:ext>
              </a:extLst>
            </p:cNvPr>
            <p:cNvSpPr txBox="1"/>
            <p:nvPr/>
          </p:nvSpPr>
          <p:spPr>
            <a:xfrm>
              <a:off x="3309536" y="11552808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E7A517-7FF4-49E8-9C92-8DE0D2A314F2}"/>
              </a:ext>
            </a:extLst>
          </p:cNvPr>
          <p:cNvGrpSpPr/>
          <p:nvPr/>
        </p:nvGrpSpPr>
        <p:grpSpPr>
          <a:xfrm>
            <a:off x="8993016" y="2332160"/>
            <a:ext cx="5149211" cy="1384995"/>
            <a:chOff x="8443616" y="2313751"/>
            <a:chExt cx="5149211" cy="13849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079AA-2A8F-F909-A8AB-A88BF42943D0}"/>
                </a:ext>
              </a:extLst>
            </p:cNvPr>
            <p:cNvGrpSpPr/>
            <p:nvPr/>
          </p:nvGrpSpPr>
          <p:grpSpPr>
            <a:xfrm>
              <a:off x="8982741" y="2313751"/>
              <a:ext cx="4610086" cy="1384995"/>
              <a:chOff x="4831492" y="5216929"/>
              <a:chExt cx="4610086" cy="1384995"/>
            </a:xfrm>
          </p:grpSpPr>
          <p:pic>
            <p:nvPicPr>
              <p:cNvPr id="12" name="Picture 11" descr="A screenshot of a video game&#10;&#10;Description automatically generated with low confidence">
                <a:extLst>
                  <a:ext uri="{FF2B5EF4-FFF2-40B4-BE49-F238E27FC236}">
                    <a16:creationId xmlns:a16="http://schemas.microsoft.com/office/drawing/2014/main" id="{1A829758-CBA3-DE79-7A5C-03C96B759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92" y="5433691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D7BF0-197F-2860-4100-4F4829A706A1}"/>
                  </a:ext>
                </a:extLst>
              </p:cNvPr>
              <p:cNvSpPr txBox="1"/>
              <p:nvPr/>
            </p:nvSpPr>
            <p:spPr>
              <a:xfrm>
                <a:off x="5800838" y="5216929"/>
                <a:ext cx="36407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78B0D8-F441-4411-8E44-23B729E5184D}"/>
                </a:ext>
              </a:extLst>
            </p:cNvPr>
            <p:cNvSpPr txBox="1"/>
            <p:nvPr/>
          </p:nvSpPr>
          <p:spPr>
            <a:xfrm>
              <a:off x="8443616" y="274440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587C97-CA27-4710-99F2-74A8A39B4AD0}"/>
              </a:ext>
            </a:extLst>
          </p:cNvPr>
          <p:cNvGrpSpPr/>
          <p:nvPr/>
        </p:nvGrpSpPr>
        <p:grpSpPr>
          <a:xfrm>
            <a:off x="9916386" y="11199216"/>
            <a:ext cx="4770044" cy="961332"/>
            <a:chOff x="8446276" y="11223827"/>
            <a:chExt cx="4770044" cy="9613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6DEF42-46DE-6E63-16C1-47E59BA86742}"/>
                </a:ext>
              </a:extLst>
            </p:cNvPr>
            <p:cNvGrpSpPr/>
            <p:nvPr/>
          </p:nvGrpSpPr>
          <p:grpSpPr>
            <a:xfrm>
              <a:off x="9037956" y="11223827"/>
              <a:ext cx="4178364" cy="961332"/>
              <a:chOff x="9280446" y="-121738"/>
              <a:chExt cx="4178364" cy="961332"/>
            </a:xfrm>
          </p:grpSpPr>
          <p:pic>
            <p:nvPicPr>
              <p:cNvPr id="39" name="Picture 3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879693-6A5A-1748-EE8A-917D2320B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0446" y="-121738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5777A2-EB15-DD4F-024F-30068B6895B3}"/>
                  </a:ext>
                </a:extLst>
              </p:cNvPr>
              <p:cNvSpPr txBox="1"/>
              <p:nvPr/>
            </p:nvSpPr>
            <p:spPr>
              <a:xfrm>
                <a:off x="10203816" y="-114513"/>
                <a:ext cx="325499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Toxicity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(PNEC)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EA6E-2C5F-494E-87F9-AF896DF134EF}"/>
                </a:ext>
              </a:extLst>
            </p:cNvPr>
            <p:cNvSpPr txBox="1"/>
            <p:nvPr/>
          </p:nvSpPr>
          <p:spPr>
            <a:xfrm>
              <a:off x="8446276" y="11462337"/>
              <a:ext cx="73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8660229" y="2804258"/>
            <a:ext cx="190500" cy="47954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9436891" y="5982778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62B170-D305-42A5-BD58-AD2BD1C11D34}"/>
              </a:ext>
            </a:extLst>
          </p:cNvPr>
          <p:cNvGrpSpPr/>
          <p:nvPr/>
        </p:nvGrpSpPr>
        <p:grpSpPr>
          <a:xfrm>
            <a:off x="9916386" y="5473005"/>
            <a:ext cx="4517103" cy="1384995"/>
            <a:chOff x="9428812" y="5829323"/>
            <a:chExt cx="4517103" cy="138499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93E72-0F5D-4D5D-8C89-1B1EC9715055}"/>
                </a:ext>
              </a:extLst>
            </p:cNvPr>
            <p:cNvGrpSpPr/>
            <p:nvPr/>
          </p:nvGrpSpPr>
          <p:grpSpPr>
            <a:xfrm>
              <a:off x="9979027" y="5829323"/>
              <a:ext cx="3966888" cy="1384995"/>
              <a:chOff x="739346" y="5023147"/>
              <a:chExt cx="3966888" cy="138499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53C8DD7F-F455-4588-8B78-943643B8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9346" y="5260093"/>
                <a:ext cx="951470" cy="95028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4E6E6D-1F81-4772-911C-9CFD46EC2284}"/>
                  </a:ext>
                </a:extLst>
              </p:cNvPr>
              <p:cNvSpPr txBox="1"/>
              <p:nvPr/>
            </p:nvSpPr>
            <p:spPr>
              <a:xfrm>
                <a:off x="1766006" y="5023147"/>
                <a:ext cx="294022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2020 Water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Consumption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1B1449C-1611-4A1D-A4DC-4A0FB063AA2A}"/>
                </a:ext>
              </a:extLst>
            </p:cNvPr>
            <p:cNvSpPr txBox="1"/>
            <p:nvPr/>
          </p:nvSpPr>
          <p:spPr>
            <a:xfrm>
              <a:off x="9428812" y="626021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3963130" y="5951516"/>
                <a:ext cx="6862263" cy="6740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𝑀𝑒𝑑𝑖𝑐𝑖𝑛𝑒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3130" y="5951516"/>
                <a:ext cx="6862263" cy="674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C0F98-5AD9-4DF9-A4F2-1E9341C91F4B}"/>
              </a:ext>
            </a:extLst>
          </p:cNvPr>
          <p:cNvGrpSpPr/>
          <p:nvPr/>
        </p:nvGrpSpPr>
        <p:grpSpPr>
          <a:xfrm>
            <a:off x="9916386" y="7139436"/>
            <a:ext cx="5586441" cy="1384995"/>
            <a:chOff x="8752015" y="7570635"/>
            <a:chExt cx="5586441" cy="138499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186F02-5CD8-4D8F-B63C-15A0CB4F7777}"/>
                </a:ext>
              </a:extLst>
            </p:cNvPr>
            <p:cNvSpPr txBox="1"/>
            <p:nvPr/>
          </p:nvSpPr>
          <p:spPr>
            <a:xfrm>
              <a:off x="10236051" y="7570635"/>
              <a:ext cx="41024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Mean Medicine </a:t>
              </a:r>
            </a:p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Removal Rates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van Dijk et al. (in review)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C7C091-1875-44CE-AA00-5346CB3517FF}"/>
                </a:ext>
              </a:extLst>
            </p:cNvPr>
            <p:cNvSpPr txBox="1"/>
            <p:nvPr/>
          </p:nvSpPr>
          <p:spPr>
            <a:xfrm>
              <a:off x="8752015" y="803867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FCBFF7-DF13-4031-A9DB-C6757AC3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996" y="7952996"/>
              <a:ext cx="694584" cy="69458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𝑒𝑓𝑓𝑙𝑢𝑒𝑛𝑡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2C6DEDD-EBF1-4E5F-AD38-885229B0FC48}"/>
              </a:ext>
            </a:extLst>
          </p:cNvPr>
          <p:cNvGrpSpPr/>
          <p:nvPr/>
        </p:nvGrpSpPr>
        <p:grpSpPr>
          <a:xfrm>
            <a:off x="9841757" y="9230745"/>
            <a:ext cx="4271773" cy="954107"/>
            <a:chOff x="8376320" y="9600038"/>
            <a:chExt cx="4271773" cy="95410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09850E-E948-4AE3-8D15-7D2429918AB7}"/>
                </a:ext>
              </a:extLst>
            </p:cNvPr>
            <p:cNvSpPr txBox="1"/>
            <p:nvPr/>
          </p:nvSpPr>
          <p:spPr>
            <a:xfrm>
              <a:off x="8376320" y="9815481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6C41E8-D25F-4166-AE90-04456E33EDCB}"/>
                </a:ext>
              </a:extLst>
            </p:cNvPr>
            <p:cNvGrpSpPr/>
            <p:nvPr/>
          </p:nvGrpSpPr>
          <p:grpSpPr>
            <a:xfrm>
              <a:off x="9075440" y="9600038"/>
              <a:ext cx="3572653" cy="954107"/>
              <a:chOff x="9075440" y="9600038"/>
              <a:chExt cx="3572653" cy="9541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77D1FB-AE29-48CE-9700-6AB9A4438A6A}"/>
                  </a:ext>
                </a:extLst>
              </p:cNvPr>
              <p:cNvGrpSpPr/>
              <p:nvPr/>
            </p:nvGrpSpPr>
            <p:grpSpPr>
              <a:xfrm>
                <a:off x="9075440" y="9698203"/>
                <a:ext cx="715428" cy="757776"/>
                <a:chOff x="9018471" y="9582113"/>
                <a:chExt cx="715428" cy="757776"/>
              </a:xfrm>
            </p:grpSpPr>
            <p:sp>
              <p:nvSpPr>
                <p:cNvPr id="7" name="Partial Circle 6">
                  <a:extLst>
                    <a:ext uri="{FF2B5EF4-FFF2-40B4-BE49-F238E27FC236}">
                      <a16:creationId xmlns:a16="http://schemas.microsoft.com/office/drawing/2014/main" id="{BDFEBDAC-53FC-462D-9966-6DC340AA7518}"/>
                    </a:ext>
                  </a:extLst>
                </p:cNvPr>
                <p:cNvSpPr/>
                <p:nvPr/>
              </p:nvSpPr>
              <p:spPr>
                <a:xfrm>
                  <a:off x="9018471" y="9645305"/>
                  <a:ext cx="694584" cy="694584"/>
                </a:xfrm>
                <a:prstGeom prst="pie">
                  <a:avLst>
                    <a:gd name="adj1" fmla="val 18215076"/>
                    <a:gd name="adj2" fmla="val 16200000"/>
                  </a:avLst>
                </a:prstGeom>
                <a:solidFill>
                  <a:srgbClr val="99E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Partial Circle 108">
                  <a:extLst>
                    <a:ext uri="{FF2B5EF4-FFF2-40B4-BE49-F238E27FC236}">
                      <a16:creationId xmlns:a16="http://schemas.microsoft.com/office/drawing/2014/main" id="{67AA2C7D-3513-4D83-84B2-E6DA96E43674}"/>
                    </a:ext>
                  </a:extLst>
                </p:cNvPr>
                <p:cNvSpPr/>
                <p:nvPr/>
              </p:nvSpPr>
              <p:spPr>
                <a:xfrm>
                  <a:off x="9039315" y="9582113"/>
                  <a:ext cx="694584" cy="694584"/>
                </a:xfrm>
                <a:prstGeom prst="pie">
                  <a:avLst>
                    <a:gd name="adj1" fmla="val 16131963"/>
                    <a:gd name="adj2" fmla="val 18218056"/>
                  </a:avLst>
                </a:prstGeom>
                <a:solidFill>
                  <a:srgbClr val="B5E6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993C8-E4B0-4C50-B420-098EB0F3F0A6}"/>
                  </a:ext>
                </a:extLst>
              </p:cNvPr>
              <p:cNvSpPr txBox="1"/>
              <p:nvPr/>
            </p:nvSpPr>
            <p:spPr>
              <a:xfrm>
                <a:off x="9927476" y="9600038"/>
                <a:ext cx="27206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Dilution Factor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(10)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6654083" y="1217597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2A6B88-084B-4BC1-9365-4410C9A31F01}"/>
              </a:ext>
            </a:extLst>
          </p:cNvPr>
          <p:cNvGrpSpPr/>
          <p:nvPr/>
        </p:nvGrpSpPr>
        <p:grpSpPr>
          <a:xfrm>
            <a:off x="2340958" y="12931819"/>
            <a:ext cx="3750491" cy="954107"/>
            <a:chOff x="1683518" y="12957785"/>
            <a:chExt cx="3750491" cy="95410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1683518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E286E7-FAA6-4BB7-A446-E2B4F466BDA5}"/>
                </a:ext>
              </a:extLst>
            </p:cNvPr>
            <p:cNvGrpSpPr/>
            <p:nvPr/>
          </p:nvGrpSpPr>
          <p:grpSpPr>
            <a:xfrm>
              <a:off x="2293119" y="12957785"/>
              <a:ext cx="3140890" cy="954107"/>
              <a:chOff x="2293119" y="12957785"/>
              <a:chExt cx="3140890" cy="9541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51FE14-827F-ADB1-02C0-F7C614B4A792}"/>
                  </a:ext>
                </a:extLst>
              </p:cNvPr>
              <p:cNvSpPr txBox="1"/>
              <p:nvPr/>
            </p:nvSpPr>
            <p:spPr>
              <a:xfrm>
                <a:off x="2973079" y="12957785"/>
                <a:ext cx="246093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Risks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82D7878-CB5A-4B11-BA2C-AD9D5D4CE122}"/>
                  </a:ext>
                </a:extLst>
              </p:cNvPr>
              <p:cNvGrpSpPr/>
              <p:nvPr/>
            </p:nvGrpSpPr>
            <p:grpSpPr>
              <a:xfrm>
                <a:off x="2293119" y="13111673"/>
                <a:ext cx="611255" cy="646331"/>
                <a:chOff x="-2103120" y="12814541"/>
                <a:chExt cx="611255" cy="64633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67145D0-D72A-4FF6-88A1-EB9544912975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FDFA530-631F-479E-A305-8DE025BDACDE}"/>
                    </a:ext>
                  </a:extLst>
                </p:cNvPr>
                <p:cNvSpPr/>
                <p:nvPr/>
              </p:nvSpPr>
              <p:spPr>
                <a:xfrm>
                  <a:off x="-1998029" y="12814541"/>
                  <a:ext cx="40107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6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Σ</a:t>
                  </a:r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23E7AAF3-8822-49E0-9C4D-DE2254129CD8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C06E14-8BFB-4A11-A246-F666F18A0DAD}"/>
              </a:ext>
            </a:extLst>
          </p:cNvPr>
          <p:cNvGrpSpPr/>
          <p:nvPr/>
        </p:nvGrpSpPr>
        <p:grpSpPr>
          <a:xfrm>
            <a:off x="6549352" y="12723425"/>
            <a:ext cx="5331778" cy="1384995"/>
            <a:chOff x="5888096" y="12742341"/>
            <a:chExt cx="5331778" cy="138499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5888096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8042EB-CB60-4FCF-A311-5CED2806B0C4}"/>
                </a:ext>
              </a:extLst>
            </p:cNvPr>
            <p:cNvGrpSpPr/>
            <p:nvPr/>
          </p:nvGrpSpPr>
          <p:grpSpPr>
            <a:xfrm>
              <a:off x="6468723" y="12742341"/>
              <a:ext cx="4751151" cy="1384995"/>
              <a:chOff x="6468723" y="12742341"/>
              <a:chExt cx="4751151" cy="138499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F268FE-C29F-46CA-B56A-8AA6172DA996}"/>
                  </a:ext>
                </a:extLst>
              </p:cNvPr>
              <p:cNvSpPr txBox="1"/>
              <p:nvPr/>
            </p:nvSpPr>
            <p:spPr>
              <a:xfrm>
                <a:off x="7117469" y="12742341"/>
                <a:ext cx="41024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Joint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Risk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Threshold Exceedance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BD332ED-DEC1-4E50-AE72-6C123775EAEA}"/>
                  </a:ext>
                </a:extLst>
              </p:cNvPr>
              <p:cNvGrpSpPr/>
              <p:nvPr/>
            </p:nvGrpSpPr>
            <p:grpSpPr>
              <a:xfrm>
                <a:off x="6468723" y="13127234"/>
                <a:ext cx="611255" cy="615208"/>
                <a:chOff x="-2103120" y="12828127"/>
                <a:chExt cx="611255" cy="615208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477DAB5-05DF-4966-8FE1-C742ACCD9BB6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C6B6632-9E0D-45E9-A1EA-B1C7EEB81E62}"/>
                    </a:ext>
                  </a:extLst>
                </p:cNvPr>
                <p:cNvSpPr/>
                <p:nvPr/>
              </p:nvSpPr>
              <p:spPr>
                <a:xfrm>
                  <a:off x="-2053227" y="12828127"/>
                  <a:ext cx="5063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⋂</a:t>
                  </a:r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CBB7E80-8534-4431-BCDC-30C8FC103867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12021104" y="12883242"/>
                <a:ext cx="8125494" cy="9271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𝑐𝑖𝑝𝑟𝑜𝑓𝑙𝑜𝑥𝑎𝑐𝑖𝑛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𝑝𝑎𝑟𝑎𝑐𝑒𝑡𝑎𝑚𝑜𝑙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104" y="12883242"/>
                <a:ext cx="8125494" cy="9271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Down 114">
            <a:extLst>
              <a:ext uri="{FF2B5EF4-FFF2-40B4-BE49-F238E27FC236}">
                <a16:creationId xmlns:a16="http://schemas.microsoft.com/office/drawing/2014/main" id="{45D9FB7A-70B0-4350-8B46-F102F235DBFF}"/>
              </a:ext>
            </a:extLst>
          </p:cNvPr>
          <p:cNvSpPr/>
          <p:nvPr/>
        </p:nvSpPr>
        <p:spPr>
          <a:xfrm>
            <a:off x="6257775" y="3332475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AFC09300-5694-4661-BE73-B783B9C0981C}"/>
              </a:ext>
            </a:extLst>
          </p:cNvPr>
          <p:cNvSpPr/>
          <p:nvPr/>
        </p:nvSpPr>
        <p:spPr>
          <a:xfrm>
            <a:off x="6257775" y="5037033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FB0B3ECB-DB0A-49F2-8712-4FF5A2207898}"/>
              </a:ext>
            </a:extLst>
          </p:cNvPr>
          <p:cNvSpPr/>
          <p:nvPr/>
        </p:nvSpPr>
        <p:spPr>
          <a:xfrm>
            <a:off x="6257775" y="6741591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45DAB1C3-5754-4C81-B128-561988ECD137}"/>
              </a:ext>
            </a:extLst>
          </p:cNvPr>
          <p:cNvSpPr/>
          <p:nvPr/>
        </p:nvSpPr>
        <p:spPr>
          <a:xfrm>
            <a:off x="6257775" y="844614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12CB807-F8BC-4ADD-A5E7-EB236F566A8C}"/>
              </a:ext>
            </a:extLst>
          </p:cNvPr>
          <p:cNvSpPr/>
          <p:nvPr/>
        </p:nvSpPr>
        <p:spPr>
          <a:xfrm>
            <a:off x="6276678" y="1059471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0D9766A-287E-4F89-9C61-0E08C548CAC2}"/>
              </a:ext>
            </a:extLst>
          </p:cNvPr>
          <p:cNvSpPr/>
          <p:nvPr/>
        </p:nvSpPr>
        <p:spPr>
          <a:xfrm rot="5400000">
            <a:off x="9410029" y="1140362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B20C6C69-DAF3-4147-9577-9F00D5CCF996}"/>
              </a:ext>
            </a:extLst>
          </p:cNvPr>
          <p:cNvSpPr/>
          <p:nvPr/>
        </p:nvSpPr>
        <p:spPr>
          <a:xfrm rot="5400000">
            <a:off x="9436891" y="769730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792E48D-9CD0-47C7-8F70-2A11F041B178}"/>
              </a:ext>
            </a:extLst>
          </p:cNvPr>
          <p:cNvSpPr/>
          <p:nvPr/>
        </p:nvSpPr>
        <p:spPr>
          <a:xfrm rot="5400000">
            <a:off x="9436891" y="949962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2A8CF9-0B16-49F2-875C-DED46B743857}"/>
              </a:ext>
            </a:extLst>
          </p:cNvPr>
          <p:cNvGrpSpPr/>
          <p:nvPr/>
        </p:nvGrpSpPr>
        <p:grpSpPr>
          <a:xfrm>
            <a:off x="13287621" y="3998166"/>
            <a:ext cx="5641121" cy="3926850"/>
            <a:chOff x="13287621" y="3998166"/>
            <a:chExt cx="5641121" cy="392685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FABDEE-6CAD-47BD-AF80-6599550EB5B7}"/>
                </a:ext>
              </a:extLst>
            </p:cNvPr>
            <p:cNvGrpSpPr/>
            <p:nvPr/>
          </p:nvGrpSpPr>
          <p:grpSpPr>
            <a:xfrm>
              <a:off x="13287621" y="3998166"/>
              <a:ext cx="5641121" cy="1384995"/>
              <a:chOff x="15049087" y="8753690"/>
              <a:chExt cx="5641121" cy="13849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C1FCEF-6A43-B637-7DB7-BD801DF191C7}"/>
                  </a:ext>
                </a:extLst>
              </p:cNvPr>
              <p:cNvGrpSpPr/>
              <p:nvPr/>
            </p:nvGrpSpPr>
            <p:grpSpPr>
              <a:xfrm>
                <a:off x="15787446" y="8753690"/>
                <a:ext cx="4902762" cy="1384995"/>
                <a:chOff x="684914" y="3911801"/>
                <a:chExt cx="4902762" cy="138499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E75AE2-EFA4-410D-D33A-46A66C1CD620}"/>
                    </a:ext>
                  </a:extLst>
                </p:cNvPr>
                <p:cNvSpPr txBox="1"/>
                <p:nvPr/>
              </p:nvSpPr>
              <p:spPr>
                <a:xfrm>
                  <a:off x="1598571" y="3911801"/>
                  <a:ext cx="3989105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Wastewater Treatment</a:t>
                  </a:r>
                </a:p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Upgrade Scenarios</a:t>
                  </a:r>
                </a:p>
                <a:p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Theoretical</a:t>
                  </a: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6AC9A2B-33A1-136F-2679-53BA5D2E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84914" y="4166924"/>
                  <a:ext cx="875844" cy="874749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C499811-BFB4-4FCA-9F90-E31EF176E120}"/>
                  </a:ext>
                </a:extLst>
              </p:cNvPr>
              <p:cNvSpPr txBox="1"/>
              <p:nvPr/>
            </p:nvSpPr>
            <p:spPr>
              <a:xfrm>
                <a:off x="15049087" y="9184577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k)</a:t>
                </a:r>
              </a:p>
            </p:txBody>
          </p:sp>
        </p:grpSp>
        <p:sp>
          <p:nvSpPr>
            <p:cNvPr id="133" name="Arrow: Down 132">
              <a:extLst>
                <a:ext uri="{FF2B5EF4-FFF2-40B4-BE49-F238E27FC236}">
                  <a16:creationId xmlns:a16="http://schemas.microsoft.com/office/drawing/2014/main" id="{A688F398-0287-4EB4-8322-4638DD9AFC58}"/>
                </a:ext>
              </a:extLst>
            </p:cNvPr>
            <p:cNvSpPr/>
            <p:nvPr/>
          </p:nvSpPr>
          <p:spPr>
            <a:xfrm rot="5400000">
              <a:off x="14608424" y="7589994"/>
              <a:ext cx="190500" cy="479544"/>
            </a:xfrm>
            <a:prstGeom prst="downArrow">
              <a:avLst>
                <a:gd name="adj1" fmla="val 23333"/>
                <a:gd name="adj2" fmla="val 123491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5F3BDCF7-B71D-40A4-BC98-F7D4CDC67DE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4581168" y="5478911"/>
              <a:ext cx="2448773" cy="2257272"/>
            </a:xfrm>
            <a:prstGeom prst="bentConnector2">
              <a:avLst/>
            </a:prstGeom>
            <a:ln w="47625">
              <a:solidFill>
                <a:srgbClr val="A5A5A5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2023-02-06T08:33:32Z</dcterms:modified>
</cp:coreProperties>
</file>