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012E6-DBA7-42A1-9473-C151C76C53D3}" v="149" dt="2022-03-02T09:32:50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744f5962-0006-4478-98c0-959fc852ff43" providerId="ADAL" clId="{08E012E6-DBA7-42A1-9473-C151C76C53D3}"/>
    <pc:docChg chg="undo custSel addSld delSld modSld">
      <pc:chgData name="Sam Welch" userId="744f5962-0006-4478-98c0-959fc852ff43" providerId="ADAL" clId="{08E012E6-DBA7-42A1-9473-C151C76C53D3}" dt="2022-03-02T09:41:39.043" v="2257" actId="14734"/>
      <pc:docMkLst>
        <pc:docMk/>
      </pc:docMkLst>
      <pc:sldChg chg="modSp mod">
        <pc:chgData name="Sam Welch" userId="744f5962-0006-4478-98c0-959fc852ff43" providerId="ADAL" clId="{08E012E6-DBA7-42A1-9473-C151C76C53D3}" dt="2022-03-01T14:03:12.806" v="697" actId="20577"/>
        <pc:sldMkLst>
          <pc:docMk/>
          <pc:sldMk cId="1817707497" sldId="256"/>
        </pc:sldMkLst>
        <pc:spChg chg="mod">
          <ac:chgData name="Sam Welch" userId="744f5962-0006-4478-98c0-959fc852ff43" providerId="ADAL" clId="{08E012E6-DBA7-42A1-9473-C151C76C53D3}" dt="2022-03-01T13:45:48.343" v="40" actId="790"/>
          <ac:spMkLst>
            <pc:docMk/>
            <pc:sldMk cId="1817707497" sldId="256"/>
            <ac:spMk id="14" creationId="{585405E7-CA9A-4164-914E-301A2E905906}"/>
          </ac:spMkLst>
        </pc:spChg>
        <pc:spChg chg="mod">
          <ac:chgData name="Sam Welch" userId="744f5962-0006-4478-98c0-959fc852ff43" providerId="ADAL" clId="{08E012E6-DBA7-42A1-9473-C151C76C53D3}" dt="2022-03-01T14:03:06.151" v="696" actId="20577"/>
          <ac:spMkLst>
            <pc:docMk/>
            <pc:sldMk cId="1817707497" sldId="256"/>
            <ac:spMk id="74" creationId="{398CEACB-10DD-423E-B44C-ED5A8DEDD3C6}"/>
          </ac:spMkLst>
        </pc:spChg>
        <pc:spChg chg="mod">
          <ac:chgData name="Sam Welch" userId="744f5962-0006-4478-98c0-959fc852ff43" providerId="ADAL" clId="{08E012E6-DBA7-42A1-9473-C151C76C53D3}" dt="2022-03-01T14:03:12.806" v="697" actId="20577"/>
          <ac:spMkLst>
            <pc:docMk/>
            <pc:sldMk cId="1817707497" sldId="256"/>
            <ac:spMk id="75" creationId="{E5E9CE45-6417-459F-84B8-A7F87A5817B7}"/>
          </ac:spMkLst>
        </pc:spChg>
      </pc:sldChg>
      <pc:sldChg chg="addSp delSp modSp new mod">
        <pc:chgData name="Sam Welch" userId="744f5962-0006-4478-98c0-959fc852ff43" providerId="ADAL" clId="{08E012E6-DBA7-42A1-9473-C151C76C53D3}" dt="2022-03-02T08:49:12.055" v="1972"/>
        <pc:sldMkLst>
          <pc:docMk/>
          <pc:sldMk cId="150153927" sldId="257"/>
        </pc:sldMkLst>
        <pc:spChg chg="del">
          <ac:chgData name="Sam Welch" userId="744f5962-0006-4478-98c0-959fc852ff43" providerId="ADAL" clId="{08E012E6-DBA7-42A1-9473-C151C76C53D3}" dt="2022-03-01T13:15:53.933" v="1" actId="478"/>
          <ac:spMkLst>
            <pc:docMk/>
            <pc:sldMk cId="150153927" sldId="257"/>
            <ac:spMk id="2" creationId="{DFE19E34-3AE9-40C2-B0B9-A482FCAA7776}"/>
          </ac:spMkLst>
        </pc:spChg>
        <pc:spChg chg="del">
          <ac:chgData name="Sam Welch" userId="744f5962-0006-4478-98c0-959fc852ff43" providerId="ADAL" clId="{08E012E6-DBA7-42A1-9473-C151C76C53D3}" dt="2022-03-01T13:15:53.933" v="1" actId="478"/>
          <ac:spMkLst>
            <pc:docMk/>
            <pc:sldMk cId="150153927" sldId="257"/>
            <ac:spMk id="3" creationId="{05EC5C97-C6D4-4CE3-BE89-21ADD8B28920}"/>
          </ac:spMkLst>
        </pc:spChg>
        <pc:spChg chg="add del mod">
          <ac:chgData name="Sam Welch" userId="744f5962-0006-4478-98c0-959fc852ff43" providerId="ADAL" clId="{08E012E6-DBA7-42A1-9473-C151C76C53D3}" dt="2022-03-01T13:16:13.739" v="10" actId="478"/>
          <ac:spMkLst>
            <pc:docMk/>
            <pc:sldMk cId="150153927" sldId="257"/>
            <ac:spMk id="4" creationId="{65CFC59E-AEC0-4F5F-A132-8508E1F451DA}"/>
          </ac:spMkLst>
        </pc:spChg>
        <pc:spChg chg="add mod">
          <ac:chgData name="Sam Welch" userId="744f5962-0006-4478-98c0-959fc852ff43" providerId="ADAL" clId="{08E012E6-DBA7-42A1-9473-C151C76C53D3}" dt="2022-03-02T08:46:45.640" v="1962"/>
          <ac:spMkLst>
            <pc:docMk/>
            <pc:sldMk cId="150153927" sldId="257"/>
            <ac:spMk id="5" creationId="{8B9095C9-124E-4C03-841A-BEB0D082823A}"/>
          </ac:spMkLst>
        </pc:spChg>
        <pc:spChg chg="add del mod">
          <ac:chgData name="Sam Welch" userId="744f5962-0006-4478-98c0-959fc852ff43" providerId="ADAL" clId="{08E012E6-DBA7-42A1-9473-C151C76C53D3}" dt="2022-03-01T13:45:07.990" v="31" actId="478"/>
          <ac:spMkLst>
            <pc:docMk/>
            <pc:sldMk cId="150153927" sldId="257"/>
            <ac:spMk id="6" creationId="{1AFF5453-9B29-4DF7-AB15-DA0E1CAA0CD9}"/>
          </ac:spMkLst>
        </pc:spChg>
        <pc:spChg chg="add mod">
          <ac:chgData name="Sam Welch" userId="744f5962-0006-4478-98c0-959fc852ff43" providerId="ADAL" clId="{08E012E6-DBA7-42A1-9473-C151C76C53D3}" dt="2022-03-02T08:49:10.989" v="1971"/>
          <ac:spMkLst>
            <pc:docMk/>
            <pc:sldMk cId="150153927" sldId="257"/>
            <ac:spMk id="7" creationId="{1E12AE35-19E1-4437-874F-E9BE577CC553}"/>
          </ac:spMkLst>
        </pc:spChg>
        <pc:spChg chg="add mod">
          <ac:chgData name="Sam Welch" userId="744f5962-0006-4478-98c0-959fc852ff43" providerId="ADAL" clId="{08E012E6-DBA7-42A1-9473-C151C76C53D3}" dt="2022-03-02T08:46:57.289" v="1966"/>
          <ac:spMkLst>
            <pc:docMk/>
            <pc:sldMk cId="150153927" sldId="257"/>
            <ac:spMk id="8" creationId="{8C55178E-45D5-41AD-83D0-B111E2B6B219}"/>
          </ac:spMkLst>
        </pc:spChg>
        <pc:spChg chg="add mod">
          <ac:chgData name="Sam Welch" userId="744f5962-0006-4478-98c0-959fc852ff43" providerId="ADAL" clId="{08E012E6-DBA7-42A1-9473-C151C76C53D3}" dt="2022-03-01T13:46:18.855" v="59" actId="20577"/>
          <ac:spMkLst>
            <pc:docMk/>
            <pc:sldMk cId="150153927" sldId="257"/>
            <ac:spMk id="9" creationId="{51063DF6-E3D7-4E07-A514-73E74E0E25CD}"/>
          </ac:spMkLst>
        </pc:spChg>
        <pc:spChg chg="add mod">
          <ac:chgData name="Sam Welch" userId="744f5962-0006-4478-98c0-959fc852ff43" providerId="ADAL" clId="{08E012E6-DBA7-42A1-9473-C151C76C53D3}" dt="2022-03-02T08:46:43.985" v="1961"/>
          <ac:spMkLst>
            <pc:docMk/>
            <pc:sldMk cId="150153927" sldId="257"/>
            <ac:spMk id="10" creationId="{3E06132E-AAEE-450A-AFFC-EF2451843715}"/>
          </ac:spMkLst>
        </pc:spChg>
        <pc:spChg chg="add mod">
          <ac:chgData name="Sam Welch" userId="744f5962-0006-4478-98c0-959fc852ff43" providerId="ADAL" clId="{08E012E6-DBA7-42A1-9473-C151C76C53D3}" dt="2022-03-02T08:49:08.954" v="1970"/>
          <ac:spMkLst>
            <pc:docMk/>
            <pc:sldMk cId="150153927" sldId="257"/>
            <ac:spMk id="11" creationId="{DE893D21-98F2-4721-8AC6-8BDEA8188022}"/>
          </ac:spMkLst>
        </pc:spChg>
        <pc:spChg chg="add mod">
          <ac:chgData name="Sam Welch" userId="744f5962-0006-4478-98c0-959fc852ff43" providerId="ADAL" clId="{08E012E6-DBA7-42A1-9473-C151C76C53D3}" dt="2022-03-02T08:46:55.035" v="1965"/>
          <ac:spMkLst>
            <pc:docMk/>
            <pc:sldMk cId="150153927" sldId="257"/>
            <ac:spMk id="12" creationId="{D217BDBB-A5B2-4B80-BD5F-B838C9059F19}"/>
          </ac:spMkLst>
        </pc:spChg>
        <pc:spChg chg="add mod">
          <ac:chgData name="Sam Welch" userId="744f5962-0006-4478-98c0-959fc852ff43" providerId="ADAL" clId="{08E012E6-DBA7-42A1-9473-C151C76C53D3}" dt="2022-03-02T08:46:47.353" v="1963"/>
          <ac:spMkLst>
            <pc:docMk/>
            <pc:sldMk cId="150153927" sldId="257"/>
            <ac:spMk id="13" creationId="{6478E432-43F3-4FD9-AA42-4DDBE34A04FD}"/>
          </ac:spMkLst>
        </pc:spChg>
        <pc:spChg chg="add mod">
          <ac:chgData name="Sam Welch" userId="744f5962-0006-4478-98c0-959fc852ff43" providerId="ADAL" clId="{08E012E6-DBA7-42A1-9473-C151C76C53D3}" dt="2022-03-02T08:49:12.055" v="1972"/>
          <ac:spMkLst>
            <pc:docMk/>
            <pc:sldMk cId="150153927" sldId="257"/>
            <ac:spMk id="14" creationId="{0FB05A46-E594-4F8D-BE7C-DFE1A8FFF830}"/>
          </ac:spMkLst>
        </pc:spChg>
        <pc:spChg chg="add mod">
          <ac:chgData name="Sam Welch" userId="744f5962-0006-4478-98c0-959fc852ff43" providerId="ADAL" clId="{08E012E6-DBA7-42A1-9473-C151C76C53D3}" dt="2022-03-02T08:46:58.689" v="1967"/>
          <ac:spMkLst>
            <pc:docMk/>
            <pc:sldMk cId="150153927" sldId="257"/>
            <ac:spMk id="15" creationId="{93E1C090-A685-4A61-A98B-3BA05CA52240}"/>
          </ac:spMkLst>
        </pc:spChg>
        <pc:spChg chg="add mod">
          <ac:chgData name="Sam Welch" userId="744f5962-0006-4478-98c0-959fc852ff43" providerId="ADAL" clId="{08E012E6-DBA7-42A1-9473-C151C76C53D3}" dt="2022-03-01T13:52:26.490" v="182" actId="1076"/>
          <ac:spMkLst>
            <pc:docMk/>
            <pc:sldMk cId="150153927" sldId="257"/>
            <ac:spMk id="33" creationId="{98AFB36E-4E1C-4D81-BB04-8CB60C9CD45A}"/>
          </ac:spMkLst>
        </pc:spChg>
        <pc:spChg chg="add mod">
          <ac:chgData name="Sam Welch" userId="744f5962-0006-4478-98c0-959fc852ff43" providerId="ADAL" clId="{08E012E6-DBA7-42A1-9473-C151C76C53D3}" dt="2022-03-01T14:00:32.372" v="695" actId="404"/>
          <ac:spMkLst>
            <pc:docMk/>
            <pc:sldMk cId="150153927" sldId="257"/>
            <ac:spMk id="44" creationId="{E2D0BEA5-1004-448B-BC77-C76964833AA8}"/>
          </ac:spMkLst>
        </pc:spChg>
        <pc:spChg chg="add del">
          <ac:chgData name="Sam Welch" userId="744f5962-0006-4478-98c0-959fc852ff43" providerId="ADAL" clId="{08E012E6-DBA7-42A1-9473-C151C76C53D3}" dt="2022-03-02T08:46:12.872" v="1946"/>
          <ac:spMkLst>
            <pc:docMk/>
            <pc:sldMk cId="150153927" sldId="257"/>
            <ac:spMk id="47" creationId="{69926DE4-90F0-4B92-A3E2-1E694A042429}"/>
          </ac:spMkLst>
        </pc:spChg>
        <pc:picChg chg="add del mod">
          <ac:chgData name="Sam Welch" userId="744f5962-0006-4478-98c0-959fc852ff43" providerId="ADAL" clId="{08E012E6-DBA7-42A1-9473-C151C76C53D3}" dt="2022-03-02T08:47:00.458" v="1968" actId="478"/>
          <ac:picMkLst>
            <pc:docMk/>
            <pc:sldMk cId="150153927" sldId="257"/>
            <ac:picMk id="46" creationId="{1D355FF8-C394-497C-A5CD-EE2B605583FA}"/>
          </ac:picMkLst>
        </pc:pic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17" creationId="{B3512D10-D69C-4BF4-B5AA-897E59FA9B10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18" creationId="{4E1D4612-F932-4CC3-949C-BBF606CF16E9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21" creationId="{98C917F0-D4FE-4B8A-8704-C3F37D9D2E5E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24" creationId="{A348E283-45BE-40CB-91C0-F116815090A2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27" creationId="{728DE2C9-47A3-406E-9FBF-EAC558BA02AB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30" creationId="{AC72302C-6C09-42A6-8DFB-86BD77A0C72A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34" creationId="{F83FD759-D489-4224-91CE-8EC04CF4B164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37" creationId="{7182E719-4327-4EA5-93E2-C3D948305FCD}"/>
          </ac:cxnSpMkLst>
        </pc:cxnChg>
        <pc:cxnChg chg="add mod">
          <ac:chgData name="Sam Welch" userId="744f5962-0006-4478-98c0-959fc852ff43" providerId="ADAL" clId="{08E012E6-DBA7-42A1-9473-C151C76C53D3}" dt="2022-03-01T13:52:26.490" v="182" actId="1076"/>
          <ac:cxnSpMkLst>
            <pc:docMk/>
            <pc:sldMk cId="150153927" sldId="257"/>
            <ac:cxnSpMk id="41" creationId="{2D40344A-2704-42F8-8D65-C48C3BBF7274}"/>
          </ac:cxnSpMkLst>
        </pc:cxnChg>
      </pc:sldChg>
      <pc:sldChg chg="addSp delSp modSp add mod">
        <pc:chgData name="Sam Welch" userId="744f5962-0006-4478-98c0-959fc852ff43" providerId="ADAL" clId="{08E012E6-DBA7-42A1-9473-C151C76C53D3}" dt="2022-03-02T09:38:32.681" v="2256" actId="478"/>
        <pc:sldMkLst>
          <pc:docMk/>
          <pc:sldMk cId="2564217143" sldId="258"/>
        </pc:sldMkLst>
        <pc:spChg chg="mod">
          <ac:chgData name="Sam Welch" userId="744f5962-0006-4478-98c0-959fc852ff43" providerId="ADAL" clId="{08E012E6-DBA7-42A1-9473-C151C76C53D3}" dt="2022-03-02T07:48:39.951" v="914"/>
          <ac:spMkLst>
            <pc:docMk/>
            <pc:sldMk cId="2564217143" sldId="258"/>
            <ac:spMk id="5" creationId="{8B9095C9-124E-4C03-841A-BEB0D082823A}"/>
          </ac:spMkLst>
        </pc:spChg>
        <pc:spChg chg="mod">
          <ac:chgData name="Sam Welch" userId="744f5962-0006-4478-98c0-959fc852ff43" providerId="ADAL" clId="{08E012E6-DBA7-42A1-9473-C151C76C53D3}" dt="2022-03-01T13:54:19.441" v="216" actId="208"/>
          <ac:spMkLst>
            <pc:docMk/>
            <pc:sldMk cId="2564217143" sldId="258"/>
            <ac:spMk id="7" creationId="{1E12AE35-19E1-4437-874F-E9BE577CC553}"/>
          </ac:spMkLst>
        </pc:spChg>
        <pc:spChg chg="mod">
          <ac:chgData name="Sam Welch" userId="744f5962-0006-4478-98c0-959fc852ff43" providerId="ADAL" clId="{08E012E6-DBA7-42A1-9473-C151C76C53D3}" dt="2022-03-02T07:48:51.793" v="918"/>
          <ac:spMkLst>
            <pc:docMk/>
            <pc:sldMk cId="2564217143" sldId="258"/>
            <ac:spMk id="8" creationId="{8C55178E-45D5-41AD-83D0-B111E2B6B219}"/>
          </ac:spMkLst>
        </pc:spChg>
        <pc:spChg chg="mod">
          <ac:chgData name="Sam Welch" userId="744f5962-0006-4478-98c0-959fc852ff43" providerId="ADAL" clId="{08E012E6-DBA7-42A1-9473-C151C76C53D3}" dt="2022-03-01T13:53:07.313" v="196" actId="14100"/>
          <ac:spMkLst>
            <pc:docMk/>
            <pc:sldMk cId="2564217143" sldId="258"/>
            <ac:spMk id="9" creationId="{51063DF6-E3D7-4E07-A514-73E74E0E25CD}"/>
          </ac:spMkLst>
        </pc:spChg>
        <pc:spChg chg="mod">
          <ac:chgData name="Sam Welch" userId="744f5962-0006-4478-98c0-959fc852ff43" providerId="ADAL" clId="{08E012E6-DBA7-42A1-9473-C151C76C53D3}" dt="2022-03-02T07:48:37.766" v="913"/>
          <ac:spMkLst>
            <pc:docMk/>
            <pc:sldMk cId="2564217143" sldId="258"/>
            <ac:spMk id="10" creationId="{3E06132E-AAEE-450A-AFFC-EF2451843715}"/>
          </ac:spMkLst>
        </pc:spChg>
        <pc:spChg chg="mod">
          <ac:chgData name="Sam Welch" userId="744f5962-0006-4478-98c0-959fc852ff43" providerId="ADAL" clId="{08E012E6-DBA7-42A1-9473-C151C76C53D3}" dt="2022-03-01T13:54:19.441" v="216" actId="208"/>
          <ac:spMkLst>
            <pc:docMk/>
            <pc:sldMk cId="2564217143" sldId="258"/>
            <ac:spMk id="11" creationId="{DE893D21-98F2-4721-8AC6-8BDEA8188022}"/>
          </ac:spMkLst>
        </pc:spChg>
        <pc:spChg chg="mod">
          <ac:chgData name="Sam Welch" userId="744f5962-0006-4478-98c0-959fc852ff43" providerId="ADAL" clId="{08E012E6-DBA7-42A1-9473-C151C76C53D3}" dt="2022-03-02T07:48:49.751" v="917"/>
          <ac:spMkLst>
            <pc:docMk/>
            <pc:sldMk cId="2564217143" sldId="258"/>
            <ac:spMk id="12" creationId="{D217BDBB-A5B2-4B80-BD5F-B838C9059F19}"/>
          </ac:spMkLst>
        </pc:spChg>
        <pc:spChg chg="mod">
          <ac:chgData name="Sam Welch" userId="744f5962-0006-4478-98c0-959fc852ff43" providerId="ADAL" clId="{08E012E6-DBA7-42A1-9473-C151C76C53D3}" dt="2022-03-02T07:48:41.303" v="915"/>
          <ac:spMkLst>
            <pc:docMk/>
            <pc:sldMk cId="2564217143" sldId="258"/>
            <ac:spMk id="13" creationId="{6478E432-43F3-4FD9-AA42-4DDBE34A04FD}"/>
          </ac:spMkLst>
        </pc:spChg>
        <pc:spChg chg="mod">
          <ac:chgData name="Sam Welch" userId="744f5962-0006-4478-98c0-959fc852ff43" providerId="ADAL" clId="{08E012E6-DBA7-42A1-9473-C151C76C53D3}" dt="2022-03-01T13:54:19.441" v="216" actId="208"/>
          <ac:spMkLst>
            <pc:docMk/>
            <pc:sldMk cId="2564217143" sldId="258"/>
            <ac:spMk id="14" creationId="{0FB05A46-E594-4F8D-BE7C-DFE1A8FFF830}"/>
          </ac:spMkLst>
        </pc:spChg>
        <pc:spChg chg="mod">
          <ac:chgData name="Sam Welch" userId="744f5962-0006-4478-98c0-959fc852ff43" providerId="ADAL" clId="{08E012E6-DBA7-42A1-9473-C151C76C53D3}" dt="2022-03-02T07:48:53.068" v="919"/>
          <ac:spMkLst>
            <pc:docMk/>
            <pc:sldMk cId="2564217143" sldId="258"/>
            <ac:spMk id="15" creationId="{93E1C090-A685-4A61-A98B-3BA05CA52240}"/>
          </ac:spMkLst>
        </pc:spChg>
        <pc:spChg chg="add del mod">
          <ac:chgData name="Sam Welch" userId="744f5962-0006-4478-98c0-959fc852ff43" providerId="ADAL" clId="{08E012E6-DBA7-42A1-9473-C151C76C53D3}" dt="2022-03-01T13:54:28.389" v="220"/>
          <ac:spMkLst>
            <pc:docMk/>
            <pc:sldMk cId="2564217143" sldId="258"/>
            <ac:spMk id="22" creationId="{C20556EE-FB51-4616-9F85-2CE55C18625A}"/>
          </ac:spMkLst>
        </pc:spChg>
        <pc:spChg chg="add del mod">
          <ac:chgData name="Sam Welch" userId="744f5962-0006-4478-98c0-959fc852ff43" providerId="ADAL" clId="{08E012E6-DBA7-42A1-9473-C151C76C53D3}" dt="2022-03-01T13:54:28.389" v="220"/>
          <ac:spMkLst>
            <pc:docMk/>
            <pc:sldMk cId="2564217143" sldId="258"/>
            <ac:spMk id="23" creationId="{75BF902D-3517-4068-9CB4-BF327E8020AB}"/>
          </ac:spMkLst>
        </pc:spChg>
        <pc:spChg chg="add del mod">
          <ac:chgData name="Sam Welch" userId="744f5962-0006-4478-98c0-959fc852ff43" providerId="ADAL" clId="{08E012E6-DBA7-42A1-9473-C151C76C53D3}" dt="2022-03-01T13:54:28.389" v="220"/>
          <ac:spMkLst>
            <pc:docMk/>
            <pc:sldMk cId="2564217143" sldId="258"/>
            <ac:spMk id="25" creationId="{D990D4CB-C92D-4616-B36F-E15628F20D13}"/>
          </ac:spMkLst>
        </pc:spChg>
        <pc:spChg chg="add mod">
          <ac:chgData name="Sam Welch" userId="744f5962-0006-4478-98c0-959fc852ff43" providerId="ADAL" clId="{08E012E6-DBA7-42A1-9473-C151C76C53D3}" dt="2022-03-02T07:49:12.146" v="923"/>
          <ac:spMkLst>
            <pc:docMk/>
            <pc:sldMk cId="2564217143" sldId="258"/>
            <ac:spMk id="29" creationId="{E65810AF-48B7-462A-9EA3-7D057F6E3174}"/>
          </ac:spMkLst>
        </pc:spChg>
        <pc:spChg chg="add mod">
          <ac:chgData name="Sam Welch" userId="744f5962-0006-4478-98c0-959fc852ff43" providerId="ADAL" clId="{08E012E6-DBA7-42A1-9473-C151C76C53D3}" dt="2022-03-01T13:55:05.830" v="237"/>
          <ac:spMkLst>
            <pc:docMk/>
            <pc:sldMk cId="2564217143" sldId="258"/>
            <ac:spMk id="31" creationId="{C45565DC-F4F5-4D89-83E7-3C2BC1CF0DA7}"/>
          </ac:spMkLst>
        </pc:spChg>
        <pc:spChg chg="add mod">
          <ac:chgData name="Sam Welch" userId="744f5962-0006-4478-98c0-959fc852ff43" providerId="ADAL" clId="{08E012E6-DBA7-42A1-9473-C151C76C53D3}" dt="2022-03-01T13:54:54.243" v="231"/>
          <ac:spMkLst>
            <pc:docMk/>
            <pc:sldMk cId="2564217143" sldId="258"/>
            <ac:spMk id="32" creationId="{25F7C945-8357-4889-8A32-F83F3FFA5F5C}"/>
          </ac:spMkLst>
        </pc:spChg>
        <pc:spChg chg="mod">
          <ac:chgData name="Sam Welch" userId="744f5962-0006-4478-98c0-959fc852ff43" providerId="ADAL" clId="{08E012E6-DBA7-42A1-9473-C151C76C53D3}" dt="2022-03-02T09:19:36.401" v="2053"/>
          <ac:spMkLst>
            <pc:docMk/>
            <pc:sldMk cId="2564217143" sldId="258"/>
            <ac:spMk id="33" creationId="{98AFB36E-4E1C-4D81-BB04-8CB60C9CD45A}"/>
          </ac:spMkLst>
        </pc:spChg>
        <pc:spChg chg="add mod">
          <ac:chgData name="Sam Welch" userId="744f5962-0006-4478-98c0-959fc852ff43" providerId="ADAL" clId="{08E012E6-DBA7-42A1-9473-C151C76C53D3}" dt="2022-03-02T07:49:09.057" v="921"/>
          <ac:spMkLst>
            <pc:docMk/>
            <pc:sldMk cId="2564217143" sldId="258"/>
            <ac:spMk id="35" creationId="{B491A810-B79F-4541-B26C-1FDDA8AE9FF3}"/>
          </ac:spMkLst>
        </pc:spChg>
        <pc:spChg chg="add mod">
          <ac:chgData name="Sam Welch" userId="744f5962-0006-4478-98c0-959fc852ff43" providerId="ADAL" clId="{08E012E6-DBA7-42A1-9473-C151C76C53D3}" dt="2022-03-01T13:55:03.018" v="235"/>
          <ac:spMkLst>
            <pc:docMk/>
            <pc:sldMk cId="2564217143" sldId="258"/>
            <ac:spMk id="36" creationId="{A320EAFD-CFD9-4B7C-8A7D-FA825EDC5018}"/>
          </ac:spMkLst>
        </pc:spChg>
        <pc:spChg chg="add mod">
          <ac:chgData name="Sam Welch" userId="744f5962-0006-4478-98c0-959fc852ff43" providerId="ADAL" clId="{08E012E6-DBA7-42A1-9473-C151C76C53D3}" dt="2022-03-01T13:54:51.457" v="229"/>
          <ac:spMkLst>
            <pc:docMk/>
            <pc:sldMk cId="2564217143" sldId="258"/>
            <ac:spMk id="38" creationId="{52033B38-757D-41DB-A4DD-B7803B2B76C0}"/>
          </ac:spMkLst>
        </pc:spChg>
        <pc:spChg chg="add mod">
          <ac:chgData name="Sam Welch" userId="744f5962-0006-4478-98c0-959fc852ff43" providerId="ADAL" clId="{08E012E6-DBA7-42A1-9473-C151C76C53D3}" dt="2022-03-02T07:49:14.757" v="925"/>
          <ac:spMkLst>
            <pc:docMk/>
            <pc:sldMk cId="2564217143" sldId="258"/>
            <ac:spMk id="39" creationId="{85BC6B9B-78C2-4103-AEB9-05AABCE69476}"/>
          </ac:spMkLst>
        </pc:spChg>
        <pc:spChg chg="add mod">
          <ac:chgData name="Sam Welch" userId="744f5962-0006-4478-98c0-959fc852ff43" providerId="ADAL" clId="{08E012E6-DBA7-42A1-9473-C151C76C53D3}" dt="2022-03-01T13:55:08.595" v="239"/>
          <ac:spMkLst>
            <pc:docMk/>
            <pc:sldMk cId="2564217143" sldId="258"/>
            <ac:spMk id="40" creationId="{30E7B0A9-08A6-4DAE-8A27-22FD23201D78}"/>
          </ac:spMkLst>
        </pc:spChg>
        <pc:spChg chg="add mod">
          <ac:chgData name="Sam Welch" userId="744f5962-0006-4478-98c0-959fc852ff43" providerId="ADAL" clId="{08E012E6-DBA7-42A1-9473-C151C76C53D3}" dt="2022-03-01T13:54:57.838" v="233"/>
          <ac:spMkLst>
            <pc:docMk/>
            <pc:sldMk cId="2564217143" sldId="258"/>
            <ac:spMk id="42" creationId="{F717270E-F2D2-4D80-8AB1-9F3925A9DA89}"/>
          </ac:spMkLst>
        </pc:spChg>
        <pc:spChg chg="add mod">
          <ac:chgData name="Sam Welch" userId="744f5962-0006-4478-98c0-959fc852ff43" providerId="ADAL" clId="{08E012E6-DBA7-42A1-9473-C151C76C53D3}" dt="2022-03-02T09:16:34.968" v="1980" actId="1076"/>
          <ac:spMkLst>
            <pc:docMk/>
            <pc:sldMk cId="2564217143" sldId="258"/>
            <ac:spMk id="68" creationId="{E5E1AB8F-3183-49E5-B976-D34A55E87F5E}"/>
          </ac:spMkLst>
        </pc:spChg>
        <pc:spChg chg="add mod">
          <ac:chgData name="Sam Welch" userId="744f5962-0006-4478-98c0-959fc852ff43" providerId="ADAL" clId="{08E012E6-DBA7-42A1-9473-C151C76C53D3}" dt="2022-03-02T09:21:51.271" v="2089" actId="20577"/>
          <ac:spMkLst>
            <pc:docMk/>
            <pc:sldMk cId="2564217143" sldId="258"/>
            <ac:spMk id="69" creationId="{76A66321-63CC-419F-9AD3-E3F2B3F9E4F6}"/>
          </ac:spMkLst>
        </pc:spChg>
        <pc:spChg chg="add del mod">
          <ac:chgData name="Sam Welch" userId="744f5962-0006-4478-98c0-959fc852ff43" providerId="ADAL" clId="{08E012E6-DBA7-42A1-9473-C151C76C53D3}" dt="2022-03-02T09:38:32.681" v="2256" actId="478"/>
          <ac:spMkLst>
            <pc:docMk/>
            <pc:sldMk cId="2564217143" sldId="258"/>
            <ac:spMk id="70" creationId="{98A3D429-E49C-4E82-8D3D-D418F3FBF8E7}"/>
          </ac:spMkLst>
        </pc:spChg>
        <pc:spChg chg="add mod">
          <ac:chgData name="Sam Welch" userId="744f5962-0006-4478-98c0-959fc852ff43" providerId="ADAL" clId="{08E012E6-DBA7-42A1-9473-C151C76C53D3}" dt="2022-03-02T09:19:14.609" v="2040" actId="1076"/>
          <ac:spMkLst>
            <pc:docMk/>
            <pc:sldMk cId="2564217143" sldId="258"/>
            <ac:spMk id="71" creationId="{AAEFC577-969F-4FCD-9B47-A145E57A0259}"/>
          </ac:spMkLst>
        </pc:spChg>
        <pc:spChg chg="add mod">
          <ac:chgData name="Sam Welch" userId="744f5962-0006-4478-98c0-959fc852ff43" providerId="ADAL" clId="{08E012E6-DBA7-42A1-9473-C151C76C53D3}" dt="2022-03-02T09:21:29.231" v="2081" actId="20577"/>
          <ac:spMkLst>
            <pc:docMk/>
            <pc:sldMk cId="2564217143" sldId="258"/>
            <ac:spMk id="72" creationId="{1C1DF3D6-8E53-47D2-9787-991023236450}"/>
          </ac:spMkLst>
        </pc:spChg>
        <pc:spChg chg="add mod">
          <ac:chgData name="Sam Welch" userId="744f5962-0006-4478-98c0-959fc852ff43" providerId="ADAL" clId="{08E012E6-DBA7-42A1-9473-C151C76C53D3}" dt="2022-03-02T09:21:34.157" v="2086" actId="14100"/>
          <ac:spMkLst>
            <pc:docMk/>
            <pc:sldMk cId="2564217143" sldId="258"/>
            <ac:spMk id="73" creationId="{4C8E120B-C1C1-4464-B8DE-C5BA55C24F92}"/>
          </ac:spMkLst>
        </pc:spChg>
        <pc:spChg chg="add mod">
          <ac:chgData name="Sam Welch" userId="744f5962-0006-4478-98c0-959fc852ff43" providerId="ADAL" clId="{08E012E6-DBA7-42A1-9473-C151C76C53D3}" dt="2022-03-02T09:32:49.809" v="2202" actId="1076"/>
          <ac:spMkLst>
            <pc:docMk/>
            <pc:sldMk cId="2564217143" sldId="258"/>
            <ac:spMk id="86" creationId="{923ADD73-81A8-4F46-8494-87B74B71CAC0}"/>
          </ac:spMkLst>
        </pc:spChg>
        <pc:spChg chg="add mod">
          <ac:chgData name="Sam Welch" userId="744f5962-0006-4478-98c0-959fc852ff43" providerId="ADAL" clId="{08E012E6-DBA7-42A1-9473-C151C76C53D3}" dt="2022-03-02T09:33:07.588" v="2254" actId="20577"/>
          <ac:spMkLst>
            <pc:docMk/>
            <pc:sldMk cId="2564217143" sldId="258"/>
            <ac:spMk id="87" creationId="{FC83F672-2931-4810-9924-A8A450676412}"/>
          </ac:spMkLst>
        </pc:sp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17" creationId="{B3512D10-D69C-4BF4-B5AA-897E59FA9B10}"/>
          </ac:cxnSpMkLst>
        </pc:cxn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18" creationId="{4E1D4612-F932-4CC3-949C-BBF606CF16E9}"/>
          </ac:cxnSpMkLst>
        </pc:cxn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21" creationId="{98C917F0-D4FE-4B8A-8704-C3F37D9D2E5E}"/>
          </ac:cxnSpMkLst>
        </pc:cxn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24" creationId="{A348E283-45BE-40CB-91C0-F116815090A2}"/>
          </ac:cxnSpMkLst>
        </pc:cxnChg>
        <pc:cxnChg chg="add del mod">
          <ac:chgData name="Sam Welch" userId="744f5962-0006-4478-98c0-959fc852ff43" providerId="ADAL" clId="{08E012E6-DBA7-42A1-9473-C151C76C53D3}" dt="2022-03-01T13:54:28.389" v="220"/>
          <ac:cxnSpMkLst>
            <pc:docMk/>
            <pc:sldMk cId="2564217143" sldId="258"/>
            <ac:cxnSpMk id="26" creationId="{A9F55BDB-B201-443A-BD9D-12D6F323189B}"/>
          </ac:cxnSpMkLst>
        </pc:cxn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27" creationId="{728DE2C9-47A3-406E-9FBF-EAC558BA02AB}"/>
          </ac:cxnSpMkLst>
        </pc:cxnChg>
        <pc:cxnChg chg="add del mod">
          <ac:chgData name="Sam Welch" userId="744f5962-0006-4478-98c0-959fc852ff43" providerId="ADAL" clId="{08E012E6-DBA7-42A1-9473-C151C76C53D3}" dt="2022-03-01T13:54:28.389" v="220"/>
          <ac:cxnSpMkLst>
            <pc:docMk/>
            <pc:sldMk cId="2564217143" sldId="258"/>
            <ac:cxnSpMk id="28" creationId="{94E5A194-C83E-46C4-B38B-7FB925EFF2A9}"/>
          </ac:cxnSpMkLst>
        </pc:cxnChg>
        <pc:cxnChg chg="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30" creationId="{AC72302C-6C09-42A6-8DFB-86BD77A0C72A}"/>
          </ac:cxnSpMkLst>
        </pc:cxnChg>
        <pc:cxnChg chg="del mod">
          <ac:chgData name="Sam Welch" userId="744f5962-0006-4478-98c0-959fc852ff43" providerId="ADAL" clId="{08E012E6-DBA7-42A1-9473-C151C76C53D3}" dt="2022-03-01T13:53:09.591" v="197" actId="478"/>
          <ac:cxnSpMkLst>
            <pc:docMk/>
            <pc:sldMk cId="2564217143" sldId="258"/>
            <ac:cxnSpMk id="34" creationId="{F83FD759-D489-4224-91CE-8EC04CF4B164}"/>
          </ac:cxnSpMkLst>
        </pc:cxnChg>
        <pc:cxnChg chg="del mod">
          <ac:chgData name="Sam Welch" userId="744f5962-0006-4478-98c0-959fc852ff43" providerId="ADAL" clId="{08E012E6-DBA7-42A1-9473-C151C76C53D3}" dt="2022-03-01T13:53:10.740" v="198" actId="478"/>
          <ac:cxnSpMkLst>
            <pc:docMk/>
            <pc:sldMk cId="2564217143" sldId="258"/>
            <ac:cxnSpMk id="37" creationId="{7182E719-4327-4EA5-93E2-C3D948305FCD}"/>
          </ac:cxnSpMkLst>
        </pc:cxnChg>
        <pc:cxnChg chg="del mod">
          <ac:chgData name="Sam Welch" userId="744f5962-0006-4478-98c0-959fc852ff43" providerId="ADAL" clId="{08E012E6-DBA7-42A1-9473-C151C76C53D3}" dt="2022-03-01T13:53:11.685" v="199" actId="478"/>
          <ac:cxnSpMkLst>
            <pc:docMk/>
            <pc:sldMk cId="2564217143" sldId="258"/>
            <ac:cxnSpMk id="41" creationId="{2D40344A-2704-42F8-8D65-C48C3BBF7274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3" creationId="{99F64270-3B8E-4651-B262-CE3999DC88A4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4" creationId="{C2A8BF8C-722F-4745-BC8A-5491A07D6C03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5" creationId="{7E48E17C-A4BF-4B3A-A98F-EF3C9DD0202A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6" creationId="{DD3EE0A6-F78B-4442-A03E-A4C9836E1523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7" creationId="{38FCB880-1816-450D-A997-8E9C0FA39CE9}"/>
          </ac:cxnSpMkLst>
        </pc:cxnChg>
        <pc:cxnChg chg="add mod">
          <ac:chgData name="Sam Welch" userId="744f5962-0006-4478-98c0-959fc852ff43" providerId="ADAL" clId="{08E012E6-DBA7-42A1-9473-C151C76C53D3}" dt="2022-03-01T13:55:15.171" v="240" actId="208"/>
          <ac:cxnSpMkLst>
            <pc:docMk/>
            <pc:sldMk cId="2564217143" sldId="258"/>
            <ac:cxnSpMk id="48" creationId="{8369D388-3EC0-4257-B273-9AFEBA66CBCB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49" creationId="{543EDB06-5363-46B5-894B-E4830E8EA7A7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50" creationId="{45ED566B-7D11-444E-B854-B49D789FABC7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51" creationId="{94375115-4E07-4F9F-BC6D-C961AFD76E3C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53" creationId="{80C4A4E0-499D-47C8-9C3C-D46510CE8338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56" creationId="{11438545-DEAB-435D-BCD1-DABBACF79629}"/>
          </ac:cxnSpMkLst>
        </pc:cxnChg>
        <pc:cxnChg chg="add mod">
          <ac:chgData name="Sam Welch" userId="744f5962-0006-4478-98c0-959fc852ff43" providerId="ADAL" clId="{08E012E6-DBA7-42A1-9473-C151C76C53D3}" dt="2022-03-02T09:19:30.738" v="2051" actId="1076"/>
          <ac:cxnSpMkLst>
            <pc:docMk/>
            <pc:sldMk cId="2564217143" sldId="258"/>
            <ac:cxnSpMk id="59" creationId="{908332D2-158D-48AB-9523-FE13163F0C8E}"/>
          </ac:cxnSpMkLst>
        </pc:cxnChg>
        <pc:cxnChg chg="add mod">
          <ac:chgData name="Sam Welch" userId="744f5962-0006-4478-98c0-959fc852ff43" providerId="ADAL" clId="{08E012E6-DBA7-42A1-9473-C151C76C53D3}" dt="2022-03-02T09:19:21.945" v="2045" actId="14100"/>
          <ac:cxnSpMkLst>
            <pc:docMk/>
            <pc:sldMk cId="2564217143" sldId="258"/>
            <ac:cxnSpMk id="74" creationId="{962EF10B-B6FE-4F87-AFB4-B93D7BCACDB7}"/>
          </ac:cxnSpMkLst>
        </pc:cxnChg>
        <pc:cxnChg chg="add mod">
          <ac:chgData name="Sam Welch" userId="744f5962-0006-4478-98c0-959fc852ff43" providerId="ADAL" clId="{08E012E6-DBA7-42A1-9473-C151C76C53D3}" dt="2022-03-02T09:20:00.873" v="2062" actId="14100"/>
          <ac:cxnSpMkLst>
            <pc:docMk/>
            <pc:sldMk cId="2564217143" sldId="258"/>
            <ac:cxnSpMk id="83" creationId="{EEC4162C-A5B9-4191-A6FA-D2B72C59D545}"/>
          </ac:cxnSpMkLst>
        </pc:cxnChg>
      </pc:sldChg>
      <pc:sldChg chg="new del">
        <pc:chgData name="Sam Welch" userId="744f5962-0006-4478-98c0-959fc852ff43" providerId="ADAL" clId="{08E012E6-DBA7-42A1-9473-C151C76C53D3}" dt="2022-03-01T13:56:00.189" v="263" actId="47"/>
        <pc:sldMkLst>
          <pc:docMk/>
          <pc:sldMk cId="3971956110" sldId="259"/>
        </pc:sldMkLst>
      </pc:sldChg>
      <pc:sldChg chg="addSp delSp modSp add mod">
        <pc:chgData name="Sam Welch" userId="744f5962-0006-4478-98c0-959fc852ff43" providerId="ADAL" clId="{08E012E6-DBA7-42A1-9473-C151C76C53D3}" dt="2022-03-01T14:30:40.415" v="911" actId="14100"/>
        <pc:sldMkLst>
          <pc:docMk/>
          <pc:sldMk cId="855366084" sldId="260"/>
        </pc:sldMkLst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5" creationId="{8B9095C9-124E-4C03-841A-BEB0D082823A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7" creationId="{1E12AE35-19E1-4437-874F-E9BE577CC553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8" creationId="{8C55178E-45D5-41AD-83D0-B111E2B6B219}"/>
          </ac:spMkLst>
        </pc:spChg>
        <pc:spChg chg="mod">
          <ac:chgData name="Sam Welch" userId="744f5962-0006-4478-98c0-959fc852ff43" providerId="ADAL" clId="{08E012E6-DBA7-42A1-9473-C151C76C53D3}" dt="2022-03-01T13:56:10.965" v="279" actId="1076"/>
          <ac:spMkLst>
            <pc:docMk/>
            <pc:sldMk cId="855366084" sldId="260"/>
            <ac:spMk id="9" creationId="{51063DF6-E3D7-4E07-A514-73E74E0E25CD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0" creationId="{3E06132E-AAEE-450A-AFFC-EF2451843715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1" creationId="{DE893D21-98F2-4721-8AC6-8BDEA8188022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2" creationId="{D217BDBB-A5B2-4B80-BD5F-B838C9059F19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3" creationId="{6478E432-43F3-4FD9-AA42-4DDBE34A04FD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4" creationId="{0FB05A46-E594-4F8D-BE7C-DFE1A8FFF830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15" creationId="{93E1C090-A685-4A61-A98B-3BA05CA52240}"/>
          </ac:spMkLst>
        </pc:spChg>
        <pc:spChg chg="add mod">
          <ac:chgData name="Sam Welch" userId="744f5962-0006-4478-98c0-959fc852ff43" providerId="ADAL" clId="{08E012E6-DBA7-42A1-9473-C151C76C53D3}" dt="2022-03-01T13:57:18.372" v="362" actId="14100"/>
          <ac:spMkLst>
            <pc:docMk/>
            <pc:sldMk cId="855366084" sldId="260"/>
            <ac:spMk id="20" creationId="{CA4AF4F4-5B7A-43BA-BA1E-CF6A6A084543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29" creationId="{E65810AF-48B7-462A-9EA3-7D057F6E3174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1" creationId="{C45565DC-F4F5-4D89-83E7-3C2BC1CF0DA7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2" creationId="{25F7C945-8357-4889-8A32-F83F3FFA5F5C}"/>
          </ac:spMkLst>
        </pc:spChg>
        <pc:spChg chg="mod">
          <ac:chgData name="Sam Welch" userId="744f5962-0006-4478-98c0-959fc852ff43" providerId="ADAL" clId="{08E012E6-DBA7-42A1-9473-C151C76C53D3}" dt="2022-03-01T13:56:16.812" v="282" actId="1076"/>
          <ac:spMkLst>
            <pc:docMk/>
            <pc:sldMk cId="855366084" sldId="260"/>
            <ac:spMk id="33" creationId="{98AFB36E-4E1C-4D81-BB04-8CB60C9CD45A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5" creationId="{B491A810-B79F-4541-B26C-1FDDA8AE9FF3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6" creationId="{A320EAFD-CFD9-4B7C-8A7D-FA825EDC5018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8" creationId="{52033B38-757D-41DB-A4DD-B7803B2B76C0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39" creationId="{85BC6B9B-78C2-4103-AEB9-05AABCE69476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40" creationId="{30E7B0A9-08A6-4DAE-8A27-22FD23201D78}"/>
          </ac:spMkLst>
        </pc:spChg>
        <pc:spChg chg="add mod">
          <ac:chgData name="Sam Welch" userId="744f5962-0006-4478-98c0-959fc852ff43" providerId="ADAL" clId="{08E012E6-DBA7-42A1-9473-C151C76C53D3}" dt="2022-03-01T13:56:22.741" v="284" actId="1076"/>
          <ac:spMkLst>
            <pc:docMk/>
            <pc:sldMk cId="855366084" sldId="260"/>
            <ac:spMk id="41" creationId="{35D4D93A-9C69-4946-B71A-B1086FB3C4BB}"/>
          </ac:spMkLst>
        </pc:spChg>
        <pc:spChg chg="del">
          <ac:chgData name="Sam Welch" userId="744f5962-0006-4478-98c0-959fc852ff43" providerId="ADAL" clId="{08E012E6-DBA7-42A1-9473-C151C76C53D3}" dt="2022-03-01T13:56:13.927" v="280" actId="478"/>
          <ac:spMkLst>
            <pc:docMk/>
            <pc:sldMk cId="855366084" sldId="260"/>
            <ac:spMk id="42" creationId="{F717270E-F2D2-4D80-8AB1-9F3925A9DA89}"/>
          </ac:spMkLst>
        </pc:spChg>
        <pc:spChg chg="add mod">
          <ac:chgData name="Sam Welch" userId="744f5962-0006-4478-98c0-959fc852ff43" providerId="ADAL" clId="{08E012E6-DBA7-42A1-9473-C151C76C53D3}" dt="2022-03-01T13:56:58.448" v="316" actId="208"/>
          <ac:spMkLst>
            <pc:docMk/>
            <pc:sldMk cId="855366084" sldId="260"/>
            <ac:spMk id="52" creationId="{8549A7A9-4EE3-4ACB-AF85-2791900842FF}"/>
          </ac:spMkLst>
        </pc:spChg>
        <pc:spChg chg="add mod">
          <ac:chgData name="Sam Welch" userId="744f5962-0006-4478-98c0-959fc852ff43" providerId="ADAL" clId="{08E012E6-DBA7-42A1-9473-C151C76C53D3}" dt="2022-03-01T14:30:40.415" v="911" actId="14100"/>
          <ac:spMkLst>
            <pc:docMk/>
            <pc:sldMk cId="855366084" sldId="260"/>
            <ac:spMk id="55" creationId="{EBEBCEAE-3C31-4ABF-B7DD-1DCDBE1051FF}"/>
          </ac:spMkLst>
        </pc:spChg>
        <pc:cxnChg chg="add mod">
          <ac:chgData name="Sam Welch" userId="744f5962-0006-4478-98c0-959fc852ff43" providerId="ADAL" clId="{08E012E6-DBA7-42A1-9473-C151C76C53D3}" dt="2022-03-01T13:56:53.668" v="315" actId="14100"/>
          <ac:cxnSpMkLst>
            <pc:docMk/>
            <pc:sldMk cId="855366084" sldId="260"/>
            <ac:cxnSpMk id="3" creationId="{9FE5F0A0-7560-4432-BA2F-43F9A3938169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17" creationId="{B3512D10-D69C-4BF4-B5AA-897E59FA9B10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18" creationId="{4E1D4612-F932-4CC3-949C-BBF606CF16E9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21" creationId="{98C917F0-D4FE-4B8A-8704-C3F37D9D2E5E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24" creationId="{A348E283-45BE-40CB-91C0-F116815090A2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27" creationId="{728DE2C9-47A3-406E-9FBF-EAC558BA02AB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30" creationId="{AC72302C-6C09-42A6-8DFB-86BD77A0C72A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3" creationId="{99F64270-3B8E-4651-B262-CE3999DC88A4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4" creationId="{C2A8BF8C-722F-4745-BC8A-5491A07D6C03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5" creationId="{7E48E17C-A4BF-4B3A-A98F-EF3C9DD0202A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6" creationId="{DD3EE0A6-F78B-4442-A03E-A4C9836E1523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7" creationId="{38FCB880-1816-450D-A997-8E9C0FA39CE9}"/>
          </ac:cxnSpMkLst>
        </pc:cxnChg>
        <pc:cxnChg chg="del mod">
          <ac:chgData name="Sam Welch" userId="744f5962-0006-4478-98c0-959fc852ff43" providerId="ADAL" clId="{08E012E6-DBA7-42A1-9473-C151C76C53D3}" dt="2022-03-01T13:56:13.927" v="280" actId="478"/>
          <ac:cxnSpMkLst>
            <pc:docMk/>
            <pc:sldMk cId="855366084" sldId="260"/>
            <ac:cxnSpMk id="48" creationId="{8369D388-3EC0-4257-B273-9AFEBA66CBCB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49" creationId="{543EDB06-5363-46B5-894B-E4830E8EA7A7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50" creationId="{45ED566B-7D11-444E-B854-B49D789FABC7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51" creationId="{94375115-4E07-4F9F-BC6D-C961AFD76E3C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53" creationId="{80C4A4E0-499D-47C8-9C3C-D46510CE8338}"/>
          </ac:cxnSpMkLst>
        </pc:cxnChg>
        <pc:cxnChg chg="add mod">
          <ac:chgData name="Sam Welch" userId="744f5962-0006-4478-98c0-959fc852ff43" providerId="ADAL" clId="{08E012E6-DBA7-42A1-9473-C151C76C53D3}" dt="2022-03-01T13:56:53.668" v="315" actId="14100"/>
          <ac:cxnSpMkLst>
            <pc:docMk/>
            <pc:sldMk cId="855366084" sldId="260"/>
            <ac:cxnSpMk id="54" creationId="{83B7330B-97D4-408B-96A0-4B63A4C91C0E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56" creationId="{11438545-DEAB-435D-BCD1-DABBACF79629}"/>
          </ac:cxnSpMkLst>
        </pc:cxnChg>
        <pc:cxnChg chg="del mod">
          <ac:chgData name="Sam Welch" userId="744f5962-0006-4478-98c0-959fc852ff43" providerId="ADAL" clId="{08E012E6-DBA7-42A1-9473-C151C76C53D3}" dt="2022-03-01T13:56:15.306" v="281" actId="478"/>
          <ac:cxnSpMkLst>
            <pc:docMk/>
            <pc:sldMk cId="855366084" sldId="260"/>
            <ac:cxnSpMk id="59" creationId="{908332D2-158D-48AB-9523-FE13163F0C8E}"/>
          </ac:cxnSpMkLst>
        </pc:cxnChg>
      </pc:sldChg>
      <pc:sldChg chg="new del">
        <pc:chgData name="Sam Welch" userId="744f5962-0006-4478-98c0-959fc852ff43" providerId="ADAL" clId="{08E012E6-DBA7-42A1-9473-C151C76C53D3}" dt="2022-03-02T08:23:52.242" v="928" actId="47"/>
        <pc:sldMkLst>
          <pc:docMk/>
          <pc:sldMk cId="3921066357" sldId="261"/>
        </pc:sldMkLst>
      </pc:sldChg>
      <pc:sldChg chg="addSp delSp modSp add mod">
        <pc:chgData name="Sam Welch" userId="744f5962-0006-4478-98c0-959fc852ff43" providerId="ADAL" clId="{08E012E6-DBA7-42A1-9473-C151C76C53D3}" dt="2022-03-02T09:41:39.043" v="2257" actId="14734"/>
        <pc:sldMkLst>
          <pc:docMk/>
          <pc:sldMk cId="2048022966" sldId="262"/>
        </pc:sldMkLst>
        <pc:spChg chg="add mod">
          <ac:chgData name="Sam Welch" userId="744f5962-0006-4478-98c0-959fc852ff43" providerId="ADAL" clId="{08E012E6-DBA7-42A1-9473-C151C76C53D3}" dt="2022-03-02T08:28:30.463" v="1227" actId="1076"/>
          <ac:spMkLst>
            <pc:docMk/>
            <pc:sldMk cId="2048022966" sldId="262"/>
            <ac:spMk id="2" creationId="{C20344AB-60F0-4B07-8C1B-7C765F8ED741}"/>
          </ac:spMkLst>
        </pc:spChg>
        <pc:spChg chg="add mod">
          <ac:chgData name="Sam Welch" userId="744f5962-0006-4478-98c0-959fc852ff43" providerId="ADAL" clId="{08E012E6-DBA7-42A1-9473-C151C76C53D3}" dt="2022-03-02T08:27:48.361" v="1182" actId="404"/>
          <ac:spMkLst>
            <pc:docMk/>
            <pc:sldMk cId="2048022966" sldId="262"/>
            <ac:spMk id="6" creationId="{0523B2BC-5A37-4044-B702-020AA210F8C1}"/>
          </ac:spMkLst>
        </pc:spChg>
        <pc:spChg chg="mod">
          <ac:chgData name="Sam Welch" userId="744f5962-0006-4478-98c0-959fc852ff43" providerId="ADAL" clId="{08E012E6-DBA7-42A1-9473-C151C76C53D3}" dt="2022-03-02T08:24:05.653" v="973" actId="14100"/>
          <ac:spMkLst>
            <pc:docMk/>
            <pc:sldMk cId="2048022966" sldId="262"/>
            <ac:spMk id="9" creationId="{51063DF6-E3D7-4E07-A514-73E74E0E25CD}"/>
          </ac:spMkLst>
        </pc:spChg>
        <pc:spChg chg="add mod">
          <ac:chgData name="Sam Welch" userId="744f5962-0006-4478-98c0-959fc852ff43" providerId="ADAL" clId="{08E012E6-DBA7-42A1-9473-C151C76C53D3}" dt="2022-03-02T08:27:02.034" v="1164" actId="1076"/>
          <ac:spMkLst>
            <pc:docMk/>
            <pc:sldMk cId="2048022966" sldId="262"/>
            <ac:spMk id="10" creationId="{41E96B7D-40F2-4521-AF49-F8548ADC9873}"/>
          </ac:spMkLst>
        </pc:spChg>
        <pc:spChg chg="add mod">
          <ac:chgData name="Sam Welch" userId="744f5962-0006-4478-98c0-959fc852ff43" providerId="ADAL" clId="{08E012E6-DBA7-42A1-9473-C151C76C53D3}" dt="2022-03-02T08:27:26.555" v="1174" actId="1076"/>
          <ac:spMkLst>
            <pc:docMk/>
            <pc:sldMk cId="2048022966" sldId="262"/>
            <ac:spMk id="16" creationId="{CB0C91A6-C6E4-42E3-9CAA-AD864CFE374D}"/>
          </ac:spMkLst>
        </pc:spChg>
        <pc:spChg chg="add del">
          <ac:chgData name="Sam Welch" userId="744f5962-0006-4478-98c0-959fc852ff43" providerId="ADAL" clId="{08E012E6-DBA7-42A1-9473-C151C76C53D3}" dt="2022-03-02T08:27:02.934" v="1165" actId="478"/>
          <ac:spMkLst>
            <pc:docMk/>
            <pc:sldMk cId="2048022966" sldId="262"/>
            <ac:spMk id="17" creationId="{182ACE5C-72A1-4AF8-A1F8-2AE2B6051CE2}"/>
          </ac:spMkLst>
        </pc:spChg>
        <pc:spChg chg="del">
          <ac:chgData name="Sam Welch" userId="744f5962-0006-4478-98c0-959fc852ff43" providerId="ADAL" clId="{08E012E6-DBA7-42A1-9473-C151C76C53D3}" dt="2022-03-02T08:24:08.621" v="975" actId="478"/>
          <ac:spMkLst>
            <pc:docMk/>
            <pc:sldMk cId="2048022966" sldId="262"/>
            <ac:spMk id="20" creationId="{CA4AF4F4-5B7A-43BA-BA1E-CF6A6A084543}"/>
          </ac:spMkLst>
        </pc:spChg>
        <pc:spChg chg="add mod">
          <ac:chgData name="Sam Welch" userId="744f5962-0006-4478-98c0-959fc852ff43" providerId="ADAL" clId="{08E012E6-DBA7-42A1-9473-C151C76C53D3}" dt="2022-03-02T08:26:08.203" v="1148" actId="1076"/>
          <ac:spMkLst>
            <pc:docMk/>
            <pc:sldMk cId="2048022966" sldId="262"/>
            <ac:spMk id="21" creationId="{B4A44DC0-56B7-47C4-8B15-8E797D92FDEA}"/>
          </ac:spMkLst>
        </pc:spChg>
        <pc:spChg chg="add mod">
          <ac:chgData name="Sam Welch" userId="744f5962-0006-4478-98c0-959fc852ff43" providerId="ADAL" clId="{08E012E6-DBA7-42A1-9473-C151C76C53D3}" dt="2022-03-02T08:27:48.361" v="1182" actId="404"/>
          <ac:spMkLst>
            <pc:docMk/>
            <pc:sldMk cId="2048022966" sldId="262"/>
            <ac:spMk id="25" creationId="{71D7C2F9-F1F9-41CC-946A-1454E5728DEF}"/>
          </ac:spMkLst>
        </pc:spChg>
        <pc:spChg chg="del">
          <ac:chgData name="Sam Welch" userId="744f5962-0006-4478-98c0-959fc852ff43" providerId="ADAL" clId="{08E012E6-DBA7-42A1-9473-C151C76C53D3}" dt="2022-03-02T08:24:08.023" v="974" actId="478"/>
          <ac:spMkLst>
            <pc:docMk/>
            <pc:sldMk cId="2048022966" sldId="262"/>
            <ac:spMk id="33" creationId="{98AFB36E-4E1C-4D81-BB04-8CB60C9CD45A}"/>
          </ac:spMkLst>
        </pc:spChg>
        <pc:spChg chg="add mod">
          <ac:chgData name="Sam Welch" userId="744f5962-0006-4478-98c0-959fc852ff43" providerId="ADAL" clId="{08E012E6-DBA7-42A1-9473-C151C76C53D3}" dt="2022-03-02T08:29:07.959" v="1237" actId="1076"/>
          <ac:spMkLst>
            <pc:docMk/>
            <pc:sldMk cId="2048022966" sldId="262"/>
            <ac:spMk id="37" creationId="{5DC247D0-4A88-4015-8A0D-7F45E7627002}"/>
          </ac:spMkLst>
        </pc:spChg>
        <pc:spChg chg="add mod">
          <ac:chgData name="Sam Welch" userId="744f5962-0006-4478-98c0-959fc852ff43" providerId="ADAL" clId="{08E012E6-DBA7-42A1-9473-C151C76C53D3}" dt="2022-03-02T08:29:30.583" v="1239" actId="1076"/>
          <ac:spMkLst>
            <pc:docMk/>
            <pc:sldMk cId="2048022966" sldId="262"/>
            <ac:spMk id="38" creationId="{DF8D96C7-56A0-4795-8F5D-94C40A72BBA8}"/>
          </ac:spMkLst>
        </pc:spChg>
        <pc:spChg chg="del">
          <ac:chgData name="Sam Welch" userId="744f5962-0006-4478-98c0-959fc852ff43" providerId="ADAL" clId="{08E012E6-DBA7-42A1-9473-C151C76C53D3}" dt="2022-03-02T08:24:08.023" v="974" actId="478"/>
          <ac:spMkLst>
            <pc:docMk/>
            <pc:sldMk cId="2048022966" sldId="262"/>
            <ac:spMk id="41" creationId="{35D4D93A-9C69-4946-B71A-B1086FB3C4BB}"/>
          </ac:spMkLst>
        </pc:spChg>
        <pc:spChg chg="add mod">
          <ac:chgData name="Sam Welch" userId="744f5962-0006-4478-98c0-959fc852ff43" providerId="ADAL" clId="{08E012E6-DBA7-42A1-9473-C151C76C53D3}" dt="2022-03-02T08:29:11.543" v="1238" actId="1076"/>
          <ac:spMkLst>
            <pc:docMk/>
            <pc:sldMk cId="2048022966" sldId="262"/>
            <ac:spMk id="42" creationId="{35E78C46-1D3E-41CA-BFD7-706B86861E20}"/>
          </ac:spMkLst>
        </pc:spChg>
        <pc:spChg chg="add mod">
          <ac:chgData name="Sam Welch" userId="744f5962-0006-4478-98c0-959fc852ff43" providerId="ADAL" clId="{08E012E6-DBA7-42A1-9473-C151C76C53D3}" dt="2022-03-02T08:29:05.263" v="1236" actId="1076"/>
          <ac:spMkLst>
            <pc:docMk/>
            <pc:sldMk cId="2048022966" sldId="262"/>
            <ac:spMk id="43" creationId="{68EA3E97-BEA7-43B8-9971-7C58249BE1C8}"/>
          </ac:spMkLst>
        </pc:spChg>
        <pc:spChg chg="add mod">
          <ac:chgData name="Sam Welch" userId="744f5962-0006-4478-98c0-959fc852ff43" providerId="ADAL" clId="{08E012E6-DBA7-42A1-9473-C151C76C53D3}" dt="2022-03-02T08:30:39.104" v="1309" actId="207"/>
          <ac:spMkLst>
            <pc:docMk/>
            <pc:sldMk cId="2048022966" sldId="262"/>
            <ac:spMk id="48" creationId="{A9B7925A-978F-4360-95EE-E43743865A44}"/>
          </ac:spMkLst>
        </pc:spChg>
        <pc:spChg chg="del">
          <ac:chgData name="Sam Welch" userId="744f5962-0006-4478-98c0-959fc852ff43" providerId="ADAL" clId="{08E012E6-DBA7-42A1-9473-C151C76C53D3}" dt="2022-03-02T08:24:08.023" v="974" actId="478"/>
          <ac:spMkLst>
            <pc:docMk/>
            <pc:sldMk cId="2048022966" sldId="262"/>
            <ac:spMk id="52" creationId="{8549A7A9-4EE3-4ACB-AF85-2791900842FF}"/>
          </ac:spMkLst>
        </pc:spChg>
        <pc:spChg chg="add mod">
          <ac:chgData name="Sam Welch" userId="744f5962-0006-4478-98c0-959fc852ff43" providerId="ADAL" clId="{08E012E6-DBA7-42A1-9473-C151C76C53D3}" dt="2022-03-02T08:30:42.174" v="1310" actId="207"/>
          <ac:spMkLst>
            <pc:docMk/>
            <pc:sldMk cId="2048022966" sldId="262"/>
            <ac:spMk id="53" creationId="{74E8AEAB-03D6-40D9-961D-355B71168F10}"/>
          </ac:spMkLst>
        </pc:spChg>
        <pc:spChg chg="del">
          <ac:chgData name="Sam Welch" userId="744f5962-0006-4478-98c0-959fc852ff43" providerId="ADAL" clId="{08E012E6-DBA7-42A1-9473-C151C76C53D3}" dt="2022-03-02T08:24:08.023" v="974" actId="478"/>
          <ac:spMkLst>
            <pc:docMk/>
            <pc:sldMk cId="2048022966" sldId="262"/>
            <ac:spMk id="55" creationId="{EBEBCEAE-3C31-4ABF-B7DD-1DCDBE1051FF}"/>
          </ac:spMkLst>
        </pc:spChg>
        <pc:spChg chg="add mod">
          <ac:chgData name="Sam Welch" userId="744f5962-0006-4478-98c0-959fc852ff43" providerId="ADAL" clId="{08E012E6-DBA7-42A1-9473-C151C76C53D3}" dt="2022-03-02T08:31:29.264" v="1331" actId="1076"/>
          <ac:spMkLst>
            <pc:docMk/>
            <pc:sldMk cId="2048022966" sldId="262"/>
            <ac:spMk id="56" creationId="{FCCB9EAF-F8E6-4541-A9E4-D123EB514961}"/>
          </ac:spMkLst>
        </pc:spChg>
        <pc:spChg chg="add mod">
          <ac:chgData name="Sam Welch" userId="744f5962-0006-4478-98c0-959fc852ff43" providerId="ADAL" clId="{08E012E6-DBA7-42A1-9473-C151C76C53D3}" dt="2022-03-02T08:31:25.532" v="1330" actId="207"/>
          <ac:spMkLst>
            <pc:docMk/>
            <pc:sldMk cId="2048022966" sldId="262"/>
            <ac:spMk id="57" creationId="{897E5D36-95D4-4D89-9042-F8282C806C3C}"/>
          </ac:spMkLst>
        </pc:spChg>
        <pc:spChg chg="add mod">
          <ac:chgData name="Sam Welch" userId="744f5962-0006-4478-98c0-959fc852ff43" providerId="ADAL" clId="{08E012E6-DBA7-42A1-9473-C151C76C53D3}" dt="2022-03-02T08:32:16.038" v="1445" actId="20577"/>
          <ac:spMkLst>
            <pc:docMk/>
            <pc:sldMk cId="2048022966" sldId="262"/>
            <ac:spMk id="58" creationId="{64918635-7B99-4E7D-95EE-3BC1DD0FE86A}"/>
          </ac:spMkLst>
        </pc:spChg>
        <pc:graphicFrameChg chg="add mod modGraphic">
          <ac:chgData name="Sam Welch" userId="744f5962-0006-4478-98c0-959fc852ff43" providerId="ADAL" clId="{08E012E6-DBA7-42A1-9473-C151C76C53D3}" dt="2022-03-02T09:41:39.043" v="2257" actId="14734"/>
          <ac:graphicFrameMkLst>
            <pc:docMk/>
            <pc:sldMk cId="2048022966" sldId="262"/>
            <ac:graphicFrameMk id="49" creationId="{EFC88BCF-E4B3-480F-B54D-8C506B009BFE}"/>
          </ac:graphicFrameMkLst>
        </pc:graphicFrameChg>
        <pc:cxnChg chg="del mod">
          <ac:chgData name="Sam Welch" userId="744f5962-0006-4478-98c0-959fc852ff43" providerId="ADAL" clId="{08E012E6-DBA7-42A1-9473-C151C76C53D3}" dt="2022-03-02T08:24:08.023" v="974" actId="478"/>
          <ac:cxnSpMkLst>
            <pc:docMk/>
            <pc:sldMk cId="2048022966" sldId="262"/>
            <ac:cxnSpMk id="3" creationId="{9FE5F0A0-7560-4432-BA2F-43F9A3938169}"/>
          </ac:cxnSpMkLst>
        </pc:cxnChg>
        <pc:cxnChg chg="add del mod">
          <ac:chgData name="Sam Welch" userId="744f5962-0006-4478-98c0-959fc852ff43" providerId="ADAL" clId="{08E012E6-DBA7-42A1-9473-C151C76C53D3}" dt="2022-03-02T08:25:17.695" v="1105" actId="478"/>
          <ac:cxnSpMkLst>
            <pc:docMk/>
            <pc:sldMk cId="2048022966" sldId="262"/>
            <ac:cxnSpMk id="11" creationId="{46461773-0B7F-4E57-BC8A-1DC338AAF71C}"/>
          </ac:cxnSpMkLst>
        </pc:cxnChg>
        <pc:cxnChg chg="add del mod">
          <ac:chgData name="Sam Welch" userId="744f5962-0006-4478-98c0-959fc852ff43" providerId="ADAL" clId="{08E012E6-DBA7-42A1-9473-C151C76C53D3}" dt="2022-03-02T08:27:03.491" v="1166" actId="478"/>
          <ac:cxnSpMkLst>
            <pc:docMk/>
            <pc:sldMk cId="2048022966" sldId="262"/>
            <ac:cxnSpMk id="12" creationId="{4163A814-49C3-4FB7-A928-AA7A4A2A34B0}"/>
          </ac:cxnSpMkLst>
        </pc:cxnChg>
        <pc:cxnChg chg="add del mod">
          <ac:chgData name="Sam Welch" userId="744f5962-0006-4478-98c0-959fc852ff43" providerId="ADAL" clId="{08E012E6-DBA7-42A1-9473-C151C76C53D3}" dt="2022-03-02T08:27:05.048" v="1167" actId="478"/>
          <ac:cxnSpMkLst>
            <pc:docMk/>
            <pc:sldMk cId="2048022966" sldId="262"/>
            <ac:cxnSpMk id="19" creationId="{EAF1A583-8B01-48BA-AB29-8A545A2CDAB7}"/>
          </ac:cxnSpMkLst>
        </pc:cxnChg>
        <pc:cxnChg chg="add mod">
          <ac:chgData name="Sam Welch" userId="744f5962-0006-4478-98c0-959fc852ff43" providerId="ADAL" clId="{08E012E6-DBA7-42A1-9473-C151C76C53D3}" dt="2022-03-02T08:27:16.347" v="1170" actId="13822"/>
          <ac:cxnSpMkLst>
            <pc:docMk/>
            <pc:sldMk cId="2048022966" sldId="262"/>
            <ac:cxnSpMk id="24" creationId="{8DA3E906-AFFD-4A6D-BE09-FA02AC58B059}"/>
          </ac:cxnSpMkLst>
        </pc:cxnChg>
        <pc:cxnChg chg="add del mod">
          <ac:chgData name="Sam Welch" userId="744f5962-0006-4478-98c0-959fc852ff43" providerId="ADAL" clId="{08E012E6-DBA7-42A1-9473-C151C76C53D3}" dt="2022-03-02T08:27:30.503" v="1175" actId="478"/>
          <ac:cxnSpMkLst>
            <pc:docMk/>
            <pc:sldMk cId="2048022966" sldId="262"/>
            <ac:cxnSpMk id="26" creationId="{63F021CF-547F-40DE-AB63-66ADFD018F50}"/>
          </ac:cxnSpMkLst>
        </pc:cxnChg>
        <pc:cxnChg chg="add mod">
          <ac:chgData name="Sam Welch" userId="744f5962-0006-4478-98c0-959fc852ff43" providerId="ADAL" clId="{08E012E6-DBA7-42A1-9473-C151C76C53D3}" dt="2022-03-02T08:27:26.555" v="1174" actId="1076"/>
          <ac:cxnSpMkLst>
            <pc:docMk/>
            <pc:sldMk cId="2048022966" sldId="262"/>
            <ac:cxnSpMk id="32" creationId="{32A37D9C-FDBF-4C91-8BEE-B7821DC47F33}"/>
          </ac:cxnSpMkLst>
        </pc:cxnChg>
        <pc:cxnChg chg="add del">
          <ac:chgData name="Sam Welch" userId="744f5962-0006-4478-98c0-959fc852ff43" providerId="ADAL" clId="{08E012E6-DBA7-42A1-9473-C151C76C53D3}" dt="2022-03-02T08:27:34.341" v="1177"/>
          <ac:cxnSpMkLst>
            <pc:docMk/>
            <pc:sldMk cId="2048022966" sldId="262"/>
            <ac:cxnSpMk id="36" creationId="{FFED8C8D-E838-45B0-88F0-81C14743151B}"/>
          </ac:cxnSpMkLst>
        </pc:cxnChg>
        <pc:cxnChg chg="add mod">
          <ac:chgData name="Sam Welch" userId="744f5962-0006-4478-98c0-959fc852ff43" providerId="ADAL" clId="{08E012E6-DBA7-42A1-9473-C151C76C53D3}" dt="2022-03-02T08:28:45.095" v="1230" actId="14100"/>
          <ac:cxnSpMkLst>
            <pc:docMk/>
            <pc:sldMk cId="2048022966" sldId="262"/>
            <ac:cxnSpMk id="39" creationId="{3A1FDFBE-36B3-46D0-9776-94556192506D}"/>
          </ac:cxnSpMkLst>
        </pc:cxnChg>
        <pc:cxnChg chg="add mod">
          <ac:chgData name="Sam Welch" userId="744f5962-0006-4478-98c0-959fc852ff43" providerId="ADAL" clId="{08E012E6-DBA7-42A1-9473-C151C76C53D3}" dt="2022-03-02T08:28:53.015" v="1231" actId="14100"/>
          <ac:cxnSpMkLst>
            <pc:docMk/>
            <pc:sldMk cId="2048022966" sldId="262"/>
            <ac:cxnSpMk id="40" creationId="{250DD436-B920-41E0-9485-6E38F791799E}"/>
          </ac:cxnSpMkLst>
        </pc:cxnChg>
        <pc:cxnChg chg="add mod">
          <ac:chgData name="Sam Welch" userId="744f5962-0006-4478-98c0-959fc852ff43" providerId="ADAL" clId="{08E012E6-DBA7-42A1-9473-C151C76C53D3}" dt="2022-03-02T08:28:59.647" v="1233" actId="14100"/>
          <ac:cxnSpMkLst>
            <pc:docMk/>
            <pc:sldMk cId="2048022966" sldId="262"/>
            <ac:cxnSpMk id="44" creationId="{7EEC77B6-E0E6-426E-89BE-23C2AF873C41}"/>
          </ac:cxnSpMkLst>
        </pc:cxnChg>
        <pc:cxnChg chg="add mod">
          <ac:chgData name="Sam Welch" userId="744f5962-0006-4478-98c0-959fc852ff43" providerId="ADAL" clId="{08E012E6-DBA7-42A1-9473-C151C76C53D3}" dt="2022-03-02T08:29:02.759" v="1235" actId="14100"/>
          <ac:cxnSpMkLst>
            <pc:docMk/>
            <pc:sldMk cId="2048022966" sldId="262"/>
            <ac:cxnSpMk id="45" creationId="{7D55E892-7067-4E34-82B7-66D4C8D39E9B}"/>
          </ac:cxnSpMkLst>
        </pc:cxnChg>
        <pc:cxnChg chg="del mod">
          <ac:chgData name="Sam Welch" userId="744f5962-0006-4478-98c0-959fc852ff43" providerId="ADAL" clId="{08E012E6-DBA7-42A1-9473-C151C76C53D3}" dt="2022-03-02T08:24:08.023" v="974" actId="478"/>
          <ac:cxnSpMkLst>
            <pc:docMk/>
            <pc:sldMk cId="2048022966" sldId="262"/>
            <ac:cxnSpMk id="54" creationId="{83B7330B-97D4-408B-96A0-4B63A4C91C0E}"/>
          </ac:cxnSpMkLst>
        </pc:cxnChg>
      </pc:sldChg>
      <pc:sldChg chg="modSp add mod">
        <pc:chgData name="Sam Welch" userId="744f5962-0006-4478-98c0-959fc852ff43" providerId="ADAL" clId="{08E012E6-DBA7-42A1-9473-C151C76C53D3}" dt="2022-03-02T08:44:50.195" v="1939" actId="20577"/>
        <pc:sldMkLst>
          <pc:docMk/>
          <pc:sldMk cId="793564730" sldId="263"/>
        </pc:sldMkLst>
        <pc:spChg chg="mod">
          <ac:chgData name="Sam Welch" userId="744f5962-0006-4478-98c0-959fc852ff43" providerId="ADAL" clId="{08E012E6-DBA7-42A1-9473-C151C76C53D3}" dt="2022-03-02T08:42:35.681" v="1903" actId="20577"/>
          <ac:spMkLst>
            <pc:docMk/>
            <pc:sldMk cId="793564730" sldId="263"/>
            <ac:spMk id="2" creationId="{C20344AB-60F0-4B07-8C1B-7C765F8ED741}"/>
          </ac:spMkLst>
        </pc:spChg>
        <pc:spChg chg="mod">
          <ac:chgData name="Sam Welch" userId="744f5962-0006-4478-98c0-959fc852ff43" providerId="ADAL" clId="{08E012E6-DBA7-42A1-9473-C151C76C53D3}" dt="2022-03-02T08:34:32.228" v="1464" actId="14100"/>
          <ac:spMkLst>
            <pc:docMk/>
            <pc:sldMk cId="793564730" sldId="263"/>
            <ac:spMk id="9" creationId="{51063DF6-E3D7-4E07-A514-73E74E0E25CD}"/>
          </ac:spMkLst>
        </pc:spChg>
        <pc:spChg chg="mod">
          <ac:chgData name="Sam Welch" userId="744f5962-0006-4478-98c0-959fc852ff43" providerId="ADAL" clId="{08E012E6-DBA7-42A1-9473-C151C76C53D3}" dt="2022-03-02T08:34:45.274" v="1514" actId="20577"/>
          <ac:spMkLst>
            <pc:docMk/>
            <pc:sldMk cId="793564730" sldId="263"/>
            <ac:spMk id="10" creationId="{41E96B7D-40F2-4521-AF49-F8548ADC9873}"/>
          </ac:spMkLst>
        </pc:spChg>
        <pc:spChg chg="mod">
          <ac:chgData name="Sam Welch" userId="744f5962-0006-4478-98c0-959fc852ff43" providerId="ADAL" clId="{08E012E6-DBA7-42A1-9473-C151C76C53D3}" dt="2022-03-02T08:42:31.958" v="1902"/>
          <ac:spMkLst>
            <pc:docMk/>
            <pc:sldMk cId="793564730" sldId="263"/>
            <ac:spMk id="16" creationId="{CB0C91A6-C6E4-42E3-9CAA-AD864CFE374D}"/>
          </ac:spMkLst>
        </pc:spChg>
        <pc:spChg chg="mod">
          <ac:chgData name="Sam Welch" userId="744f5962-0006-4478-98c0-959fc852ff43" providerId="ADAL" clId="{08E012E6-DBA7-42A1-9473-C151C76C53D3}" dt="2022-03-02T08:42:29.236" v="1901" actId="20577"/>
          <ac:spMkLst>
            <pc:docMk/>
            <pc:sldMk cId="793564730" sldId="263"/>
            <ac:spMk id="21" creationId="{B4A44DC0-56B7-47C4-8B15-8E797D92FDEA}"/>
          </ac:spMkLst>
        </pc:spChg>
        <pc:spChg chg="mod">
          <ac:chgData name="Sam Welch" userId="744f5962-0006-4478-98c0-959fc852ff43" providerId="ADAL" clId="{08E012E6-DBA7-42A1-9473-C151C76C53D3}" dt="2022-03-02T08:42:47.219" v="1904" actId="20577"/>
          <ac:spMkLst>
            <pc:docMk/>
            <pc:sldMk cId="793564730" sldId="263"/>
            <ac:spMk id="37" creationId="{5DC247D0-4A88-4015-8A0D-7F45E7627002}"/>
          </ac:spMkLst>
        </pc:spChg>
        <pc:spChg chg="mod">
          <ac:chgData name="Sam Welch" userId="744f5962-0006-4478-98c0-959fc852ff43" providerId="ADAL" clId="{08E012E6-DBA7-42A1-9473-C151C76C53D3}" dt="2022-03-02T08:42:50.214" v="1905" actId="20577"/>
          <ac:spMkLst>
            <pc:docMk/>
            <pc:sldMk cId="793564730" sldId="263"/>
            <ac:spMk id="38" creationId="{DF8D96C7-56A0-4795-8F5D-94C40A72BBA8}"/>
          </ac:spMkLst>
        </pc:spChg>
        <pc:spChg chg="mod">
          <ac:chgData name="Sam Welch" userId="744f5962-0006-4478-98c0-959fc852ff43" providerId="ADAL" clId="{08E012E6-DBA7-42A1-9473-C151C76C53D3}" dt="2022-03-02T08:42:56.567" v="1909" actId="20577"/>
          <ac:spMkLst>
            <pc:docMk/>
            <pc:sldMk cId="793564730" sldId="263"/>
            <ac:spMk id="42" creationId="{35E78C46-1D3E-41CA-BFD7-706B86861E20}"/>
          </ac:spMkLst>
        </pc:spChg>
        <pc:spChg chg="mod">
          <ac:chgData name="Sam Welch" userId="744f5962-0006-4478-98c0-959fc852ff43" providerId="ADAL" clId="{08E012E6-DBA7-42A1-9473-C151C76C53D3}" dt="2022-03-02T08:42:53.710" v="1906" actId="20577"/>
          <ac:spMkLst>
            <pc:docMk/>
            <pc:sldMk cId="793564730" sldId="263"/>
            <ac:spMk id="43" creationId="{68EA3E97-BEA7-43B8-9971-7C58249BE1C8}"/>
          </ac:spMkLst>
        </pc:spChg>
        <pc:spChg chg="mod">
          <ac:chgData name="Sam Welch" userId="744f5962-0006-4478-98c0-959fc852ff43" providerId="ADAL" clId="{08E012E6-DBA7-42A1-9473-C151C76C53D3}" dt="2022-03-02T08:38:11.135" v="1750" actId="20577"/>
          <ac:spMkLst>
            <pc:docMk/>
            <pc:sldMk cId="793564730" sldId="263"/>
            <ac:spMk id="48" creationId="{A9B7925A-978F-4360-95EE-E43743865A44}"/>
          </ac:spMkLst>
        </pc:spChg>
        <pc:spChg chg="mod">
          <ac:chgData name="Sam Welch" userId="744f5962-0006-4478-98c0-959fc852ff43" providerId="ADAL" clId="{08E012E6-DBA7-42A1-9473-C151C76C53D3}" dt="2022-03-02T08:43:37.892" v="1919" actId="20577"/>
          <ac:spMkLst>
            <pc:docMk/>
            <pc:sldMk cId="793564730" sldId="263"/>
            <ac:spMk id="53" creationId="{74E8AEAB-03D6-40D9-961D-355B71168F10}"/>
          </ac:spMkLst>
        </pc:spChg>
        <pc:spChg chg="mod">
          <ac:chgData name="Sam Welch" userId="744f5962-0006-4478-98c0-959fc852ff43" providerId="ADAL" clId="{08E012E6-DBA7-42A1-9473-C151C76C53D3}" dt="2022-03-02T08:44:16.929" v="1932" actId="20577"/>
          <ac:spMkLst>
            <pc:docMk/>
            <pc:sldMk cId="793564730" sldId="263"/>
            <ac:spMk id="56" creationId="{FCCB9EAF-F8E6-4541-A9E4-D123EB514961}"/>
          </ac:spMkLst>
        </pc:spChg>
        <pc:spChg chg="mod">
          <ac:chgData name="Sam Welch" userId="744f5962-0006-4478-98c0-959fc852ff43" providerId="ADAL" clId="{08E012E6-DBA7-42A1-9473-C151C76C53D3}" dt="2022-03-02T08:44:50.195" v="1939" actId="20577"/>
          <ac:spMkLst>
            <pc:docMk/>
            <pc:sldMk cId="793564730" sldId="263"/>
            <ac:spMk id="57" creationId="{897E5D36-95D4-4D89-9042-F8282C806C3C}"/>
          </ac:spMkLst>
        </pc:spChg>
        <pc:spChg chg="mod">
          <ac:chgData name="Sam Welch" userId="744f5962-0006-4478-98c0-959fc852ff43" providerId="ADAL" clId="{08E012E6-DBA7-42A1-9473-C151C76C53D3}" dt="2022-03-02T08:39:08.765" v="1856" actId="20577"/>
          <ac:spMkLst>
            <pc:docMk/>
            <pc:sldMk cId="793564730" sldId="263"/>
            <ac:spMk id="58" creationId="{64918635-7B99-4E7D-95EE-3BC1DD0FE8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82DD-7300-4C2C-80A1-469F01C1E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DF9A3-BEB3-42C6-9714-EF6365430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161B-EC5B-4856-89C9-F045BC81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2A0A-4606-4031-B26A-C817ABE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7686-2909-46B8-9867-EFA5694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804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E83E-DBAC-465B-B989-FDB50ACB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515EA-4A45-4504-9159-1D2D72D00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BB67-A624-434E-AF57-7F56FE42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D21F-D1F6-408C-85A0-C67F8EAE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8570-B1B0-42F0-8488-D2B2F56B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899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22675-BAF3-4054-BD03-B9896DE3C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965B7-A8ED-4B92-A4AF-74E7446E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C1831-FA9A-4B51-85CE-784C1F76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D2C75-5CDA-4011-8137-18C829B6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766F-BFAF-4DD1-A6EC-752F4C66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703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79DF-101F-49E5-A453-163CBE16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BD07-18B2-4A49-8BE1-8DFFAFD3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9500E-4D65-4B32-B94B-B820A897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B866-3BEC-4656-BD55-87D6139D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610-9040-48C8-8550-BD6B2B8A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09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BE1D-F619-4B57-9088-E54142F1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3D3F-CC77-4F7F-AA70-C990910F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62850-2D26-4E64-9C92-6497A2F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58822-4B1E-43A3-8584-ED8B603F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6B48-87C9-4970-9EA2-74952EB3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17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C427-D572-4BC6-9AAE-BC6067D9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79AC-931E-4E8B-8E0C-BA5B14540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DC530-9F26-475F-800E-66F2A3F7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8997-8EEB-4D36-89A2-26609B74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52B6-1D6F-44CA-A0C6-933366C2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A8C4-A6DA-4712-A16C-E5870FB8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389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8608-642A-4200-8B8D-492931E0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9D328-37DC-4614-88CE-37FEDF9D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3BF67-C008-4DCF-A083-E4A53B34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F505A-463A-463A-8087-59207341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4307E-2057-402B-BF92-1F188F49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9884F-1690-4B10-90B5-F57FE03C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D09DF-B7B9-4A73-ABCE-D5BC4437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A480A-C5A4-42B9-9534-5957B791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932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78D1-B952-47A9-B86F-7CF59CCB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1D117-88C2-440B-BF7A-8E25B58D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F2CFB-DAE3-43D4-9B70-FCBC8935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4DF04-3ED2-41FC-9DF9-E427BA66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504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C8715-448C-4A64-8EA7-78484997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B56C-720F-4909-A147-842E1557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0DDEC-8D38-45DB-861D-104699B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4010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D1F1-6E08-42EA-B7CB-9504CC91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189E5-A4D0-427C-A073-C74B41390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058A2-FFF7-4523-B060-7128A3CF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1C90-8EB6-43C4-B098-C7DA73AA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93DC5-B55B-4AE2-A41D-650B5DD7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5079-B5ED-4584-ACEB-E57DEF29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8943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3B88-9835-4B19-8B51-A0AA088D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5B9E4-8570-4E47-8FF8-AD901F6B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3480-6562-40AE-B09D-174974514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EA7C-0D56-49D5-A1FC-03D18F07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474A-791A-473A-BC8A-7ADFB77C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C4E4-3537-47D5-A949-F29B6591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821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7D7B7-2D44-42D7-8EEE-CAD4D138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91496-AC66-47F4-9486-359CE9304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BF493-CA76-4193-B7BE-F92C40C85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B00B-81AA-4DFD-95A9-8E75661B064D}" type="datetimeFigureOut">
              <a:rPr lang="nb-NO" smtClean="0"/>
              <a:t>01.03.2022</a:t>
            </a:fld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F5DD5-B2D8-425B-B919-3490E0A90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2647B-E8EA-4EE0-87A5-D9180C47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A6AF-2843-48BB-9B0E-9B6DFB4AD980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16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0D62F-8678-4FC6-A510-A22760254A9D}"/>
              </a:ext>
            </a:extLst>
          </p:cNvPr>
          <p:cNvSpPr txBox="1"/>
          <p:nvPr/>
        </p:nvSpPr>
        <p:spPr>
          <a:xfrm>
            <a:off x="2429437" y="1618888"/>
            <a:ext cx="83673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/>
              <a:t>ATC 1</a:t>
            </a:r>
            <a:br>
              <a:rPr lang="nb-NO" sz="1200" dirty="0"/>
            </a:br>
            <a:r>
              <a:rPr lang="nb-NO" sz="1200" dirty="0"/>
              <a:t>[unit?]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E83E3-E601-4DF3-B923-F1DFC4AC410A}"/>
              </a:ext>
            </a:extLst>
          </p:cNvPr>
          <p:cNvSpPr txBox="1"/>
          <p:nvPr/>
        </p:nvSpPr>
        <p:spPr>
          <a:xfrm>
            <a:off x="2429436" y="3092836"/>
            <a:ext cx="83673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ATC 2</a:t>
            </a:r>
            <a:br>
              <a:rPr lang="nb-NO" sz="1200" dirty="0"/>
            </a:br>
            <a:r>
              <a:rPr lang="nb-NO" sz="1200" dirty="0"/>
              <a:t>[unit?]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A3F3A-FBF1-42F6-BC35-FF3A6AF4C93D}"/>
              </a:ext>
            </a:extLst>
          </p:cNvPr>
          <p:cNvSpPr txBox="1"/>
          <p:nvPr/>
        </p:nvSpPr>
        <p:spPr>
          <a:xfrm>
            <a:off x="2433919" y="4544280"/>
            <a:ext cx="83673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ATC 3</a:t>
            </a:r>
          </a:p>
          <a:p>
            <a:r>
              <a:rPr lang="nb-NO" sz="1200" dirty="0"/>
              <a:t>[unit?]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5BF91D-5125-4334-AC73-B33F0259CD8D}"/>
              </a:ext>
            </a:extLst>
          </p:cNvPr>
          <p:cNvSpPr txBox="1"/>
          <p:nvPr/>
        </p:nvSpPr>
        <p:spPr>
          <a:xfrm>
            <a:off x="2535987" y="2236972"/>
            <a:ext cx="1337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E.g. heart medicine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6F90C9-5694-44CF-BFEA-6D3B3578E71D}"/>
              </a:ext>
            </a:extLst>
          </p:cNvPr>
          <p:cNvSpPr txBox="1"/>
          <p:nvPr/>
        </p:nvSpPr>
        <p:spPr>
          <a:xfrm>
            <a:off x="2344270" y="3821961"/>
            <a:ext cx="162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E.g. painkillers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8034E-04B8-495E-BF8A-14A3CB118152}"/>
              </a:ext>
            </a:extLst>
          </p:cNvPr>
          <p:cNvSpPr txBox="1"/>
          <p:nvPr/>
        </p:nvSpPr>
        <p:spPr>
          <a:xfrm>
            <a:off x="2844342" y="828030"/>
            <a:ext cx="1179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/>
              <a:t>Specific ATC-API relationships; can be a factor or CPT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E0D7A-31A2-4D0B-8E29-699B692D118C}"/>
              </a:ext>
            </a:extLst>
          </p:cNvPr>
          <p:cNvSpPr txBox="1"/>
          <p:nvPr/>
        </p:nvSpPr>
        <p:spPr>
          <a:xfrm>
            <a:off x="1183107" y="731761"/>
            <a:ext cx="143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ATC = sum of all products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Source of variation </a:t>
            </a:r>
            <a:br>
              <a:rPr lang="nb-NO" sz="1200" i="1" dirty="0">
                <a:solidFill>
                  <a:srgbClr val="00B050"/>
                </a:solidFill>
              </a:rPr>
            </a:br>
            <a:r>
              <a:rPr lang="nb-NO" sz="1200" i="1" dirty="0">
                <a:solidFill>
                  <a:srgbClr val="00B050"/>
                </a:solidFill>
              </a:rPr>
              <a:t>(probability distribution):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4 years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Assume e.g. log-normal distribution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405E7-CA9A-4164-914E-301A2E905906}"/>
              </a:ext>
            </a:extLst>
          </p:cNvPr>
          <p:cNvSpPr txBox="1"/>
          <p:nvPr/>
        </p:nvSpPr>
        <p:spPr>
          <a:xfrm>
            <a:off x="245466" y="2370740"/>
            <a:ext cx="1205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/>
              <a:t>Population </a:t>
            </a:r>
            <a:r>
              <a:rPr lang="en-GB" sz="1200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3784A3-63B8-4916-98CC-3EA62983C727}"/>
              </a:ext>
            </a:extLst>
          </p:cNvPr>
          <p:cNvSpPr txBox="1"/>
          <p:nvPr/>
        </p:nvSpPr>
        <p:spPr>
          <a:xfrm>
            <a:off x="245466" y="3352511"/>
            <a:ext cx="12057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 dirty="0"/>
              <a:t>Age distribution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5C518F-EEAB-4FEC-973F-204D5953B8A3}"/>
              </a:ext>
            </a:extLst>
          </p:cNvPr>
          <p:cNvCxnSpPr>
            <a:cxnSpLocks/>
            <a:stCxn id="14" idx="3"/>
            <a:endCxn id="5" idx="2"/>
          </p:cNvCxnSpPr>
          <p:nvPr/>
        </p:nvCxnSpPr>
        <p:spPr>
          <a:xfrm flipV="1">
            <a:off x="1451219" y="1943482"/>
            <a:ext cx="978218" cy="56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042007-980F-4E5D-A399-74E185EA895F}"/>
              </a:ext>
            </a:extLst>
          </p:cNvPr>
          <p:cNvCxnSpPr>
            <a:cxnSpLocks/>
            <a:stCxn id="14" idx="3"/>
            <a:endCxn id="7" idx="2"/>
          </p:cNvCxnSpPr>
          <p:nvPr/>
        </p:nvCxnSpPr>
        <p:spPr>
          <a:xfrm>
            <a:off x="1451219" y="2509240"/>
            <a:ext cx="978217" cy="90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6C9623-AFE5-47BC-A02A-8877E6CB0DD3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>
            <a:off x="1451219" y="3491011"/>
            <a:ext cx="982700" cy="137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24993F-6E8A-4059-AC72-DF37391D3F89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 flipV="1">
            <a:off x="1451219" y="3417430"/>
            <a:ext cx="978217" cy="7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139B3-0DA6-45FA-A6C3-E2689003C455}"/>
              </a:ext>
            </a:extLst>
          </p:cNvPr>
          <p:cNvCxnSpPr>
            <a:cxnSpLocks/>
            <a:stCxn id="14" idx="3"/>
            <a:endCxn id="8" idx="2"/>
          </p:cNvCxnSpPr>
          <p:nvPr/>
        </p:nvCxnSpPr>
        <p:spPr>
          <a:xfrm>
            <a:off x="1451219" y="2509240"/>
            <a:ext cx="982700" cy="23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FFED85-0B75-4F9E-BDBB-34F4A959D0F6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 flipV="1">
            <a:off x="1451219" y="1943482"/>
            <a:ext cx="978218" cy="154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96DF25-C92E-4588-9D2D-79F13FCB5F09}"/>
              </a:ext>
            </a:extLst>
          </p:cNvPr>
          <p:cNvSpPr txBox="1"/>
          <p:nvPr/>
        </p:nvSpPr>
        <p:spPr>
          <a:xfrm>
            <a:off x="3893767" y="1083829"/>
            <a:ext cx="9635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 dirty="0"/>
              <a:t>API 1</a:t>
            </a:r>
            <a:br>
              <a:rPr lang="nb-NO" sz="1200" dirty="0"/>
            </a:br>
            <a:r>
              <a:rPr lang="nb-NO" sz="1200" dirty="0"/>
              <a:t>[g/</a:t>
            </a:r>
            <a:r>
              <a:rPr lang="nb-NO" sz="1200" dirty="0" err="1"/>
              <a:t>year</a:t>
            </a:r>
            <a:r>
              <a:rPr lang="nb-NO" sz="1200" dirty="0"/>
              <a:t>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9CE169-3667-4AC8-B4C4-9B48A8A93B4B}"/>
              </a:ext>
            </a:extLst>
          </p:cNvPr>
          <p:cNvSpPr txBox="1"/>
          <p:nvPr/>
        </p:nvSpPr>
        <p:spPr>
          <a:xfrm>
            <a:off x="3893767" y="1894845"/>
            <a:ext cx="9635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API 2</a:t>
            </a:r>
            <a:br>
              <a:rPr lang="nb-NO" sz="1200"/>
            </a:br>
            <a:r>
              <a:rPr lang="nb-NO" sz="1200"/>
              <a:t>[g/year]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774E7D-654C-4A0A-8A01-BB59A529A890}"/>
              </a:ext>
            </a:extLst>
          </p:cNvPr>
          <p:cNvSpPr txBox="1"/>
          <p:nvPr/>
        </p:nvSpPr>
        <p:spPr>
          <a:xfrm>
            <a:off x="3893767" y="2768242"/>
            <a:ext cx="9635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API 3</a:t>
            </a:r>
            <a:br>
              <a:rPr lang="nb-NO" sz="1200"/>
            </a:br>
            <a:r>
              <a:rPr lang="nb-NO" sz="1200"/>
              <a:t>[g/year]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FA0304-F20B-4F56-B60D-0DD0F6976307}"/>
              </a:ext>
            </a:extLst>
          </p:cNvPr>
          <p:cNvCxnSpPr>
            <a:cxnSpLocks/>
            <a:stCxn id="5" idx="6"/>
            <a:endCxn id="33" idx="2"/>
          </p:cNvCxnSpPr>
          <p:nvPr/>
        </p:nvCxnSpPr>
        <p:spPr>
          <a:xfrm flipV="1">
            <a:off x="3266169" y="1408423"/>
            <a:ext cx="627598" cy="53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7C2234-17A8-4E47-A3D5-A6D267B17CC5}"/>
              </a:ext>
            </a:extLst>
          </p:cNvPr>
          <p:cNvCxnSpPr>
            <a:cxnSpLocks/>
            <a:stCxn id="5" idx="6"/>
            <a:endCxn id="38" idx="2"/>
          </p:cNvCxnSpPr>
          <p:nvPr/>
        </p:nvCxnSpPr>
        <p:spPr>
          <a:xfrm>
            <a:off x="3266169" y="1943482"/>
            <a:ext cx="627598" cy="27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86E843-4629-43FF-8548-665E03726B58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3266169" y="1943482"/>
            <a:ext cx="627598" cy="114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01CBD1B-64BB-4E86-88EC-E54099F7AED1}"/>
              </a:ext>
            </a:extLst>
          </p:cNvPr>
          <p:cNvSpPr txBox="1"/>
          <p:nvPr/>
        </p:nvSpPr>
        <p:spPr>
          <a:xfrm>
            <a:off x="6561551" y="1087586"/>
            <a:ext cx="68137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RQ 1</a:t>
            </a:r>
            <a:br>
              <a:rPr lang="nb-NO" sz="1200"/>
            </a:br>
            <a:r>
              <a:rPr lang="nb-NO" sz="1200"/>
              <a:t>[-]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85DA65-C3E9-41C6-89C7-688067367984}"/>
              </a:ext>
            </a:extLst>
          </p:cNvPr>
          <p:cNvSpPr txBox="1"/>
          <p:nvPr/>
        </p:nvSpPr>
        <p:spPr>
          <a:xfrm>
            <a:off x="6561551" y="1926222"/>
            <a:ext cx="68137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RQ 2</a:t>
            </a:r>
            <a:br>
              <a:rPr lang="nb-NO" sz="1200"/>
            </a:br>
            <a:r>
              <a:rPr lang="nb-NO" sz="1200"/>
              <a:t>[-]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E859ED-A58C-433E-9648-E8C424C69269}"/>
              </a:ext>
            </a:extLst>
          </p:cNvPr>
          <p:cNvSpPr txBox="1"/>
          <p:nvPr/>
        </p:nvSpPr>
        <p:spPr>
          <a:xfrm>
            <a:off x="6561551" y="2799619"/>
            <a:ext cx="68137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RQ 3</a:t>
            </a:r>
            <a:br>
              <a:rPr lang="nb-NO" sz="1200"/>
            </a:br>
            <a:r>
              <a:rPr lang="nb-NO" sz="1200"/>
              <a:t>[-]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5C9958-6150-48C3-89E4-29593C73E9AD}"/>
              </a:ext>
            </a:extLst>
          </p:cNvPr>
          <p:cNvSpPr txBox="1"/>
          <p:nvPr/>
        </p:nvSpPr>
        <p:spPr>
          <a:xfrm>
            <a:off x="2456329" y="5407545"/>
            <a:ext cx="1627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/>
              <a:t>E.g. contraceptives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7D66A7-64F3-4FE1-AFFC-4BCFDC105C64}"/>
              </a:ext>
            </a:extLst>
          </p:cNvPr>
          <p:cNvSpPr txBox="1"/>
          <p:nvPr/>
        </p:nvSpPr>
        <p:spPr>
          <a:xfrm>
            <a:off x="5801365" y="890997"/>
            <a:ext cx="1179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/>
              <a:t>Divide by PNEC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5CD6B7-9146-44D6-87BA-9A7D07975852}"/>
              </a:ext>
            </a:extLst>
          </p:cNvPr>
          <p:cNvSpPr txBox="1"/>
          <p:nvPr/>
        </p:nvSpPr>
        <p:spPr>
          <a:xfrm>
            <a:off x="2961444" y="338048"/>
            <a:ext cx="100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SALES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952BD-7CA9-4EFA-9AAB-AE36CE4096A9}"/>
              </a:ext>
            </a:extLst>
          </p:cNvPr>
          <p:cNvSpPr txBox="1"/>
          <p:nvPr/>
        </p:nvSpPr>
        <p:spPr>
          <a:xfrm>
            <a:off x="5139178" y="256606"/>
            <a:ext cx="13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PREDICTED ENVIRONMENTAL EXPOSURE (PEC)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2A0881-206A-4CDE-8DD0-15539CC940C8}"/>
              </a:ext>
            </a:extLst>
          </p:cNvPr>
          <p:cNvSpPr txBox="1"/>
          <p:nvPr/>
        </p:nvSpPr>
        <p:spPr>
          <a:xfrm>
            <a:off x="2312858" y="5795430"/>
            <a:ext cx="1547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i="1">
                <a:solidFill>
                  <a:srgbClr val="00B050"/>
                </a:solidFill>
              </a:rPr>
              <a:t>Which unit for ATCs?</a:t>
            </a:r>
          </a:p>
          <a:p>
            <a:pPr marL="285750" indent="-285750">
              <a:buFontTx/>
              <a:buChar char="-"/>
            </a:pPr>
            <a:r>
              <a:rPr lang="nb-NO" sz="1200" i="1">
                <a:solidFill>
                  <a:srgbClr val="00B050"/>
                </a:solidFill>
              </a:rPr>
              <a:t>no. of packages? </a:t>
            </a:r>
          </a:p>
          <a:p>
            <a:pPr marL="285750" indent="-285750">
              <a:buFontTx/>
              <a:buChar char="-"/>
            </a:pPr>
            <a:r>
              <a:rPr lang="nb-NO" sz="1200" i="1">
                <a:solidFill>
                  <a:srgbClr val="00B050"/>
                </a:solidFill>
              </a:rPr>
              <a:t>no. of items?</a:t>
            </a:r>
          </a:p>
          <a:p>
            <a:pPr marL="285750" indent="-285750">
              <a:buFontTx/>
              <a:buChar char="-"/>
            </a:pPr>
            <a:r>
              <a:rPr lang="nb-NO" sz="1200" i="1">
                <a:solidFill>
                  <a:srgbClr val="00B050"/>
                </a:solidFill>
              </a:rPr>
              <a:t>no. DDDs?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F2469E-4487-42C8-A727-7FEF265F6F89}"/>
              </a:ext>
            </a:extLst>
          </p:cNvPr>
          <p:cNvCxnSpPr>
            <a:cxnSpLocks/>
            <a:stCxn id="7" idx="6"/>
            <a:endCxn id="39" idx="2"/>
          </p:cNvCxnSpPr>
          <p:nvPr/>
        </p:nvCxnSpPr>
        <p:spPr>
          <a:xfrm flipV="1">
            <a:off x="3266168" y="3092836"/>
            <a:ext cx="627599" cy="32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FD6D992-BCB8-4485-A2E3-B11CC5EEF999}"/>
              </a:ext>
            </a:extLst>
          </p:cNvPr>
          <p:cNvSpPr txBox="1"/>
          <p:nvPr/>
        </p:nvSpPr>
        <p:spPr>
          <a:xfrm>
            <a:off x="3851043" y="3631507"/>
            <a:ext cx="9635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/>
              <a:t>API 4</a:t>
            </a:r>
            <a:br>
              <a:rPr lang="nb-NO" sz="1200"/>
            </a:br>
            <a:r>
              <a:rPr lang="nb-NO" sz="1200"/>
              <a:t>[g/year]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DB368C0-CBA1-4408-B2CF-B27E7300FE88}"/>
              </a:ext>
            </a:extLst>
          </p:cNvPr>
          <p:cNvCxnSpPr>
            <a:cxnSpLocks/>
            <a:stCxn id="7" idx="6"/>
            <a:endCxn id="64" idx="2"/>
          </p:cNvCxnSpPr>
          <p:nvPr/>
        </p:nvCxnSpPr>
        <p:spPr>
          <a:xfrm>
            <a:off x="3266168" y="3417430"/>
            <a:ext cx="584875" cy="538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C760C6E-974A-4E30-BA41-D6B678FAEBA6}"/>
              </a:ext>
            </a:extLst>
          </p:cNvPr>
          <p:cNvSpPr txBox="1"/>
          <p:nvPr/>
        </p:nvSpPr>
        <p:spPr>
          <a:xfrm>
            <a:off x="4054756" y="4494772"/>
            <a:ext cx="470664" cy="28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/>
              <a:t>etc.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5EBE23-F29A-4F76-B24C-6BBFF99A0EB4}"/>
              </a:ext>
            </a:extLst>
          </p:cNvPr>
          <p:cNvSpPr txBox="1"/>
          <p:nvPr/>
        </p:nvSpPr>
        <p:spPr>
          <a:xfrm>
            <a:off x="6561551" y="310604"/>
            <a:ext cx="132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RISK QUOTIENT (RQ)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2FC8300-9F44-44F4-94F1-3DCDBD5B1C45}"/>
              </a:ext>
            </a:extLst>
          </p:cNvPr>
          <p:cNvSpPr txBox="1"/>
          <p:nvPr/>
        </p:nvSpPr>
        <p:spPr>
          <a:xfrm>
            <a:off x="5219919" y="1083829"/>
            <a:ext cx="79264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API 1</a:t>
            </a:r>
            <a:br>
              <a:rPr lang="nb-NO" sz="1200"/>
            </a:br>
            <a:r>
              <a:rPr lang="nb-NO" sz="1200"/>
              <a:t>[µg/L]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995443-43AF-48B1-9AFA-C340F2B014B4}"/>
              </a:ext>
            </a:extLst>
          </p:cNvPr>
          <p:cNvSpPr txBox="1"/>
          <p:nvPr/>
        </p:nvSpPr>
        <p:spPr>
          <a:xfrm>
            <a:off x="5219919" y="1894845"/>
            <a:ext cx="79264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API 2</a:t>
            </a:r>
            <a:br>
              <a:rPr lang="nb-NO" sz="1200"/>
            </a:br>
            <a:r>
              <a:rPr lang="nb-NO" sz="1200"/>
              <a:t>[µg/L]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3B3467-EAA8-4DD6-9AD6-F62644D96806}"/>
              </a:ext>
            </a:extLst>
          </p:cNvPr>
          <p:cNvSpPr txBox="1"/>
          <p:nvPr/>
        </p:nvSpPr>
        <p:spPr>
          <a:xfrm>
            <a:off x="5219919" y="2768242"/>
            <a:ext cx="992622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/>
              <a:t>API 3</a:t>
            </a:r>
            <a:br>
              <a:rPr lang="nb-NO" sz="1200"/>
            </a:br>
            <a:r>
              <a:rPr lang="nb-NO" sz="1200"/>
              <a:t>[µg/L]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B72BFA-BE67-445A-B27E-70278E3C36E4}"/>
              </a:ext>
            </a:extLst>
          </p:cNvPr>
          <p:cNvSpPr txBox="1"/>
          <p:nvPr/>
        </p:nvSpPr>
        <p:spPr>
          <a:xfrm>
            <a:off x="5177195" y="3631507"/>
            <a:ext cx="963594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/>
              <a:t>API 4</a:t>
            </a:r>
            <a:br>
              <a:rPr lang="nb-NO" sz="1200"/>
            </a:br>
            <a:r>
              <a:rPr lang="nb-NO" sz="1200"/>
              <a:t>[µg/L]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D5AC42-4402-4924-922A-1832EC7BECC6}"/>
              </a:ext>
            </a:extLst>
          </p:cNvPr>
          <p:cNvCxnSpPr>
            <a:cxnSpLocks/>
            <a:stCxn id="33" idx="6"/>
            <a:endCxn id="69" idx="2"/>
          </p:cNvCxnSpPr>
          <p:nvPr/>
        </p:nvCxnSpPr>
        <p:spPr>
          <a:xfrm>
            <a:off x="4857361" y="1408423"/>
            <a:ext cx="36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C54487-B1C2-472C-9DCA-865067A0B413}"/>
              </a:ext>
            </a:extLst>
          </p:cNvPr>
          <p:cNvCxnSpPr>
            <a:cxnSpLocks/>
            <a:stCxn id="38" idx="6"/>
            <a:endCxn id="70" idx="2"/>
          </p:cNvCxnSpPr>
          <p:nvPr/>
        </p:nvCxnSpPr>
        <p:spPr>
          <a:xfrm>
            <a:off x="4857361" y="2219439"/>
            <a:ext cx="36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0C43E40-ADD0-429E-981E-C3B3140A4E07}"/>
              </a:ext>
            </a:extLst>
          </p:cNvPr>
          <p:cNvCxnSpPr>
            <a:cxnSpLocks/>
            <a:stCxn id="39" idx="6"/>
            <a:endCxn id="71" idx="2"/>
          </p:cNvCxnSpPr>
          <p:nvPr/>
        </p:nvCxnSpPr>
        <p:spPr>
          <a:xfrm>
            <a:off x="4857361" y="3092836"/>
            <a:ext cx="36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FA29A-BFF9-4F48-8419-BC4AD2B2E40C}"/>
              </a:ext>
            </a:extLst>
          </p:cNvPr>
          <p:cNvCxnSpPr>
            <a:cxnSpLocks/>
            <a:stCxn id="64" idx="6"/>
            <a:endCxn id="72" idx="2"/>
          </p:cNvCxnSpPr>
          <p:nvPr/>
        </p:nvCxnSpPr>
        <p:spPr>
          <a:xfrm>
            <a:off x="4814637" y="3956101"/>
            <a:ext cx="362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DF4C097-6536-477D-9D4E-04C36929EEFD}"/>
              </a:ext>
            </a:extLst>
          </p:cNvPr>
          <p:cNvSpPr txBox="1"/>
          <p:nvPr/>
        </p:nvSpPr>
        <p:spPr>
          <a:xfrm>
            <a:off x="4621806" y="818466"/>
            <a:ext cx="1179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/>
              <a:t>Same equation for all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9B2FC69-A7B8-4D26-9B32-BB2E74EA9872}"/>
              </a:ext>
            </a:extLst>
          </p:cNvPr>
          <p:cNvCxnSpPr>
            <a:cxnSpLocks/>
            <a:stCxn id="69" idx="6"/>
            <a:endCxn id="48" idx="2"/>
          </p:cNvCxnSpPr>
          <p:nvPr/>
        </p:nvCxnSpPr>
        <p:spPr>
          <a:xfrm>
            <a:off x="6012561" y="1408423"/>
            <a:ext cx="548990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D29B9E5-7E7B-4A2E-900C-9CD8DDFAA72E}"/>
              </a:ext>
            </a:extLst>
          </p:cNvPr>
          <p:cNvCxnSpPr>
            <a:cxnSpLocks/>
            <a:stCxn id="70" idx="6"/>
            <a:endCxn id="49" idx="2"/>
          </p:cNvCxnSpPr>
          <p:nvPr/>
        </p:nvCxnSpPr>
        <p:spPr>
          <a:xfrm>
            <a:off x="6012561" y="2219439"/>
            <a:ext cx="548990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F5E4915-6DD1-44A3-B492-3D84669EAEB8}"/>
              </a:ext>
            </a:extLst>
          </p:cNvPr>
          <p:cNvCxnSpPr>
            <a:cxnSpLocks/>
            <a:stCxn id="71" idx="6"/>
            <a:endCxn id="50" idx="2"/>
          </p:cNvCxnSpPr>
          <p:nvPr/>
        </p:nvCxnSpPr>
        <p:spPr>
          <a:xfrm>
            <a:off x="6212541" y="3092836"/>
            <a:ext cx="349010" cy="3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625FEB2-4E3A-4464-80E7-62F860FAB133}"/>
              </a:ext>
            </a:extLst>
          </p:cNvPr>
          <p:cNvSpPr txBox="1"/>
          <p:nvPr/>
        </p:nvSpPr>
        <p:spPr>
          <a:xfrm>
            <a:off x="6640235" y="3631507"/>
            <a:ext cx="681378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/>
              <a:t>RQ 4</a:t>
            </a:r>
            <a:br>
              <a:rPr lang="nb-NO" sz="1200"/>
            </a:br>
            <a:r>
              <a:rPr lang="nb-NO" sz="1200"/>
              <a:t>[-]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F5BB1A2-F1ED-40E9-B9E8-402171810904}"/>
              </a:ext>
            </a:extLst>
          </p:cNvPr>
          <p:cNvCxnSpPr>
            <a:cxnSpLocks/>
            <a:stCxn id="72" idx="6"/>
            <a:endCxn id="100" idx="2"/>
          </p:cNvCxnSpPr>
          <p:nvPr/>
        </p:nvCxnSpPr>
        <p:spPr>
          <a:xfrm>
            <a:off x="6140789" y="3956101"/>
            <a:ext cx="499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5A0E490-7351-403D-A4F4-171041DFD7F5}"/>
              </a:ext>
            </a:extLst>
          </p:cNvPr>
          <p:cNvSpPr txBox="1"/>
          <p:nvPr/>
        </p:nvSpPr>
        <p:spPr>
          <a:xfrm>
            <a:off x="6463553" y="4502158"/>
            <a:ext cx="21890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Can </a:t>
            </a:r>
            <a:r>
              <a:rPr lang="nb-NO" sz="1200" i="1" dirty="0" err="1">
                <a:solidFill>
                  <a:srgbClr val="00B050"/>
                </a:solidFill>
              </a:rPr>
              <a:t>compare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with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traditional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cumulative</a:t>
            </a:r>
            <a:r>
              <a:rPr lang="nb-NO" sz="1200" i="1" dirty="0">
                <a:solidFill>
                  <a:srgbClr val="00B050"/>
                </a:solidFill>
              </a:rPr>
              <a:t> RA: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Sum of </a:t>
            </a:r>
            <a:r>
              <a:rPr lang="nb-NO" sz="1200" i="1" dirty="0" err="1">
                <a:solidFill>
                  <a:srgbClr val="00B050"/>
                </a:solidFill>
              </a:rPr>
              <a:t>RQs</a:t>
            </a:r>
            <a:endParaRPr lang="nb-NO" sz="1200" i="1" dirty="0">
              <a:solidFill>
                <a:srgbClr val="00B050"/>
              </a:solidFill>
            </a:endParaRPr>
          </a:p>
          <a:p>
            <a:r>
              <a:rPr lang="nb-NO" sz="1200" i="1" dirty="0">
                <a:solidFill>
                  <a:srgbClr val="00B050"/>
                </a:solidFill>
              </a:rPr>
              <a:t>Sum of </a:t>
            </a:r>
            <a:r>
              <a:rPr lang="nb-NO" sz="1200" i="1" dirty="0" err="1">
                <a:solidFill>
                  <a:srgbClr val="00B050"/>
                </a:solidFill>
              </a:rPr>
              <a:t>toxic</a:t>
            </a:r>
            <a:r>
              <a:rPr lang="nb-NO" sz="1200" i="1" dirty="0">
                <a:solidFill>
                  <a:srgbClr val="00B050"/>
                </a:solidFill>
              </a:rPr>
              <a:t> units (different?)</a:t>
            </a:r>
          </a:p>
          <a:p>
            <a:r>
              <a:rPr lang="nb-NO" sz="1200" i="1" dirty="0" err="1">
                <a:solidFill>
                  <a:srgbClr val="00B050"/>
                </a:solidFill>
              </a:rPr>
              <a:t>Backhaus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method</a:t>
            </a:r>
            <a:r>
              <a:rPr lang="nb-NO" sz="1200" i="1" dirty="0">
                <a:solidFill>
                  <a:srgbClr val="00B050"/>
                </a:solidFill>
              </a:rPr>
              <a:t>...(</a:t>
            </a:r>
            <a:r>
              <a:rPr lang="nb-NO" sz="1200" i="1" dirty="0" err="1">
                <a:solidFill>
                  <a:srgbClr val="00B050"/>
                </a:solidFill>
              </a:rPr>
              <a:t>multi</a:t>
            </a:r>
            <a:r>
              <a:rPr lang="nb-NO" sz="1200" i="1" dirty="0">
                <a:solidFill>
                  <a:srgbClr val="00B050"/>
                </a:solidFill>
              </a:rPr>
              <a:t> AF?)</a:t>
            </a:r>
          </a:p>
          <a:p>
            <a:endParaRPr lang="nb-NO" sz="1200" i="1" dirty="0">
              <a:solidFill>
                <a:srgbClr val="00B050"/>
              </a:solidFill>
            </a:endParaRPr>
          </a:p>
          <a:p>
            <a:r>
              <a:rPr lang="nb-NO" sz="1200" i="1" dirty="0" err="1">
                <a:solidFill>
                  <a:srgbClr val="00B050"/>
                </a:solidFill>
              </a:rPr>
              <a:t>Compare</a:t>
            </a:r>
            <a:r>
              <a:rPr lang="nb-NO" sz="1200" i="1" dirty="0">
                <a:solidFill>
                  <a:srgbClr val="00B050"/>
                </a:solidFill>
              </a:rPr>
              <a:t> for different </a:t>
            </a:r>
            <a:r>
              <a:rPr lang="nb-NO" sz="1200" i="1" dirty="0" err="1">
                <a:solidFill>
                  <a:srgbClr val="00B050"/>
                </a:solidFill>
              </a:rPr>
              <a:t>methods</a:t>
            </a:r>
            <a:r>
              <a:rPr lang="nb-NO" sz="1200" i="1" dirty="0">
                <a:solidFill>
                  <a:srgbClr val="00B050"/>
                </a:solidFill>
              </a:rPr>
              <a:t>, e.g. 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- risk ranking of </a:t>
            </a:r>
            <a:r>
              <a:rPr lang="nb-NO" sz="1200" i="1" dirty="0" err="1">
                <a:solidFill>
                  <a:srgbClr val="00B050"/>
                </a:solidFill>
              </a:rPr>
              <a:t>diffrent</a:t>
            </a:r>
            <a:r>
              <a:rPr lang="nb-NO" sz="1200" i="1" dirty="0">
                <a:solidFill>
                  <a:srgbClr val="00B050"/>
                </a:solidFill>
              </a:rPr>
              <a:t> ATCs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- </a:t>
            </a:r>
            <a:r>
              <a:rPr lang="nb-NO" sz="1200" i="1" dirty="0" err="1">
                <a:solidFill>
                  <a:srgbClr val="00B050"/>
                </a:solidFill>
              </a:rPr>
              <a:t>how</a:t>
            </a:r>
            <a:r>
              <a:rPr lang="nb-NO" sz="1200" i="1" dirty="0">
                <a:solidFill>
                  <a:srgbClr val="00B050"/>
                </a:solidFill>
              </a:rPr>
              <a:t> do scenarios </a:t>
            </a:r>
            <a:r>
              <a:rPr lang="nb-NO" sz="1200" i="1" dirty="0" err="1">
                <a:solidFill>
                  <a:srgbClr val="00B050"/>
                </a:solidFill>
              </a:rPr>
              <a:t>change</a:t>
            </a:r>
            <a:r>
              <a:rPr lang="nb-NO" sz="1200" i="1" dirty="0">
                <a:solidFill>
                  <a:srgbClr val="00B050"/>
                </a:solidFill>
              </a:rPr>
              <a:t> the risk ranking</a:t>
            </a:r>
            <a:endParaRPr lang="nb-NO" sz="1200" i="1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BF4148-FE7A-4ED9-B6F5-9380DC3A4B1A}"/>
              </a:ext>
            </a:extLst>
          </p:cNvPr>
          <p:cNvSpPr txBox="1"/>
          <p:nvPr/>
        </p:nvSpPr>
        <p:spPr>
          <a:xfrm>
            <a:off x="8104444" y="1952384"/>
            <a:ext cx="1319746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Any RQ &gt;1?</a:t>
            </a:r>
            <a:br>
              <a:rPr lang="nb-NO" sz="1200"/>
            </a:br>
            <a:r>
              <a:rPr lang="nb-NO" sz="1200"/>
              <a:t>[T/F]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4AA3EE-A95F-4C5B-B9DF-70C6659B90D5}"/>
              </a:ext>
            </a:extLst>
          </p:cNvPr>
          <p:cNvSpPr txBox="1"/>
          <p:nvPr/>
        </p:nvSpPr>
        <p:spPr>
          <a:xfrm>
            <a:off x="8064102" y="1096353"/>
            <a:ext cx="1270156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b-NO" sz="1200"/>
              <a:t>Any RQ &gt;2?</a:t>
            </a:r>
            <a:br>
              <a:rPr lang="nb-NO" sz="1200"/>
            </a:br>
            <a:r>
              <a:rPr lang="nb-NO" sz="1200"/>
              <a:t>[T/F]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F7B3E3-DBFD-4020-BA2C-144031AF2328}"/>
              </a:ext>
            </a:extLst>
          </p:cNvPr>
          <p:cNvSpPr txBox="1"/>
          <p:nvPr/>
        </p:nvSpPr>
        <p:spPr>
          <a:xfrm>
            <a:off x="8183128" y="2851199"/>
            <a:ext cx="1445369" cy="649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b-NO" sz="1200"/>
              <a:t>Any RQ &gt;0.5?</a:t>
            </a:r>
            <a:br>
              <a:rPr lang="nb-NO" sz="1200"/>
            </a:br>
            <a:r>
              <a:rPr lang="nb-NO" sz="1200"/>
              <a:t>[T/F]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9D92085-F4E9-44EB-8AF5-C361DF3F47D6}"/>
              </a:ext>
            </a:extLst>
          </p:cNvPr>
          <p:cNvCxnSpPr>
            <a:cxnSpLocks/>
            <a:stCxn id="48" idx="6"/>
            <a:endCxn id="109" idx="2"/>
          </p:cNvCxnSpPr>
          <p:nvPr/>
        </p:nvCxnSpPr>
        <p:spPr>
          <a:xfrm>
            <a:off x="7242929" y="1412180"/>
            <a:ext cx="821173" cy="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93942C-EFA2-4FD9-ADFB-648361B21A1D}"/>
              </a:ext>
            </a:extLst>
          </p:cNvPr>
          <p:cNvCxnSpPr>
            <a:cxnSpLocks/>
            <a:stCxn id="49" idx="6"/>
            <a:endCxn id="109" idx="2"/>
          </p:cNvCxnSpPr>
          <p:nvPr/>
        </p:nvCxnSpPr>
        <p:spPr>
          <a:xfrm flipV="1">
            <a:off x="7242929" y="1420947"/>
            <a:ext cx="821173" cy="8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502B330-5A5E-4658-BBD9-F3B256E4A993}"/>
              </a:ext>
            </a:extLst>
          </p:cNvPr>
          <p:cNvCxnSpPr>
            <a:cxnSpLocks/>
            <a:stCxn id="50" idx="6"/>
            <a:endCxn id="109" idx="2"/>
          </p:cNvCxnSpPr>
          <p:nvPr/>
        </p:nvCxnSpPr>
        <p:spPr>
          <a:xfrm flipV="1">
            <a:off x="7242929" y="1420947"/>
            <a:ext cx="821173" cy="170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A988C5B-D7B9-4D72-B7D3-C66671C86EBA}"/>
              </a:ext>
            </a:extLst>
          </p:cNvPr>
          <p:cNvCxnSpPr>
            <a:cxnSpLocks/>
            <a:stCxn id="100" idx="6"/>
            <a:endCxn id="109" idx="2"/>
          </p:cNvCxnSpPr>
          <p:nvPr/>
        </p:nvCxnSpPr>
        <p:spPr>
          <a:xfrm flipV="1">
            <a:off x="7321613" y="1420947"/>
            <a:ext cx="742489" cy="253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978265C-8A8C-4B1A-8CE0-001E21A0A94D}"/>
              </a:ext>
            </a:extLst>
          </p:cNvPr>
          <p:cNvCxnSpPr>
            <a:cxnSpLocks/>
            <a:stCxn id="48" idx="6"/>
            <a:endCxn id="107" idx="2"/>
          </p:cNvCxnSpPr>
          <p:nvPr/>
        </p:nvCxnSpPr>
        <p:spPr>
          <a:xfrm>
            <a:off x="7242929" y="1412180"/>
            <a:ext cx="861515" cy="86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954CC98-47C9-4FB1-88B9-3A41010B2BA6}"/>
              </a:ext>
            </a:extLst>
          </p:cNvPr>
          <p:cNvCxnSpPr>
            <a:cxnSpLocks/>
            <a:stCxn id="49" idx="6"/>
            <a:endCxn id="107" idx="2"/>
          </p:cNvCxnSpPr>
          <p:nvPr/>
        </p:nvCxnSpPr>
        <p:spPr>
          <a:xfrm>
            <a:off x="7242929" y="2250816"/>
            <a:ext cx="861515" cy="2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DFB541C-B4AE-4619-88E5-09AA1FFE889C}"/>
              </a:ext>
            </a:extLst>
          </p:cNvPr>
          <p:cNvCxnSpPr>
            <a:cxnSpLocks/>
            <a:stCxn id="50" idx="6"/>
            <a:endCxn id="107" idx="2"/>
          </p:cNvCxnSpPr>
          <p:nvPr/>
        </p:nvCxnSpPr>
        <p:spPr>
          <a:xfrm flipV="1">
            <a:off x="7242929" y="2276978"/>
            <a:ext cx="861515" cy="84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EA1565C-1003-4AE8-BFA7-75C7C3982D36}"/>
              </a:ext>
            </a:extLst>
          </p:cNvPr>
          <p:cNvCxnSpPr>
            <a:cxnSpLocks/>
            <a:stCxn id="100" idx="6"/>
            <a:endCxn id="107" idx="2"/>
          </p:cNvCxnSpPr>
          <p:nvPr/>
        </p:nvCxnSpPr>
        <p:spPr>
          <a:xfrm flipV="1">
            <a:off x="7321613" y="2276978"/>
            <a:ext cx="782831" cy="1679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9027219-5550-45D2-AB50-1FACB2B74DF1}"/>
              </a:ext>
            </a:extLst>
          </p:cNvPr>
          <p:cNvCxnSpPr>
            <a:cxnSpLocks/>
            <a:stCxn id="100" idx="6"/>
            <a:endCxn id="110" idx="2"/>
          </p:cNvCxnSpPr>
          <p:nvPr/>
        </p:nvCxnSpPr>
        <p:spPr>
          <a:xfrm flipV="1">
            <a:off x="7321613" y="3175793"/>
            <a:ext cx="861515" cy="78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62B9F5B-6275-4CE0-8C25-42FDD6C4BAB1}"/>
              </a:ext>
            </a:extLst>
          </p:cNvPr>
          <p:cNvCxnSpPr>
            <a:cxnSpLocks/>
            <a:stCxn id="50" idx="6"/>
            <a:endCxn id="110" idx="2"/>
          </p:cNvCxnSpPr>
          <p:nvPr/>
        </p:nvCxnSpPr>
        <p:spPr>
          <a:xfrm>
            <a:off x="7242929" y="3124213"/>
            <a:ext cx="940199" cy="5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6368A65-DC8E-41FF-97FE-1B444DF99D00}"/>
              </a:ext>
            </a:extLst>
          </p:cNvPr>
          <p:cNvCxnSpPr>
            <a:cxnSpLocks/>
            <a:stCxn id="49" idx="6"/>
            <a:endCxn id="110" idx="2"/>
          </p:cNvCxnSpPr>
          <p:nvPr/>
        </p:nvCxnSpPr>
        <p:spPr>
          <a:xfrm>
            <a:off x="7242929" y="2250816"/>
            <a:ext cx="940199" cy="92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36C8B82-EDDF-4038-A48F-762A1A81039D}"/>
              </a:ext>
            </a:extLst>
          </p:cNvPr>
          <p:cNvCxnSpPr>
            <a:cxnSpLocks/>
            <a:stCxn id="48" idx="6"/>
            <a:endCxn id="110" idx="2"/>
          </p:cNvCxnSpPr>
          <p:nvPr/>
        </p:nvCxnSpPr>
        <p:spPr>
          <a:xfrm>
            <a:off x="7242929" y="1412180"/>
            <a:ext cx="940199" cy="176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7F2ED-8BEC-48EB-AC94-729D270EA91A}"/>
              </a:ext>
            </a:extLst>
          </p:cNvPr>
          <p:cNvSpPr txBox="1"/>
          <p:nvPr/>
        </p:nvSpPr>
        <p:spPr>
          <a:xfrm>
            <a:off x="3783597" y="4755013"/>
            <a:ext cx="131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/>
              <a:t>Selected APIs with high RQ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030CE00-BC50-4D4E-8D78-ED2BB1DB62AB}"/>
              </a:ext>
            </a:extLst>
          </p:cNvPr>
          <p:cNvSpPr txBox="1"/>
          <p:nvPr/>
        </p:nvSpPr>
        <p:spPr>
          <a:xfrm>
            <a:off x="7871088" y="284442"/>
            <a:ext cx="132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CUMULATIVE RISK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F145775-C45A-4300-99E0-4AD79D5B21C7}"/>
              </a:ext>
            </a:extLst>
          </p:cNvPr>
          <p:cNvSpPr txBox="1"/>
          <p:nvPr/>
        </p:nvSpPr>
        <p:spPr>
          <a:xfrm>
            <a:off x="245465" y="376774"/>
            <a:ext cx="1205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DEMOGRAPHIC SCENARIOS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DF5383B-D584-4CA7-96CE-16BE0A858369}"/>
              </a:ext>
            </a:extLst>
          </p:cNvPr>
          <p:cNvSpPr txBox="1"/>
          <p:nvPr/>
        </p:nvSpPr>
        <p:spPr>
          <a:xfrm>
            <a:off x="3113844" y="490448"/>
            <a:ext cx="100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/>
              <a:t>SALES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24A2F4-DF68-40BD-9323-5F0271F91EFA}"/>
              </a:ext>
            </a:extLst>
          </p:cNvPr>
          <p:cNvSpPr txBox="1"/>
          <p:nvPr/>
        </p:nvSpPr>
        <p:spPr>
          <a:xfrm>
            <a:off x="248730" y="5686147"/>
            <a:ext cx="1627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>
                <a:solidFill>
                  <a:srgbClr val="00B050"/>
                </a:solidFill>
              </a:rPr>
              <a:t>Value-of-information:</a:t>
            </a:r>
          </a:p>
          <a:p>
            <a:r>
              <a:rPr lang="nb-NO" sz="1200" i="1">
                <a:solidFill>
                  <a:srgbClr val="00B050"/>
                </a:solidFill>
              </a:rPr>
              <a:t>Additional data </a:t>
            </a:r>
            <a:r>
              <a:rPr lang="nb-NO" sz="1200" i="1">
                <a:solidFill>
                  <a:srgbClr val="00B050"/>
                </a:solidFill>
                <a:sym typeface="Wingdings" panose="05000000000000000000" pitchFamily="2" charset="2"/>
              </a:rPr>
              <a:t> higher ATC values.</a:t>
            </a:r>
          </a:p>
          <a:p>
            <a:r>
              <a:rPr lang="nb-NO" sz="1200" i="1">
                <a:solidFill>
                  <a:srgbClr val="00B050"/>
                </a:solidFill>
                <a:sym typeface="Wingdings" panose="05000000000000000000" pitchFamily="2" charset="2"/>
              </a:rPr>
              <a:t>Include cost of data?</a:t>
            </a:r>
            <a:r>
              <a:rPr lang="nb-NO" sz="1200" i="1">
                <a:solidFill>
                  <a:srgbClr val="00B050"/>
                </a:solidFill>
              </a:rPr>
              <a:t> </a:t>
            </a:r>
            <a:endParaRPr lang="nb-NO" sz="1200" i="1">
              <a:solidFill>
                <a:srgbClr val="FF000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273AA80-9EE0-4F36-90AA-C835B14D95FF}"/>
              </a:ext>
            </a:extLst>
          </p:cNvPr>
          <p:cNvSpPr txBox="1"/>
          <p:nvPr/>
        </p:nvSpPr>
        <p:spPr>
          <a:xfrm>
            <a:off x="9424190" y="4453375"/>
            <a:ext cx="196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Can </a:t>
            </a:r>
            <a:r>
              <a:rPr lang="nb-NO" sz="1200" i="1" dirty="0" err="1">
                <a:solidFill>
                  <a:srgbClr val="00B050"/>
                </a:solidFill>
              </a:rPr>
              <a:t>we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somehow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include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</a:p>
          <a:p>
            <a:r>
              <a:rPr lang="nb-NO" sz="1200" i="1" dirty="0" err="1">
                <a:solidFill>
                  <a:srgbClr val="00B050"/>
                </a:solidFill>
              </a:rPr>
              <a:t>Persistence</a:t>
            </a:r>
            <a:r>
              <a:rPr lang="nb-NO" sz="1200" i="1" dirty="0">
                <a:solidFill>
                  <a:srgbClr val="00B050"/>
                </a:solidFill>
              </a:rPr>
              <a:t>, </a:t>
            </a:r>
          </a:p>
          <a:p>
            <a:r>
              <a:rPr lang="nb-NO" sz="1200" i="1" dirty="0" err="1">
                <a:solidFill>
                  <a:srgbClr val="00B050"/>
                </a:solidFill>
              </a:rPr>
              <a:t>Mobility</a:t>
            </a:r>
            <a:r>
              <a:rPr lang="nb-NO" sz="1200" i="1" dirty="0">
                <a:solidFill>
                  <a:srgbClr val="00B050"/>
                </a:solidFill>
              </a:rPr>
              <a:t>, </a:t>
            </a:r>
          </a:p>
          <a:p>
            <a:r>
              <a:rPr lang="nb-NO" sz="1200" i="1" dirty="0" err="1">
                <a:solidFill>
                  <a:srgbClr val="00B050"/>
                </a:solidFill>
              </a:rPr>
              <a:t>Bioaccumulation</a:t>
            </a:r>
            <a:r>
              <a:rPr lang="nb-NO" sz="1200" i="1" dirty="0">
                <a:solidFill>
                  <a:srgbClr val="00B050"/>
                </a:solidFill>
              </a:rPr>
              <a:t>?</a:t>
            </a:r>
          </a:p>
          <a:p>
            <a:r>
              <a:rPr lang="nb-NO" sz="1200" i="1" dirty="0">
                <a:solidFill>
                  <a:srgbClr val="00B050"/>
                </a:solidFill>
              </a:rPr>
              <a:t>(For </a:t>
            </a:r>
            <a:r>
              <a:rPr lang="nb-NO" sz="1200" i="1" dirty="0" err="1">
                <a:solidFill>
                  <a:srgbClr val="00B050"/>
                </a:solidFill>
              </a:rPr>
              <a:t>example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lower</a:t>
            </a:r>
            <a:r>
              <a:rPr lang="nb-NO" sz="1200" i="1" dirty="0">
                <a:solidFill>
                  <a:srgbClr val="00B050"/>
                </a:solidFill>
              </a:rPr>
              <a:t> the PNEC by an </a:t>
            </a:r>
            <a:r>
              <a:rPr lang="nb-NO" sz="1200" i="1" dirty="0" err="1">
                <a:solidFill>
                  <a:srgbClr val="00B050"/>
                </a:solidFill>
              </a:rPr>
              <a:t>additional</a:t>
            </a:r>
            <a:r>
              <a:rPr lang="nb-NO" sz="1200" i="1" dirty="0">
                <a:solidFill>
                  <a:srgbClr val="00B050"/>
                </a:solidFill>
              </a:rPr>
              <a:t> AF?)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8CEACB-10DD-423E-B44C-ED5A8DEDD3C6}"/>
              </a:ext>
            </a:extLst>
          </p:cNvPr>
          <p:cNvSpPr txBox="1"/>
          <p:nvPr/>
        </p:nvSpPr>
        <p:spPr>
          <a:xfrm>
            <a:off x="9618022" y="376774"/>
            <a:ext cx="196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The </a:t>
            </a:r>
            <a:r>
              <a:rPr lang="nb-NO" sz="1200" i="1" dirty="0" err="1">
                <a:solidFill>
                  <a:srgbClr val="00B050"/>
                </a:solidFill>
              </a:rPr>
              <a:t>cumulative</a:t>
            </a:r>
            <a:r>
              <a:rPr lang="nb-NO" sz="1200" i="1" dirty="0">
                <a:solidFill>
                  <a:srgbClr val="00B050"/>
                </a:solidFill>
              </a:rPr>
              <a:t> risk </a:t>
            </a:r>
            <a:r>
              <a:rPr lang="nb-NO" sz="1200" i="1" dirty="0" err="1">
                <a:solidFill>
                  <a:srgbClr val="00B050"/>
                </a:solidFill>
              </a:rPr>
              <a:t>shown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here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corresponds</a:t>
            </a:r>
            <a:r>
              <a:rPr lang="nb-NO" sz="1200" i="1" dirty="0">
                <a:solidFill>
                  <a:srgbClr val="00B050"/>
                </a:solidFill>
              </a:rPr>
              <a:t> to </a:t>
            </a:r>
            <a:r>
              <a:rPr lang="nb-NO" sz="1200" i="1" dirty="0" err="1">
                <a:solidFill>
                  <a:srgbClr val="00B050"/>
                </a:solidFill>
              </a:rPr>
              <a:t>Independent</a:t>
            </a:r>
            <a:r>
              <a:rPr lang="nb-NO" sz="1200" i="1" dirty="0">
                <a:solidFill>
                  <a:srgbClr val="00B050"/>
                </a:solidFill>
              </a:rPr>
              <a:t> Action (so </a:t>
            </a:r>
            <a:r>
              <a:rPr lang="nb-NO" sz="1200" i="1" dirty="0" err="1">
                <a:solidFill>
                  <a:srgbClr val="00B050"/>
                </a:solidFill>
              </a:rPr>
              <a:t>called</a:t>
            </a:r>
            <a:r>
              <a:rPr lang="nb-NO" sz="1200" i="1" dirty="0">
                <a:solidFill>
                  <a:srgbClr val="00B050"/>
                </a:solidFill>
              </a:rPr>
              <a:t> «</a:t>
            </a:r>
            <a:r>
              <a:rPr lang="nb-NO" sz="1200" i="1" dirty="0" err="1">
                <a:solidFill>
                  <a:srgbClr val="00B050"/>
                </a:solidFill>
              </a:rPr>
              <a:t>response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addition</a:t>
            </a:r>
            <a:r>
              <a:rPr lang="nb-NO" sz="1200" i="1" dirty="0">
                <a:solidFill>
                  <a:srgbClr val="00B050"/>
                </a:solidFill>
              </a:rPr>
              <a:t>», </a:t>
            </a:r>
            <a:r>
              <a:rPr lang="nb-NO" sz="1200" i="1" dirty="0" err="1">
                <a:solidFill>
                  <a:srgbClr val="00B050"/>
                </a:solidFill>
              </a:rPr>
              <a:t>but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really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multiplication</a:t>
            </a:r>
            <a:r>
              <a:rPr lang="nb-NO" sz="1200" i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E9CE45-6417-459F-84B8-A7F87A5817B7}"/>
              </a:ext>
            </a:extLst>
          </p:cNvPr>
          <p:cNvSpPr txBox="1"/>
          <p:nvPr/>
        </p:nvSpPr>
        <p:spPr>
          <a:xfrm>
            <a:off x="9683747" y="1586980"/>
            <a:ext cx="226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Can </a:t>
            </a:r>
            <a:r>
              <a:rPr lang="nb-NO" sz="1200" i="1" dirty="0" err="1">
                <a:solidFill>
                  <a:srgbClr val="00B050"/>
                </a:solidFill>
              </a:rPr>
              <a:t>we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somehow</a:t>
            </a:r>
            <a:r>
              <a:rPr lang="nb-NO" sz="1200" i="1" dirty="0">
                <a:solidFill>
                  <a:srgbClr val="00B050"/>
                </a:solidFill>
              </a:rPr>
              <a:t> handle </a:t>
            </a:r>
            <a:r>
              <a:rPr lang="nb-NO" sz="1200" i="1" dirty="0" err="1">
                <a:solidFill>
                  <a:srgbClr val="00B050"/>
                </a:solidFill>
              </a:rPr>
              <a:t>Concentration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addition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here</a:t>
            </a:r>
            <a:r>
              <a:rPr lang="nb-NO" sz="1200" i="1" dirty="0">
                <a:solidFill>
                  <a:srgbClr val="00B050"/>
                </a:solidFill>
              </a:rPr>
              <a:t>? By STU? </a:t>
            </a:r>
            <a:r>
              <a:rPr lang="nb-NO" sz="1200" i="1" dirty="0" err="1">
                <a:solidFill>
                  <a:srgbClr val="00B050"/>
                </a:solidFill>
              </a:rPr>
              <a:t>but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then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we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can’t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use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individual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PNECs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anymore</a:t>
            </a:r>
            <a:r>
              <a:rPr lang="nb-NO" sz="1200" i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995DDF-9491-49C4-A1AF-66B261638A2F}"/>
              </a:ext>
            </a:extLst>
          </p:cNvPr>
          <p:cNvSpPr txBox="1"/>
          <p:nvPr/>
        </p:nvSpPr>
        <p:spPr>
          <a:xfrm>
            <a:off x="9762564" y="2568253"/>
            <a:ext cx="2262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i="1" dirty="0">
                <a:solidFill>
                  <a:srgbClr val="00B050"/>
                </a:solidFill>
              </a:rPr>
              <a:t>Is </a:t>
            </a:r>
            <a:r>
              <a:rPr lang="nb-NO" sz="1200" i="1" dirty="0" err="1">
                <a:solidFill>
                  <a:srgbClr val="00B050"/>
                </a:solidFill>
              </a:rPr>
              <a:t>there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some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obvious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way</a:t>
            </a:r>
            <a:r>
              <a:rPr lang="nb-NO" sz="1200" i="1" dirty="0">
                <a:solidFill>
                  <a:srgbClr val="00B050"/>
                </a:solidFill>
              </a:rPr>
              <a:t> to </a:t>
            </a:r>
            <a:r>
              <a:rPr lang="nb-NO" sz="1200" i="1" dirty="0" err="1">
                <a:solidFill>
                  <a:srgbClr val="00B050"/>
                </a:solidFill>
              </a:rPr>
              <a:t>group</a:t>
            </a:r>
            <a:r>
              <a:rPr lang="nb-NO" sz="1200" i="1" dirty="0">
                <a:solidFill>
                  <a:srgbClr val="00B050"/>
                </a:solidFill>
              </a:rPr>
              <a:t> APIs </a:t>
            </a:r>
            <a:r>
              <a:rPr lang="nb-NO" sz="1200" i="1" dirty="0" err="1">
                <a:solidFill>
                  <a:srgbClr val="00B050"/>
                </a:solidFill>
              </a:rPr>
              <a:t>with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common</a:t>
            </a:r>
            <a:r>
              <a:rPr lang="nb-NO" sz="1200" i="1" dirty="0">
                <a:solidFill>
                  <a:srgbClr val="00B050"/>
                </a:solidFill>
              </a:rPr>
              <a:t> mode of action for </a:t>
            </a:r>
            <a:r>
              <a:rPr lang="nb-NO" sz="1200" i="1" dirty="0" err="1">
                <a:solidFill>
                  <a:srgbClr val="00B050"/>
                </a:solidFill>
              </a:rPr>
              <a:t>Concentration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addition</a:t>
            </a:r>
            <a:r>
              <a:rPr lang="nb-NO" sz="1200" i="1" dirty="0">
                <a:solidFill>
                  <a:srgbClr val="00B050"/>
                </a:solidFill>
              </a:rPr>
              <a:t>? E.g. by som ATC </a:t>
            </a:r>
            <a:r>
              <a:rPr lang="nb-NO" sz="1200" i="1" dirty="0" err="1">
                <a:solidFill>
                  <a:srgbClr val="00B050"/>
                </a:solidFill>
              </a:rPr>
              <a:t>level</a:t>
            </a:r>
            <a:r>
              <a:rPr lang="nb-NO" sz="1200" i="1" dirty="0">
                <a:solidFill>
                  <a:srgbClr val="00B050"/>
                </a:solidFill>
              </a:rPr>
              <a:t>? Can </a:t>
            </a:r>
            <a:r>
              <a:rPr lang="nb-NO" sz="1200" i="1" dirty="0" err="1">
                <a:solidFill>
                  <a:srgbClr val="00B050"/>
                </a:solidFill>
              </a:rPr>
              <a:t>we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then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assume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independent</a:t>
            </a:r>
            <a:r>
              <a:rPr lang="nb-NO" sz="1200" i="1" dirty="0">
                <a:solidFill>
                  <a:srgbClr val="00B050"/>
                </a:solidFill>
              </a:rPr>
              <a:t> action </a:t>
            </a:r>
            <a:r>
              <a:rPr lang="nb-NO" sz="1200" i="1" dirty="0" err="1">
                <a:solidFill>
                  <a:srgbClr val="00B050"/>
                </a:solidFill>
              </a:rPr>
              <a:t>across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those</a:t>
            </a:r>
            <a:r>
              <a:rPr lang="nb-NO" sz="1200" i="1" dirty="0">
                <a:solidFill>
                  <a:srgbClr val="00B050"/>
                </a:solidFill>
              </a:rPr>
              <a:t> </a:t>
            </a:r>
            <a:r>
              <a:rPr lang="nb-NO" sz="1200" i="1" dirty="0" err="1">
                <a:solidFill>
                  <a:srgbClr val="00B050"/>
                </a:solidFill>
              </a:rPr>
              <a:t>groups</a:t>
            </a:r>
            <a:r>
              <a:rPr lang="nb-NO" sz="1200" i="1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770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095C9-124E-4C03-841A-BEB0D082823A}"/>
              </a:ext>
            </a:extLst>
          </p:cNvPr>
          <p:cNvSpPr/>
          <p:nvPr/>
        </p:nvSpPr>
        <p:spPr>
          <a:xfrm>
            <a:off x="2797908" y="803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ethinylestradiol _PEC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12AE35-19E1-4437-874F-E9BE577CC553}"/>
              </a:ext>
            </a:extLst>
          </p:cNvPr>
          <p:cNvSpPr/>
          <p:nvPr/>
        </p:nvSpPr>
        <p:spPr>
          <a:xfrm>
            <a:off x="2797908" y="2835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Fulvestrant _PEC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55178E-45D5-41AD-83D0-B111E2B6B219}"/>
              </a:ext>
            </a:extLst>
          </p:cNvPr>
          <p:cNvSpPr/>
          <p:nvPr/>
        </p:nvSpPr>
        <p:spPr>
          <a:xfrm>
            <a:off x="2797908" y="1819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estradiol _PEC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63DF6-E3D7-4E07-A514-73E74E0E25CD}"/>
              </a:ext>
            </a:extLst>
          </p:cNvPr>
          <p:cNvSpPr txBox="1"/>
          <p:nvPr/>
        </p:nvSpPr>
        <p:spPr>
          <a:xfrm>
            <a:off x="101600" y="117231"/>
            <a:ext cx="16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Estrogens_BN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6132E-AAEE-450A-AFFC-EF2451843715}"/>
              </a:ext>
            </a:extLst>
          </p:cNvPr>
          <p:cNvSpPr/>
          <p:nvPr/>
        </p:nvSpPr>
        <p:spPr>
          <a:xfrm>
            <a:off x="472831" y="803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ethinylestradiol _weight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93D21-98F2-4721-8AC6-8BDEA8188022}"/>
              </a:ext>
            </a:extLst>
          </p:cNvPr>
          <p:cNvSpPr/>
          <p:nvPr/>
        </p:nvSpPr>
        <p:spPr>
          <a:xfrm>
            <a:off x="472831" y="2835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Fulvestrant_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17BDBB-A5B2-4B80-BD5F-B838C9059F19}"/>
              </a:ext>
            </a:extLst>
          </p:cNvPr>
          <p:cNvSpPr/>
          <p:nvPr/>
        </p:nvSpPr>
        <p:spPr>
          <a:xfrm>
            <a:off x="472831" y="1819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estradiol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_weight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78E432-43F3-4FD9-AA42-4DDBE34A04FD}"/>
              </a:ext>
            </a:extLst>
          </p:cNvPr>
          <p:cNvSpPr/>
          <p:nvPr/>
        </p:nvSpPr>
        <p:spPr>
          <a:xfrm>
            <a:off x="5138617" y="803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ethinylestradiol _RQ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B05A46-E594-4F8D-BE7C-DFE1A8FFF830}"/>
              </a:ext>
            </a:extLst>
          </p:cNvPr>
          <p:cNvSpPr/>
          <p:nvPr/>
        </p:nvSpPr>
        <p:spPr>
          <a:xfrm>
            <a:off x="5138617" y="2835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Fulvestrant _RQ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E1C090-A685-4A61-A98B-3BA05CA52240}"/>
              </a:ext>
            </a:extLst>
          </p:cNvPr>
          <p:cNvSpPr/>
          <p:nvPr/>
        </p:nvSpPr>
        <p:spPr>
          <a:xfrm>
            <a:off x="5138617" y="1819031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estradiol _RQ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12D10-D69C-4BF4-B5AA-897E59FA9B10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004646" y="1178170"/>
            <a:ext cx="79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1D4612-F932-4CC3-949C-BBF606CF16E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2004646" y="2194170"/>
            <a:ext cx="79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C917F0-D4FE-4B8A-8704-C3F37D9D2E5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004646" y="3210170"/>
            <a:ext cx="793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48E283-45BE-40CB-91C0-F116815090A2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329723" y="1178170"/>
            <a:ext cx="80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DE2C9-47A3-406E-9FBF-EAC558BA02AB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4329723" y="2194170"/>
            <a:ext cx="80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72302C-6C09-42A6-8DFB-86BD77A0C72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329723" y="3210170"/>
            <a:ext cx="80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8AFB36E-4E1C-4D81-BB04-8CB60C9CD45A}"/>
              </a:ext>
            </a:extLst>
          </p:cNvPr>
          <p:cNvSpPr/>
          <p:nvPr/>
        </p:nvSpPr>
        <p:spPr>
          <a:xfrm>
            <a:off x="7377724" y="1817078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Estrogens_TUm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3FD759-D489-4224-91CE-8EC04CF4B164}"/>
              </a:ext>
            </a:extLst>
          </p:cNvPr>
          <p:cNvCxnSpPr>
            <a:cxnSpLocks/>
            <a:stCxn id="13" idx="6"/>
            <a:endCxn id="33" idx="2"/>
          </p:cNvCxnSpPr>
          <p:nvPr/>
        </p:nvCxnSpPr>
        <p:spPr>
          <a:xfrm>
            <a:off x="6670432" y="1178170"/>
            <a:ext cx="707292" cy="10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82E719-4327-4EA5-93E2-C3D948305FCD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 flipV="1">
            <a:off x="6670432" y="2192217"/>
            <a:ext cx="707292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0344A-2704-42F8-8D65-C48C3BBF7274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 flipV="1">
            <a:off x="6670432" y="2192217"/>
            <a:ext cx="707292" cy="101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D0BEA5-1004-448B-BC77-C76964833AA8}"/>
              </a:ext>
            </a:extLst>
          </p:cNvPr>
          <p:cNvSpPr txBox="1"/>
          <p:nvPr/>
        </p:nvSpPr>
        <p:spPr>
          <a:xfrm>
            <a:off x="2321169" y="4040554"/>
            <a:ext cx="40718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There are ~12 other estrogenic APIs that we don’t have toxicity data for. Is this an appropriate time to use </a:t>
            </a:r>
            <a:r>
              <a:rPr lang="en-GB" sz="1400" dirty="0" err="1"/>
              <a:t>VoI</a:t>
            </a:r>
            <a:r>
              <a:rPr lang="en-GB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How much money would you pay for toxicity tests on other substances?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There may be tox data on other estrogens hiding out there, but this is what we/the public have</a:t>
            </a:r>
          </a:p>
        </p:txBody>
      </p:sp>
    </p:spTree>
    <p:extLst>
      <p:ext uri="{BB962C8B-B14F-4D97-AF65-F5344CB8AC3E}">
        <p14:creationId xmlns:p14="http://schemas.microsoft.com/office/powerpoint/2010/main" val="15015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095C9-124E-4C03-841A-BEB0D082823A}"/>
              </a:ext>
            </a:extLst>
          </p:cNvPr>
          <p:cNvSpPr/>
          <p:nvPr/>
        </p:nvSpPr>
        <p:spPr>
          <a:xfrm>
            <a:off x="2797908" y="803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mifepristone _PEC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12AE35-19E1-4437-874F-E9BE577CC553}"/>
              </a:ext>
            </a:extLst>
          </p:cNvPr>
          <p:cNvSpPr/>
          <p:nvPr/>
        </p:nvSpPr>
        <p:spPr>
          <a:xfrm>
            <a:off x="2797908" y="2835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Nomegestrol_PEC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55178E-45D5-41AD-83D0-B111E2B6B219}"/>
              </a:ext>
            </a:extLst>
          </p:cNvPr>
          <p:cNvSpPr/>
          <p:nvPr/>
        </p:nvSpPr>
        <p:spPr>
          <a:xfrm>
            <a:off x="2797908" y="1819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levonorgestrel _PEC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63DF6-E3D7-4E07-A514-73E74E0E25CD}"/>
              </a:ext>
            </a:extLst>
          </p:cNvPr>
          <p:cNvSpPr txBox="1"/>
          <p:nvPr/>
        </p:nvSpPr>
        <p:spPr>
          <a:xfrm>
            <a:off x="101600" y="11723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Progestogens_BN</a:t>
            </a:r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6132E-AAEE-450A-AFFC-EF2451843715}"/>
              </a:ext>
            </a:extLst>
          </p:cNvPr>
          <p:cNvSpPr/>
          <p:nvPr/>
        </p:nvSpPr>
        <p:spPr>
          <a:xfrm>
            <a:off x="472831" y="803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mifepristone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_weight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893D21-98F2-4721-8AC6-8BDEA8188022}"/>
              </a:ext>
            </a:extLst>
          </p:cNvPr>
          <p:cNvSpPr/>
          <p:nvPr/>
        </p:nvSpPr>
        <p:spPr>
          <a:xfrm>
            <a:off x="472831" y="2835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Nomegestrol_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17BDBB-A5B2-4B80-BD5F-B838C9059F19}"/>
              </a:ext>
            </a:extLst>
          </p:cNvPr>
          <p:cNvSpPr/>
          <p:nvPr/>
        </p:nvSpPr>
        <p:spPr>
          <a:xfrm>
            <a:off x="472831" y="1819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levonorgestrel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_weight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78E432-43F3-4FD9-AA42-4DDBE34A04FD}"/>
              </a:ext>
            </a:extLst>
          </p:cNvPr>
          <p:cNvSpPr/>
          <p:nvPr/>
        </p:nvSpPr>
        <p:spPr>
          <a:xfrm>
            <a:off x="5138617" y="803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mifepristone _RQ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B05A46-E594-4F8D-BE7C-DFE1A8FFF830}"/>
              </a:ext>
            </a:extLst>
          </p:cNvPr>
          <p:cNvSpPr/>
          <p:nvPr/>
        </p:nvSpPr>
        <p:spPr>
          <a:xfrm>
            <a:off x="5138617" y="2835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Nomegestrol_RQ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E1C090-A685-4A61-A98B-3BA05CA52240}"/>
              </a:ext>
            </a:extLst>
          </p:cNvPr>
          <p:cNvSpPr/>
          <p:nvPr/>
        </p:nvSpPr>
        <p:spPr>
          <a:xfrm>
            <a:off x="5138617" y="181903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levonorgestrel _RQ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512D10-D69C-4BF4-B5AA-897E59FA9B10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004646" y="1178170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1D4612-F932-4CC3-949C-BBF606CF16E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2004646" y="2194170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C917F0-D4FE-4B8A-8704-C3F37D9D2E5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2004646" y="3210170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48E283-45BE-40CB-91C0-F116815090A2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4329723" y="1178170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8DE2C9-47A3-406E-9FBF-EAC558BA02AB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4329723" y="2194170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72302C-6C09-42A6-8DFB-86BD77A0C72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329723" y="3210170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8AFB36E-4E1C-4D81-BB04-8CB60C9CD45A}"/>
              </a:ext>
            </a:extLst>
          </p:cNvPr>
          <p:cNvSpPr/>
          <p:nvPr/>
        </p:nvSpPr>
        <p:spPr>
          <a:xfrm>
            <a:off x="7645398" y="3389924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SumRQ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5810AF-48B7-462A-9EA3-7D057F6E3174}"/>
              </a:ext>
            </a:extLst>
          </p:cNvPr>
          <p:cNvSpPr/>
          <p:nvPr/>
        </p:nvSpPr>
        <p:spPr>
          <a:xfrm>
            <a:off x="2797908" y="3802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cyproterone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 _PEC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5565DC-F4F5-4D89-83E7-3C2BC1CF0DA7}"/>
              </a:ext>
            </a:extLst>
          </p:cNvPr>
          <p:cNvSpPr/>
          <p:nvPr/>
        </p:nvSpPr>
        <p:spPr>
          <a:xfrm>
            <a:off x="2797908" y="5834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desogestrel_PEC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F7C945-8357-4889-8A32-F83F3FFA5F5C}"/>
              </a:ext>
            </a:extLst>
          </p:cNvPr>
          <p:cNvSpPr/>
          <p:nvPr/>
        </p:nvSpPr>
        <p:spPr>
          <a:xfrm>
            <a:off x="2797908" y="4818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dienogest_PEC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1A810-B79F-4541-B26C-1FDDA8AE9FF3}"/>
              </a:ext>
            </a:extLst>
          </p:cNvPr>
          <p:cNvSpPr/>
          <p:nvPr/>
        </p:nvSpPr>
        <p:spPr>
          <a:xfrm>
            <a:off x="472831" y="3802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cyproterone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_weight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20EAFD-CFD9-4B7C-8A7D-FA825EDC5018}"/>
              </a:ext>
            </a:extLst>
          </p:cNvPr>
          <p:cNvSpPr/>
          <p:nvPr/>
        </p:nvSpPr>
        <p:spPr>
          <a:xfrm>
            <a:off x="472831" y="5834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desogestrel_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033B38-757D-41DB-A4DD-B7803B2B76C0}"/>
              </a:ext>
            </a:extLst>
          </p:cNvPr>
          <p:cNvSpPr/>
          <p:nvPr/>
        </p:nvSpPr>
        <p:spPr>
          <a:xfrm>
            <a:off x="472831" y="4818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dienogest_weight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BC6B9B-78C2-4103-AEB9-05AABCE69476}"/>
              </a:ext>
            </a:extLst>
          </p:cNvPr>
          <p:cNvSpPr/>
          <p:nvPr/>
        </p:nvSpPr>
        <p:spPr>
          <a:xfrm>
            <a:off x="5138617" y="3802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cyproterone</a:t>
            </a:r>
          </a:p>
          <a:p>
            <a:pPr algn="ctr"/>
            <a:r>
              <a:rPr lang="en-GB" sz="1100" dirty="0">
                <a:solidFill>
                  <a:schemeClr val="tx1"/>
                </a:solidFill>
              </a:rPr>
              <a:t> _RQ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E7B0A9-08A6-4DAE-8A27-22FD23201D78}"/>
              </a:ext>
            </a:extLst>
          </p:cNvPr>
          <p:cNvSpPr/>
          <p:nvPr/>
        </p:nvSpPr>
        <p:spPr>
          <a:xfrm>
            <a:off x="5138617" y="5834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desogestrel_RQ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17270E-F2D2-4D80-8AB1-9F3925A9DA89}"/>
              </a:ext>
            </a:extLst>
          </p:cNvPr>
          <p:cNvSpPr/>
          <p:nvPr/>
        </p:nvSpPr>
        <p:spPr>
          <a:xfrm>
            <a:off x="5138617" y="4818185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dienogest_RQ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F64270-3B8E-4651-B262-CE3999DC88A4}"/>
              </a:ext>
            </a:extLst>
          </p:cNvPr>
          <p:cNvCxnSpPr>
            <a:stCxn id="35" idx="6"/>
            <a:endCxn id="29" idx="2"/>
          </p:cNvCxnSpPr>
          <p:nvPr/>
        </p:nvCxnSpPr>
        <p:spPr>
          <a:xfrm>
            <a:off x="2004646" y="4177324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A8BF8C-722F-4745-BC8A-5491A07D6C03}"/>
              </a:ext>
            </a:extLst>
          </p:cNvPr>
          <p:cNvCxnSpPr>
            <a:cxnSpLocks/>
            <a:stCxn id="38" idx="6"/>
            <a:endCxn id="32" idx="2"/>
          </p:cNvCxnSpPr>
          <p:nvPr/>
        </p:nvCxnSpPr>
        <p:spPr>
          <a:xfrm>
            <a:off x="2004646" y="5193324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48E17C-A4BF-4B3A-A98F-EF3C9DD0202A}"/>
              </a:ext>
            </a:extLst>
          </p:cNvPr>
          <p:cNvCxnSpPr>
            <a:cxnSpLocks/>
            <a:stCxn id="36" idx="6"/>
            <a:endCxn id="31" idx="2"/>
          </p:cNvCxnSpPr>
          <p:nvPr/>
        </p:nvCxnSpPr>
        <p:spPr>
          <a:xfrm>
            <a:off x="2004646" y="6209324"/>
            <a:ext cx="793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3EE0A6-F78B-4442-A03E-A4C9836E1523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4329723" y="4177324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FCB880-1816-450D-A997-8E9C0FA39CE9}"/>
              </a:ext>
            </a:extLst>
          </p:cNvPr>
          <p:cNvCxnSpPr>
            <a:cxnSpLocks/>
            <a:stCxn id="32" idx="6"/>
            <a:endCxn id="42" idx="2"/>
          </p:cNvCxnSpPr>
          <p:nvPr/>
        </p:nvCxnSpPr>
        <p:spPr>
          <a:xfrm>
            <a:off x="4329723" y="5193324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69D388-3EC0-4257-B273-9AFEBA66CBCB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>
          <a:xfrm>
            <a:off x="4329723" y="6209324"/>
            <a:ext cx="808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3EDB06-5363-46B5-894B-E4830E8EA7A7}"/>
              </a:ext>
            </a:extLst>
          </p:cNvPr>
          <p:cNvCxnSpPr>
            <a:cxnSpLocks/>
            <a:stCxn id="13" idx="6"/>
            <a:endCxn id="33" idx="2"/>
          </p:cNvCxnSpPr>
          <p:nvPr/>
        </p:nvCxnSpPr>
        <p:spPr>
          <a:xfrm>
            <a:off x="6670432" y="1178170"/>
            <a:ext cx="974966" cy="258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ED566B-7D11-444E-B854-B49D789FABC7}"/>
              </a:ext>
            </a:extLst>
          </p:cNvPr>
          <p:cNvCxnSpPr>
            <a:cxnSpLocks/>
            <a:stCxn id="40" idx="6"/>
            <a:endCxn id="33" idx="2"/>
          </p:cNvCxnSpPr>
          <p:nvPr/>
        </p:nvCxnSpPr>
        <p:spPr>
          <a:xfrm flipV="1">
            <a:off x="6670432" y="3765063"/>
            <a:ext cx="974966" cy="2444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375115-4E07-4F9F-BC6D-C961AFD76E3C}"/>
              </a:ext>
            </a:extLst>
          </p:cNvPr>
          <p:cNvCxnSpPr>
            <a:cxnSpLocks/>
            <a:stCxn id="42" idx="6"/>
            <a:endCxn id="33" idx="2"/>
          </p:cNvCxnSpPr>
          <p:nvPr/>
        </p:nvCxnSpPr>
        <p:spPr>
          <a:xfrm flipV="1">
            <a:off x="6670432" y="3765063"/>
            <a:ext cx="974966" cy="1428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0C4A4E0-499D-47C8-9C3C-D46510CE8338}"/>
              </a:ext>
            </a:extLst>
          </p:cNvPr>
          <p:cNvCxnSpPr>
            <a:cxnSpLocks/>
            <a:stCxn id="39" idx="6"/>
            <a:endCxn id="33" idx="2"/>
          </p:cNvCxnSpPr>
          <p:nvPr/>
        </p:nvCxnSpPr>
        <p:spPr>
          <a:xfrm flipV="1">
            <a:off x="6670432" y="3765063"/>
            <a:ext cx="974966" cy="4122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438545-DEAB-435D-BCD1-DABBACF79629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6670432" y="3210170"/>
            <a:ext cx="974966" cy="554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8332D2-158D-48AB-9523-FE13163F0C8E}"/>
              </a:ext>
            </a:extLst>
          </p:cNvPr>
          <p:cNvCxnSpPr>
            <a:cxnSpLocks/>
            <a:stCxn id="15" idx="6"/>
            <a:endCxn id="33" idx="2"/>
          </p:cNvCxnSpPr>
          <p:nvPr/>
        </p:nvCxnSpPr>
        <p:spPr>
          <a:xfrm>
            <a:off x="6670432" y="2194170"/>
            <a:ext cx="974966" cy="1570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5E1AB8F-3183-49E5-B976-D34A55E87F5E}"/>
              </a:ext>
            </a:extLst>
          </p:cNvPr>
          <p:cNvSpPr txBox="1"/>
          <p:nvPr/>
        </p:nvSpPr>
        <p:spPr>
          <a:xfrm>
            <a:off x="9177214" y="260646"/>
            <a:ext cx="255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believe we have 18 substances with progestin/progestogen activity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 APIs have available tox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N.b.</a:t>
            </a:r>
            <a:r>
              <a:rPr lang="en-GB" dirty="0"/>
              <a:t>: A progestin is a synthetic progestogen</a:t>
            </a:r>
          </a:p>
          <a:p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6A66321-63CC-419F-9AD3-E3F2B3F9E4F6}"/>
              </a:ext>
            </a:extLst>
          </p:cNvPr>
          <p:cNvSpPr/>
          <p:nvPr/>
        </p:nvSpPr>
        <p:spPr>
          <a:xfrm>
            <a:off x="7450022" y="454271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TUmix_fish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A3D429-E49C-4E82-8D3D-D418F3FBF8E7}"/>
              </a:ext>
            </a:extLst>
          </p:cNvPr>
          <p:cNvSpPr/>
          <p:nvPr/>
        </p:nvSpPr>
        <p:spPr>
          <a:xfrm>
            <a:off x="7645399" y="4460632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Cumulative p(RQ &gt; 1)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EFC577-969F-4FCD-9B47-A145E57A0259}"/>
              </a:ext>
            </a:extLst>
          </p:cNvPr>
          <p:cNvSpPr txBox="1"/>
          <p:nvPr/>
        </p:nvSpPr>
        <p:spPr>
          <a:xfrm>
            <a:off x="4212493" y="1307432"/>
            <a:ext cx="80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PEC/PNEC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1DF3D6-8E53-47D2-9787-991023236450}"/>
              </a:ext>
            </a:extLst>
          </p:cNvPr>
          <p:cNvSpPr/>
          <p:nvPr/>
        </p:nvSpPr>
        <p:spPr>
          <a:xfrm>
            <a:off x="5156202" y="-322384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mifepristone _</a:t>
            </a:r>
            <a:r>
              <a:rPr lang="en-GB" sz="1100" dirty="0" err="1">
                <a:solidFill>
                  <a:schemeClr val="tx1"/>
                </a:solidFill>
              </a:rPr>
              <a:t>TU_fish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8E120B-C1C1-4464-B8DE-C5BA55C24F92}"/>
              </a:ext>
            </a:extLst>
          </p:cNvPr>
          <p:cNvSpPr txBox="1"/>
          <p:nvPr/>
        </p:nvSpPr>
        <p:spPr>
          <a:xfrm>
            <a:off x="3368439" y="232150"/>
            <a:ext cx="947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PEC/EC50fish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62EF10B-B6FE-4F87-AFB4-B93D7BCACDB7}"/>
              </a:ext>
            </a:extLst>
          </p:cNvPr>
          <p:cNvCxnSpPr>
            <a:cxnSpLocks/>
            <a:stCxn id="5" idx="0"/>
            <a:endCxn id="72" idx="2"/>
          </p:cNvCxnSpPr>
          <p:nvPr/>
        </p:nvCxnSpPr>
        <p:spPr>
          <a:xfrm flipV="1">
            <a:off x="3563816" y="52755"/>
            <a:ext cx="1592386" cy="750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C4162C-A5B9-4191-A6FA-D2B72C59D545}"/>
              </a:ext>
            </a:extLst>
          </p:cNvPr>
          <p:cNvCxnSpPr>
            <a:cxnSpLocks/>
            <a:stCxn id="72" idx="6"/>
            <a:endCxn id="69" idx="1"/>
          </p:cNvCxnSpPr>
          <p:nvPr/>
        </p:nvCxnSpPr>
        <p:spPr>
          <a:xfrm>
            <a:off x="6688017" y="52755"/>
            <a:ext cx="986334" cy="511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23ADD73-81A8-4F46-8494-87B74B71CAC0}"/>
              </a:ext>
            </a:extLst>
          </p:cNvPr>
          <p:cNvSpPr txBox="1"/>
          <p:nvPr/>
        </p:nvSpPr>
        <p:spPr>
          <a:xfrm>
            <a:off x="9557239" y="3063521"/>
            <a:ext cx="2555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Mixed effect model to generate a normal distribution of PECs on sales 2005 – 2019, various other parameters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C83F672-2931-4810-9924-A8A450676412}"/>
              </a:ext>
            </a:extLst>
          </p:cNvPr>
          <p:cNvSpPr txBox="1"/>
          <p:nvPr/>
        </p:nvSpPr>
        <p:spPr>
          <a:xfrm>
            <a:off x="9557239" y="5095521"/>
            <a:ext cx="255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Hugin</a:t>
            </a:r>
            <a:r>
              <a:rPr lang="en-GB" dirty="0"/>
              <a:t> can collapse branches with object</a:t>
            </a:r>
          </a:p>
        </p:txBody>
      </p:sp>
    </p:spTree>
    <p:extLst>
      <p:ext uri="{BB962C8B-B14F-4D97-AF65-F5344CB8AC3E}">
        <p14:creationId xmlns:p14="http://schemas.microsoft.com/office/powerpoint/2010/main" val="256421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063DF6-E3D7-4E07-A514-73E74E0E25CD}"/>
              </a:ext>
            </a:extLst>
          </p:cNvPr>
          <p:cNvSpPr txBox="1"/>
          <p:nvPr/>
        </p:nvSpPr>
        <p:spPr>
          <a:xfrm>
            <a:off x="101600" y="11723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Both_Groups_BN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AFB36E-4E1C-4D81-BB04-8CB60C9CD45A}"/>
              </a:ext>
            </a:extLst>
          </p:cNvPr>
          <p:cNvSpPr/>
          <p:nvPr/>
        </p:nvSpPr>
        <p:spPr>
          <a:xfrm>
            <a:off x="793261" y="1459523"/>
            <a:ext cx="1531815" cy="75027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Progestogens_TUm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5D4D93A-9C69-4946-B71A-B1086FB3C4BB}"/>
              </a:ext>
            </a:extLst>
          </p:cNvPr>
          <p:cNvSpPr/>
          <p:nvPr/>
        </p:nvSpPr>
        <p:spPr>
          <a:xfrm>
            <a:off x="793261" y="2598617"/>
            <a:ext cx="1531815" cy="75027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Estrogens_TUm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9A7A9-4EE3-4ACB-AF85-2791900842FF}"/>
              </a:ext>
            </a:extLst>
          </p:cNvPr>
          <p:cNvSpPr/>
          <p:nvPr/>
        </p:nvSpPr>
        <p:spPr>
          <a:xfrm>
            <a:off x="3555999" y="2008555"/>
            <a:ext cx="1617786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</a:rPr>
              <a:t>Cumulative_Risk</a:t>
            </a:r>
            <a:r>
              <a:rPr lang="en-GB" sz="11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E5F0A0-7560-4432-BA2F-43F9A3938169}"/>
              </a:ext>
            </a:extLst>
          </p:cNvPr>
          <p:cNvCxnSpPr>
            <a:cxnSpLocks/>
            <a:stCxn id="33" idx="6"/>
            <a:endCxn id="52" idx="2"/>
          </p:cNvCxnSpPr>
          <p:nvPr/>
        </p:nvCxnSpPr>
        <p:spPr>
          <a:xfrm>
            <a:off x="2325076" y="1834662"/>
            <a:ext cx="1230923" cy="549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B7330B-97D4-408B-96A0-4B63A4C91C0E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 flipV="1">
            <a:off x="2325076" y="2383694"/>
            <a:ext cx="1230923" cy="59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4AF4F4-5B7A-43BA-BA1E-CF6A6A084543}"/>
              </a:ext>
            </a:extLst>
          </p:cNvPr>
          <p:cNvSpPr txBox="1"/>
          <p:nvPr/>
        </p:nvSpPr>
        <p:spPr>
          <a:xfrm>
            <a:off x="4064000" y="486563"/>
            <a:ext cx="2360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I misunderstood Cumulative Risk here?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EBCEAE-3C31-4ABF-B7DD-1DCDBE1051FF}"/>
              </a:ext>
            </a:extLst>
          </p:cNvPr>
          <p:cNvSpPr txBox="1"/>
          <p:nvPr/>
        </p:nvSpPr>
        <p:spPr>
          <a:xfrm>
            <a:off x="4063999" y="3452838"/>
            <a:ext cx="316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Is this useful information?</a:t>
            </a:r>
          </a:p>
        </p:txBody>
      </p:sp>
    </p:spTree>
    <p:extLst>
      <p:ext uri="{BB962C8B-B14F-4D97-AF65-F5344CB8AC3E}">
        <p14:creationId xmlns:p14="http://schemas.microsoft.com/office/powerpoint/2010/main" val="85536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063DF6-E3D7-4E07-A514-73E74E0E25CD}"/>
              </a:ext>
            </a:extLst>
          </p:cNvPr>
          <p:cNvSpPr txBox="1"/>
          <p:nvPr/>
        </p:nvSpPr>
        <p:spPr>
          <a:xfrm>
            <a:off x="101600" y="1172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Toxicity Test Decision Tree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96B7D-40F2-4521-AF49-F8548ADC9873}"/>
              </a:ext>
            </a:extLst>
          </p:cNvPr>
          <p:cNvSpPr/>
          <p:nvPr/>
        </p:nvSpPr>
        <p:spPr>
          <a:xfrm>
            <a:off x="2332890" y="1578709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Toxicity Test Substance?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344AB-60F0-4B07-8C1B-7C765F8ED741}"/>
              </a:ext>
            </a:extLst>
          </p:cNvPr>
          <p:cNvSpPr txBox="1"/>
          <p:nvPr/>
        </p:nvSpPr>
        <p:spPr>
          <a:xfrm>
            <a:off x="4822092" y="3484377"/>
            <a:ext cx="2305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Predict based on other substances in class / receptor activity?</a:t>
            </a:r>
          </a:p>
          <a:p>
            <a:r>
              <a:rPr lang="en-GB" sz="1200" dirty="0"/>
              <a:t>Or Risk rather than toxicity?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0C91A6-C6E4-42E3-9CAA-AD864CFE374D}"/>
              </a:ext>
            </a:extLst>
          </p:cNvPr>
          <p:cNvSpPr/>
          <p:nvPr/>
        </p:nvSpPr>
        <p:spPr>
          <a:xfrm>
            <a:off x="2995240" y="3524738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Significant Toxicity?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3B2BC-5A37-4044-B702-020AA210F8C1}"/>
              </a:ext>
            </a:extLst>
          </p:cNvPr>
          <p:cNvSpPr txBox="1"/>
          <p:nvPr/>
        </p:nvSpPr>
        <p:spPr>
          <a:xfrm>
            <a:off x="3338143" y="2519458"/>
            <a:ext cx="50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A44DC0-56B7-47C4-8B15-8E797D92FDEA}"/>
              </a:ext>
            </a:extLst>
          </p:cNvPr>
          <p:cNvSpPr/>
          <p:nvPr/>
        </p:nvSpPr>
        <p:spPr>
          <a:xfrm>
            <a:off x="1719384" y="3532553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Significant Toxicity?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7C2F9-F1F9-41CC-946A-1454E5728DEF}"/>
              </a:ext>
            </a:extLst>
          </p:cNvPr>
          <p:cNvSpPr txBox="1"/>
          <p:nvPr/>
        </p:nvSpPr>
        <p:spPr>
          <a:xfrm>
            <a:off x="2270367" y="2560545"/>
            <a:ext cx="50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A3E906-AFFD-4A6D-BE09-FA02AC58B059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 flipH="1">
            <a:off x="2334846" y="2328986"/>
            <a:ext cx="613506" cy="120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A37D9C-FDBF-4C91-8BEE-B7821DC47F33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948352" y="2328986"/>
            <a:ext cx="662350" cy="119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C247D0-4A88-4015-8A0D-7F45E7627002}"/>
              </a:ext>
            </a:extLst>
          </p:cNvPr>
          <p:cNvSpPr txBox="1"/>
          <p:nvPr/>
        </p:nvSpPr>
        <p:spPr>
          <a:xfrm>
            <a:off x="2344616" y="4449861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  <a:p>
            <a:r>
              <a:rPr lang="en-GB" sz="1200" dirty="0"/>
              <a:t>0.8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D96C7-56A0-4795-8F5D-94C40A72BBA8}"/>
              </a:ext>
            </a:extLst>
          </p:cNvPr>
          <p:cNvSpPr txBox="1"/>
          <p:nvPr/>
        </p:nvSpPr>
        <p:spPr>
          <a:xfrm>
            <a:off x="1420450" y="4379974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n</a:t>
            </a:r>
          </a:p>
          <a:p>
            <a:pPr algn="r"/>
            <a:r>
              <a:rPr lang="en-GB" sz="1200" dirty="0"/>
              <a:t>0.2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1FDFBE-36B3-46D0-9776-94556192506D}"/>
              </a:ext>
            </a:extLst>
          </p:cNvPr>
          <p:cNvCxnSpPr>
            <a:cxnSpLocks/>
          </p:cNvCxnSpPr>
          <p:nvPr/>
        </p:nvCxnSpPr>
        <p:spPr>
          <a:xfrm flipH="1">
            <a:off x="1105878" y="4279815"/>
            <a:ext cx="1180124" cy="13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0DD436-B920-41E0-9485-6E38F791799E}"/>
              </a:ext>
            </a:extLst>
          </p:cNvPr>
          <p:cNvCxnSpPr>
            <a:cxnSpLocks/>
          </p:cNvCxnSpPr>
          <p:nvPr/>
        </p:nvCxnSpPr>
        <p:spPr>
          <a:xfrm>
            <a:off x="2286002" y="4279815"/>
            <a:ext cx="25397" cy="13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E78C46-1D3E-41CA-BFD7-706B86861E20}"/>
              </a:ext>
            </a:extLst>
          </p:cNvPr>
          <p:cNvSpPr txBox="1"/>
          <p:nvPr/>
        </p:nvSpPr>
        <p:spPr>
          <a:xfrm>
            <a:off x="4144103" y="4400513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  <a:p>
            <a:r>
              <a:rPr lang="en-GB" sz="1200" dirty="0"/>
              <a:t>0.8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A3E97-BEA7-43B8-9971-7C58249BE1C8}"/>
              </a:ext>
            </a:extLst>
          </p:cNvPr>
          <p:cNvSpPr txBox="1"/>
          <p:nvPr/>
        </p:nvSpPr>
        <p:spPr>
          <a:xfrm>
            <a:off x="3110517" y="4425518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n</a:t>
            </a:r>
          </a:p>
          <a:p>
            <a:pPr algn="r"/>
            <a:r>
              <a:rPr lang="en-GB" sz="1200" dirty="0"/>
              <a:t>0.2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EC77B6-E0E6-426E-89BE-23C2AF873C41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610702" y="4275015"/>
            <a:ext cx="0" cy="13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5E892-7067-4E34-82B7-66D4C8D39E9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610702" y="4275015"/>
            <a:ext cx="1010135" cy="13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9B7925A-978F-4360-95EE-E43743865A44}"/>
              </a:ext>
            </a:extLst>
          </p:cNvPr>
          <p:cNvSpPr/>
          <p:nvPr/>
        </p:nvSpPr>
        <p:spPr>
          <a:xfrm>
            <a:off x="566616" y="5650980"/>
            <a:ext cx="959342" cy="546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Not toxic, not tested (100)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E8AEAB-03D6-40D9-961D-355B71168F10}"/>
              </a:ext>
            </a:extLst>
          </p:cNvPr>
          <p:cNvSpPr/>
          <p:nvPr/>
        </p:nvSpPr>
        <p:spPr>
          <a:xfrm>
            <a:off x="1790696" y="5643054"/>
            <a:ext cx="959342" cy="5469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Toxic, not tested (25)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CB9EAF-F8E6-4541-A9E4-D123EB514961}"/>
              </a:ext>
            </a:extLst>
          </p:cNvPr>
          <p:cNvSpPr/>
          <p:nvPr/>
        </p:nvSpPr>
        <p:spPr>
          <a:xfrm>
            <a:off x="4190995" y="5650979"/>
            <a:ext cx="959342" cy="546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Toxic, tested (100)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7E5D36-95D4-4D89-9042-F8282C806C3C}"/>
              </a:ext>
            </a:extLst>
          </p:cNvPr>
          <p:cNvSpPr/>
          <p:nvPr/>
        </p:nvSpPr>
        <p:spPr>
          <a:xfrm>
            <a:off x="2995240" y="5643054"/>
            <a:ext cx="959342" cy="5469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Not toxic, tested (50)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918635-7B99-4E7D-95EE-3BC1DD0FE86A}"/>
              </a:ext>
            </a:extLst>
          </p:cNvPr>
          <p:cNvSpPr txBox="1"/>
          <p:nvPr/>
        </p:nvSpPr>
        <p:spPr>
          <a:xfrm>
            <a:off x="5509835" y="5598720"/>
            <a:ext cx="230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Let’s call this score % of species protected, though probably wrong to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FC88BCF-E4B3-480F-B54D-8C506B00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447027"/>
              </p:ext>
            </p:extLst>
          </p:nvPr>
        </p:nvGraphicFramePr>
        <p:xfrm>
          <a:off x="4759569" y="486563"/>
          <a:ext cx="7190153" cy="22121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64350">
                  <a:extLst>
                    <a:ext uri="{9D8B030D-6E8A-4147-A177-3AD203B41FA5}">
                      <a16:colId xmlns:a16="http://schemas.microsoft.com/office/drawing/2014/main" val="651897529"/>
                    </a:ext>
                  </a:extLst>
                </a:gridCol>
                <a:gridCol w="1519998">
                  <a:extLst>
                    <a:ext uri="{9D8B030D-6E8A-4147-A177-3AD203B41FA5}">
                      <a16:colId xmlns:a16="http://schemas.microsoft.com/office/drawing/2014/main" val="1108718605"/>
                    </a:ext>
                  </a:extLst>
                </a:gridCol>
                <a:gridCol w="1685372">
                  <a:extLst>
                    <a:ext uri="{9D8B030D-6E8A-4147-A177-3AD203B41FA5}">
                      <a16:colId xmlns:a16="http://schemas.microsoft.com/office/drawing/2014/main" val="1887287863"/>
                    </a:ext>
                  </a:extLst>
                </a:gridCol>
                <a:gridCol w="2020433">
                  <a:extLst>
                    <a:ext uri="{9D8B030D-6E8A-4147-A177-3AD203B41FA5}">
                      <a16:colId xmlns:a16="http://schemas.microsoft.com/office/drawing/2014/main" val="2554646845"/>
                    </a:ext>
                  </a:extLst>
                </a:gridCol>
              </a:tblGrid>
              <a:tr h="191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State of the System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61371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Significant Toxicity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Negligible Toxicity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849863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Prior Belief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0.8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0.2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54840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Tox test Substance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Good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Bad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50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0.8 * 100 + 0.2 * 50 = 90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4502887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Do nothing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Worst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25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Good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= 0.8 * 25 + 0.2 * 100 = 40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08489"/>
                  </a:ext>
                </a:extLst>
              </a:tr>
              <a:tr h="35853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Expected Value Under Certainty =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 * 0.8 + 100 * 0.2 = </a:t>
                      </a:r>
                      <a:r>
                        <a:rPr lang="en-GB" sz="1400" b="1" dirty="0">
                          <a:effectLst/>
                        </a:rPr>
                        <a:t>100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Expected value under uncertainty = </a:t>
                      </a:r>
                      <a:r>
                        <a:rPr lang="en-GB" sz="1400" b="1" dirty="0">
                          <a:effectLst/>
                        </a:rPr>
                        <a:t>90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735042"/>
                  </a:ext>
                </a:extLst>
              </a:tr>
              <a:tr h="19177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</a:rPr>
                        <a:t>Value of Perfect Information = 100 – 90 = </a:t>
                      </a:r>
                      <a:r>
                        <a:rPr lang="en-GB" sz="1400" b="1" dirty="0">
                          <a:effectLst/>
                        </a:rPr>
                        <a:t>10</a:t>
                      </a:r>
                      <a:endParaRPr lang="en-GB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6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063DF6-E3D7-4E07-A514-73E74E0E25CD}"/>
              </a:ext>
            </a:extLst>
          </p:cNvPr>
          <p:cNvSpPr txBox="1"/>
          <p:nvPr/>
        </p:nvSpPr>
        <p:spPr>
          <a:xfrm>
            <a:off x="101600" y="117231"/>
            <a:ext cx="307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Mixture Toxicity Decision Tree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96B7D-40F2-4521-AF49-F8548ADC9873}"/>
              </a:ext>
            </a:extLst>
          </p:cNvPr>
          <p:cNvSpPr/>
          <p:nvPr/>
        </p:nvSpPr>
        <p:spPr>
          <a:xfrm>
            <a:off x="2332890" y="1578709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Assess Mixture Effects of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344AB-60F0-4B07-8C1B-7C765F8ED741}"/>
              </a:ext>
            </a:extLst>
          </p:cNvPr>
          <p:cNvSpPr txBox="1"/>
          <p:nvPr/>
        </p:nvSpPr>
        <p:spPr>
          <a:xfrm>
            <a:off x="4822092" y="3484377"/>
            <a:ext cx="2305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According to Thomas Backhaus non-additive effects are generally negligible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0C91A6-C6E4-42E3-9CAA-AD864CFE374D}"/>
              </a:ext>
            </a:extLst>
          </p:cNvPr>
          <p:cNvSpPr/>
          <p:nvPr/>
        </p:nvSpPr>
        <p:spPr>
          <a:xfrm>
            <a:off x="2995240" y="3524738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Additive or Greater Toxicity?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3B2BC-5A37-4044-B702-020AA210F8C1}"/>
              </a:ext>
            </a:extLst>
          </p:cNvPr>
          <p:cNvSpPr txBox="1"/>
          <p:nvPr/>
        </p:nvSpPr>
        <p:spPr>
          <a:xfrm>
            <a:off x="3338143" y="2519458"/>
            <a:ext cx="50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A44DC0-56B7-47C4-8B15-8E797D92FDEA}"/>
              </a:ext>
            </a:extLst>
          </p:cNvPr>
          <p:cNvSpPr/>
          <p:nvPr/>
        </p:nvSpPr>
        <p:spPr>
          <a:xfrm>
            <a:off x="1719384" y="3532553"/>
            <a:ext cx="1230923" cy="7502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Additive or Greater Toxicity?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D7C2F9-F1F9-41CC-946A-1454E5728DEF}"/>
              </a:ext>
            </a:extLst>
          </p:cNvPr>
          <p:cNvSpPr txBox="1"/>
          <p:nvPr/>
        </p:nvSpPr>
        <p:spPr>
          <a:xfrm>
            <a:off x="2270367" y="2560545"/>
            <a:ext cx="50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A3E906-AFFD-4A6D-BE09-FA02AC58B059}"/>
              </a:ext>
            </a:extLst>
          </p:cNvPr>
          <p:cNvCxnSpPr>
            <a:stCxn id="10" idx="4"/>
            <a:endCxn id="21" idx="0"/>
          </p:cNvCxnSpPr>
          <p:nvPr/>
        </p:nvCxnSpPr>
        <p:spPr>
          <a:xfrm flipH="1">
            <a:off x="2334846" y="2328986"/>
            <a:ext cx="613506" cy="120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A37D9C-FDBF-4C91-8BEE-B7821DC47F33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2948352" y="2328986"/>
            <a:ext cx="662350" cy="119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C247D0-4A88-4015-8A0D-7F45E7627002}"/>
              </a:ext>
            </a:extLst>
          </p:cNvPr>
          <p:cNvSpPr txBox="1"/>
          <p:nvPr/>
        </p:nvSpPr>
        <p:spPr>
          <a:xfrm>
            <a:off x="2344616" y="4449861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  <a:p>
            <a:r>
              <a:rPr lang="en-GB" sz="1200" dirty="0"/>
              <a:t>0.9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8D96C7-56A0-4795-8F5D-94C40A72BBA8}"/>
              </a:ext>
            </a:extLst>
          </p:cNvPr>
          <p:cNvSpPr txBox="1"/>
          <p:nvPr/>
        </p:nvSpPr>
        <p:spPr>
          <a:xfrm>
            <a:off x="1420450" y="4379974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n</a:t>
            </a:r>
          </a:p>
          <a:p>
            <a:pPr algn="r"/>
            <a:r>
              <a:rPr lang="en-GB" sz="1200" dirty="0"/>
              <a:t>0.1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1FDFBE-36B3-46D0-9776-94556192506D}"/>
              </a:ext>
            </a:extLst>
          </p:cNvPr>
          <p:cNvCxnSpPr>
            <a:cxnSpLocks/>
          </p:cNvCxnSpPr>
          <p:nvPr/>
        </p:nvCxnSpPr>
        <p:spPr>
          <a:xfrm flipH="1">
            <a:off x="1105878" y="4279815"/>
            <a:ext cx="1180124" cy="13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0DD436-B920-41E0-9485-6E38F791799E}"/>
              </a:ext>
            </a:extLst>
          </p:cNvPr>
          <p:cNvCxnSpPr>
            <a:cxnSpLocks/>
          </p:cNvCxnSpPr>
          <p:nvPr/>
        </p:nvCxnSpPr>
        <p:spPr>
          <a:xfrm>
            <a:off x="2286002" y="4279815"/>
            <a:ext cx="25397" cy="131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E78C46-1D3E-41CA-BFD7-706B86861E20}"/>
              </a:ext>
            </a:extLst>
          </p:cNvPr>
          <p:cNvSpPr txBox="1"/>
          <p:nvPr/>
        </p:nvSpPr>
        <p:spPr>
          <a:xfrm>
            <a:off x="4144103" y="4400513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y</a:t>
            </a:r>
          </a:p>
          <a:p>
            <a:r>
              <a:rPr lang="en-GB" sz="1200" dirty="0"/>
              <a:t>0.9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A3E97-BEA7-43B8-9971-7C58249BE1C8}"/>
              </a:ext>
            </a:extLst>
          </p:cNvPr>
          <p:cNvSpPr txBox="1"/>
          <p:nvPr/>
        </p:nvSpPr>
        <p:spPr>
          <a:xfrm>
            <a:off x="3110517" y="4425518"/>
            <a:ext cx="500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n</a:t>
            </a:r>
          </a:p>
          <a:p>
            <a:pPr algn="r"/>
            <a:r>
              <a:rPr lang="en-GB" sz="1200" dirty="0"/>
              <a:t>0.1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EEC77B6-E0E6-426E-89BE-23C2AF873C41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610702" y="4275015"/>
            <a:ext cx="0" cy="13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55E892-7067-4E34-82B7-66D4C8D39E9B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3610702" y="4275015"/>
            <a:ext cx="1010135" cy="132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9B7925A-978F-4360-95EE-E43743865A44}"/>
              </a:ext>
            </a:extLst>
          </p:cNvPr>
          <p:cNvSpPr/>
          <p:nvPr/>
        </p:nvSpPr>
        <p:spPr>
          <a:xfrm>
            <a:off x="566616" y="5650980"/>
            <a:ext cx="959342" cy="546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Current RA Probably Sufficient (90)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E8AEAB-03D6-40D9-961D-355B71168F10}"/>
              </a:ext>
            </a:extLst>
          </p:cNvPr>
          <p:cNvSpPr/>
          <p:nvPr/>
        </p:nvSpPr>
        <p:spPr>
          <a:xfrm>
            <a:off x="1721331" y="5643054"/>
            <a:ext cx="1098072" cy="5469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Current RA Underestimated and Unknown (25)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CB9EAF-F8E6-4541-A9E4-D123EB514961}"/>
              </a:ext>
            </a:extLst>
          </p:cNvPr>
          <p:cNvSpPr/>
          <p:nvPr/>
        </p:nvSpPr>
        <p:spPr>
          <a:xfrm>
            <a:off x="4103058" y="5650979"/>
            <a:ext cx="1135216" cy="546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Current RA Underestimated but Known (80)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7E5D36-95D4-4D89-9042-F8282C806C3C}"/>
              </a:ext>
            </a:extLst>
          </p:cNvPr>
          <p:cNvSpPr/>
          <p:nvPr/>
        </p:nvSpPr>
        <p:spPr>
          <a:xfrm>
            <a:off x="2995240" y="5643054"/>
            <a:ext cx="959342" cy="54696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Current RA Proved Sufficient? (100)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918635-7B99-4E7D-95EE-3BC1DD0FE86A}"/>
              </a:ext>
            </a:extLst>
          </p:cNvPr>
          <p:cNvSpPr txBox="1"/>
          <p:nvPr/>
        </p:nvSpPr>
        <p:spPr>
          <a:xfrm>
            <a:off x="5509835" y="5598720"/>
            <a:ext cx="230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Here the score makes even less sense</a:t>
            </a:r>
          </a:p>
        </p:txBody>
      </p:sp>
    </p:spTree>
    <p:extLst>
      <p:ext uri="{BB962C8B-B14F-4D97-AF65-F5344CB8AC3E}">
        <p14:creationId xmlns:p14="http://schemas.microsoft.com/office/powerpoint/2010/main" val="79356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735839D8EAF74D8CEACFE3A8142416" ma:contentTypeVersion="13" ma:contentTypeDescription="Create a new document." ma:contentTypeScope="" ma:versionID="fe9786eb0a978308d8c91d1823d0a4f6">
  <xsd:schema xmlns:xsd="http://www.w3.org/2001/XMLSchema" xmlns:xs="http://www.w3.org/2001/XMLSchema" xmlns:p="http://schemas.microsoft.com/office/2006/metadata/properties" xmlns:ns3="2210cf52-9696-4065-aa62-a7ef66f2c69e" xmlns:ns4="e348dbcf-bc3e-4c85-a76f-263fd31d690a" targetNamespace="http://schemas.microsoft.com/office/2006/metadata/properties" ma:root="true" ma:fieldsID="1cd7fc39eb0ef979aa7941ad7c1900da" ns3:_="" ns4:_="">
    <xsd:import namespace="2210cf52-9696-4065-aa62-a7ef66f2c69e"/>
    <xsd:import namespace="e348dbcf-bc3e-4c85-a76f-263fd31d69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0cf52-9696-4065-aa62-a7ef66f2c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8dbcf-bc3e-4c85-a76f-263fd31d69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352617-FB9A-4BF1-81E5-C1C68DC240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0cf52-9696-4065-aa62-a7ef66f2c69e"/>
    <ds:schemaRef ds:uri="e348dbcf-bc3e-4c85-a76f-263fd31d69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FF92B-DE5E-4959-B46F-6A7CD3918E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C12C1-7EBC-43E7-96B7-9E7375448EE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883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Jannicke Moe</dc:creator>
  <cp:lastModifiedBy>Sam Welch</cp:lastModifiedBy>
  <cp:revision>4</cp:revision>
  <dcterms:created xsi:type="dcterms:W3CDTF">2022-02-05T20:51:40Z</dcterms:created>
  <dcterms:modified xsi:type="dcterms:W3CDTF">2022-03-02T09:41:41Z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0x01010055735839D8EAF74D8CEACFE3A8142416</vt:lpwstr>
  </property>
</Properties>
</file>