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23D209-ABE2-4BB4-B3E5-DBF921D381D5}" v="7" dt="2022-10-18T13:09:29.2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66" d="100"/>
          <a:sy n="66" d="100"/>
        </p:scale>
        <p:origin x="1584" y="1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Welch" userId="346ebfb30976329f" providerId="LiveId" clId="{7B23D209-ABE2-4BB4-B3E5-DBF921D381D5}"/>
    <pc:docChg chg="modSld">
      <pc:chgData name="Sam Welch" userId="346ebfb30976329f" providerId="LiveId" clId="{7B23D209-ABE2-4BB4-B3E5-DBF921D381D5}" dt="2022-10-18T13:09:45.009" v="12" actId="1076"/>
      <pc:docMkLst>
        <pc:docMk/>
      </pc:docMkLst>
      <pc:sldChg chg="addSp delSp modSp mod">
        <pc:chgData name="Sam Welch" userId="346ebfb30976329f" providerId="LiveId" clId="{7B23D209-ABE2-4BB4-B3E5-DBF921D381D5}" dt="2022-10-18T13:09:45.009" v="12" actId="1076"/>
        <pc:sldMkLst>
          <pc:docMk/>
          <pc:sldMk cId="2804515777" sldId="256"/>
        </pc:sldMkLst>
        <pc:spChg chg="mod">
          <ac:chgData name="Sam Welch" userId="346ebfb30976329f" providerId="LiveId" clId="{7B23D209-ABE2-4BB4-B3E5-DBF921D381D5}" dt="2022-10-18T13:06:20.750" v="1" actId="208"/>
          <ac:spMkLst>
            <pc:docMk/>
            <pc:sldMk cId="2804515777" sldId="256"/>
            <ac:spMk id="6" creationId="{49F436B5-7AC8-4D17-B0EA-75A95D5716AE}"/>
          </ac:spMkLst>
        </pc:spChg>
        <pc:spChg chg="mod">
          <ac:chgData name="Sam Welch" userId="346ebfb30976329f" providerId="LiveId" clId="{7B23D209-ABE2-4BB4-B3E5-DBF921D381D5}" dt="2022-10-18T13:06:20.750" v="1" actId="208"/>
          <ac:spMkLst>
            <pc:docMk/>
            <pc:sldMk cId="2804515777" sldId="256"/>
            <ac:spMk id="7" creationId="{DA52B241-3E14-4F3D-B025-F547779E60DF}"/>
          </ac:spMkLst>
        </pc:spChg>
        <pc:spChg chg="mod">
          <ac:chgData name="Sam Welch" userId="346ebfb30976329f" providerId="LiveId" clId="{7B23D209-ABE2-4BB4-B3E5-DBF921D381D5}" dt="2022-10-18T13:06:20.750" v="1" actId="208"/>
          <ac:spMkLst>
            <pc:docMk/>
            <pc:sldMk cId="2804515777" sldId="256"/>
            <ac:spMk id="8" creationId="{82DB22C1-6678-48D2-88A8-8AE51B14D325}"/>
          </ac:spMkLst>
        </pc:spChg>
        <pc:spChg chg="mod">
          <ac:chgData name="Sam Welch" userId="346ebfb30976329f" providerId="LiveId" clId="{7B23D209-ABE2-4BB4-B3E5-DBF921D381D5}" dt="2022-10-18T13:06:20.750" v="1" actId="208"/>
          <ac:spMkLst>
            <pc:docMk/>
            <pc:sldMk cId="2804515777" sldId="256"/>
            <ac:spMk id="9" creationId="{3A959EAE-0748-4697-A9B0-F92AF3EC188A}"/>
          </ac:spMkLst>
        </pc:spChg>
        <pc:spChg chg="mod">
          <ac:chgData name="Sam Welch" userId="346ebfb30976329f" providerId="LiveId" clId="{7B23D209-ABE2-4BB4-B3E5-DBF921D381D5}" dt="2022-10-18T13:06:20.750" v="1" actId="208"/>
          <ac:spMkLst>
            <pc:docMk/>
            <pc:sldMk cId="2804515777" sldId="256"/>
            <ac:spMk id="10" creationId="{BD1E6FB1-1F12-48DD-B775-51FB1917CA4A}"/>
          </ac:spMkLst>
        </pc:spChg>
        <pc:spChg chg="add del">
          <ac:chgData name="Sam Welch" userId="346ebfb30976329f" providerId="LiveId" clId="{7B23D209-ABE2-4BB4-B3E5-DBF921D381D5}" dt="2022-10-18T13:09:29.191" v="7"/>
          <ac:spMkLst>
            <pc:docMk/>
            <pc:sldMk cId="2804515777" sldId="256"/>
            <ac:spMk id="74" creationId="{49C123DC-0D8A-4DDA-9993-D8AE5430B384}"/>
          </ac:spMkLst>
        </pc:spChg>
        <pc:picChg chg="add mod modCrop">
          <ac:chgData name="Sam Welch" userId="346ebfb30976329f" providerId="LiveId" clId="{7B23D209-ABE2-4BB4-B3E5-DBF921D381D5}" dt="2022-10-18T13:09:45.009" v="12" actId="1076"/>
          <ac:picMkLst>
            <pc:docMk/>
            <pc:sldMk cId="2804515777" sldId="256"/>
            <ac:picMk id="75" creationId="{ECB45052-641B-4972-A550-DBF8B4E7F197}"/>
          </ac:picMkLst>
        </pc:picChg>
        <pc:cxnChg chg="mod">
          <ac:chgData name="Sam Welch" userId="346ebfb30976329f" providerId="LiveId" clId="{7B23D209-ABE2-4BB4-B3E5-DBF921D381D5}" dt="2022-10-18T13:06:20.750" v="1" actId="208"/>
          <ac:cxnSpMkLst>
            <pc:docMk/>
            <pc:sldMk cId="2804515777" sldId="256"/>
            <ac:cxnSpMk id="12" creationId="{E8BA1AAF-F77D-4659-85CB-D8D81955667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BFCD-8342-47F4-AFD2-D7D6E2EE7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E2374-AB99-4565-935A-9548BB3B7A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4B270-07AE-4D3D-A3FF-3E9F25C0D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3EBD-3103-4E83-BA09-1353F8D0D8A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2F7E3-0B96-4894-8FF2-FFD7C5E0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81E64-D405-4B31-8FD2-047B2A162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519-C1D3-4F5E-94EA-EAF535FDC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16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C63F-D515-469A-8B13-438F2107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CA625-A2E2-4A0F-A39C-7A8135564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F1713-BA35-4B54-8BDE-4C37CC15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3EBD-3103-4E83-BA09-1353F8D0D8A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77439-5022-4551-BEAB-5B36017F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ACB1D-B35B-4519-87C8-895CCD654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519-C1D3-4F5E-94EA-EAF535FDC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75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F73DD-FACA-48E3-A278-370C2D41F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B7F9A8-7588-4F8D-92D7-6C2E4200D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EC215-3B44-4C52-9D5C-B8C11660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3EBD-3103-4E83-BA09-1353F8D0D8A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CCD7E-0890-4031-8A4D-0AE5C90FA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05B95-F058-477C-9EF6-450A630BA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519-C1D3-4F5E-94EA-EAF535FDC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573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086F-A6C6-41E1-AC1F-D3837DA2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D791-AE2A-4205-9599-E97186B70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19A0-5878-4E1E-858C-A209E9CD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3EBD-3103-4E83-BA09-1353F8D0D8A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85A3C-4652-45EC-9F01-2689D758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F7425-72DF-48F3-B107-70BA4282C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519-C1D3-4F5E-94EA-EAF535FDC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21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5C06-B0BB-4487-A4DB-7393C88D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D421F-DA0C-448F-BFB4-4951A20F9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01A45-E7FD-4649-8F82-526C5DE1A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3EBD-3103-4E83-BA09-1353F8D0D8A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C00A8-151F-4EB6-9526-651885331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EC94B-BCD0-4EDE-BEE7-A874EE5C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519-C1D3-4F5E-94EA-EAF535FDC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533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8588D-AF32-4CEF-AB4C-8D544ECC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3467E-6ECC-4D96-851F-DBD9C851C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1C44A-7FC2-4E47-9347-8369FCF9F7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2C2B4F-B568-4C0E-8ABE-E42CA69B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3EBD-3103-4E83-BA09-1353F8D0D8A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DAD5C-2D3D-439F-B419-D43EC05A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9E162-4E26-4CA5-B7E7-99808541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519-C1D3-4F5E-94EA-EAF535FDC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56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A9CA-F0DA-4234-9C41-BCD3479C2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79E20-2DC8-4961-8501-1EDA94569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F5636-3EC0-4D07-8E6D-464D2375D0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2898AE-A7CE-4BF8-ADA5-A9B72956D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069BA2-D826-4069-8751-5760C389D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6B0AA4-9468-46A9-9E91-CC4E8400E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3EBD-3103-4E83-BA09-1353F8D0D8A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89534D-AC47-49CC-9475-F6ADE1293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C597B-6D64-4332-AA93-0A4413226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519-C1D3-4F5E-94EA-EAF535FDC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94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91C5-8243-4F82-B666-76F729CE9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BDD3E-B3CA-483E-BA9A-C79C07E2C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3EBD-3103-4E83-BA09-1353F8D0D8A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BC1CD-13D5-4BC1-9554-7B40A5A7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F6569-C1BD-4CD6-A7E9-ADA18B967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519-C1D3-4F5E-94EA-EAF535FDC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5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D52684-F981-4447-87A8-E385091C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3EBD-3103-4E83-BA09-1353F8D0D8A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DB28A-BD35-4097-ACC7-BE7013451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30679-11A1-4FA4-A0A5-78CF21831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519-C1D3-4F5E-94EA-EAF535FDC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030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0FD6D-7207-4323-A742-D19C0269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E3362-4D82-43C8-A3FD-6B4A764D3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E1D55-21F8-4A34-A85F-4AB53DB78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CB47B-12C1-46F0-8A57-9779F03B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3EBD-3103-4E83-BA09-1353F8D0D8A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30BDA-B188-4FE9-A8EA-BEFA253B4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58C64-F051-4A0A-B5F5-A24B3D020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519-C1D3-4F5E-94EA-EAF535FDC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34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C60F-1252-4C94-8684-F2E6388C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B95B92-89A6-437A-9BD7-CA2EC992B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68006-1448-4F8D-8737-DB4F36150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72E86-5F8B-4D0D-B7DD-2F1D82A6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FA3EBD-3103-4E83-BA09-1353F8D0D8A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72B59-BF05-4F5C-8FA6-06DF0E58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DF3F5-C923-4019-8023-19DA95AB5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A24519-C1D3-4F5E-94EA-EAF535FDC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41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69D9F9-651B-4691-89F6-841CF1C8C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83642-A3AE-4EFD-9F4E-B09FCA391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859D-E098-40BF-ABDC-632D39EB99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FA3EBD-3103-4E83-BA09-1353F8D0D8AA}" type="datetimeFigureOut">
              <a:rPr lang="en-GB" smtClean="0"/>
              <a:t>18/10/2022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E451A-B2C1-41B0-ADF9-B69C0DDDD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2C8C4-1977-4FA9-9A67-54947899B8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A24519-C1D3-4F5E-94EA-EAF535FDC8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0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64BA3FE-1765-4571-97F1-C14755AE8E6A}"/>
              </a:ext>
            </a:extLst>
          </p:cNvPr>
          <p:cNvSpPr/>
          <p:nvPr/>
        </p:nvSpPr>
        <p:spPr>
          <a:xfrm>
            <a:off x="2475600" y="564778"/>
            <a:ext cx="7240799" cy="1833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F436B5-7AC8-4D17-B0EA-75A95D5716AE}"/>
              </a:ext>
            </a:extLst>
          </p:cNvPr>
          <p:cNvSpPr/>
          <p:nvPr/>
        </p:nvSpPr>
        <p:spPr>
          <a:xfrm>
            <a:off x="-1477504" y="1481536"/>
            <a:ext cx="999640" cy="5982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County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52B241-3E14-4F3D-B025-F547779E60DF}"/>
              </a:ext>
            </a:extLst>
          </p:cNvPr>
          <p:cNvSpPr/>
          <p:nvPr/>
        </p:nvSpPr>
        <p:spPr>
          <a:xfrm>
            <a:off x="-1477504" y="2330359"/>
            <a:ext cx="999640" cy="5982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Year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2DB22C1-6678-48D2-88A8-8AE51B14D325}"/>
              </a:ext>
            </a:extLst>
          </p:cNvPr>
          <p:cNvSpPr/>
          <p:nvPr/>
        </p:nvSpPr>
        <p:spPr>
          <a:xfrm>
            <a:off x="-1477504" y="3331222"/>
            <a:ext cx="999640" cy="5982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Population</a:t>
            </a:r>
          </a:p>
          <a:p>
            <a:pPr algn="ctr"/>
            <a:r>
              <a:rPr lang="en-GB" sz="1400" dirty="0"/>
              <a:t>Scenario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959EAE-0748-4697-A9B0-F92AF3EC188A}"/>
              </a:ext>
            </a:extLst>
          </p:cNvPr>
          <p:cNvSpPr/>
          <p:nvPr/>
        </p:nvSpPr>
        <p:spPr>
          <a:xfrm>
            <a:off x="-1477504" y="5779118"/>
            <a:ext cx="999640" cy="5982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WWTP</a:t>
            </a:r>
          </a:p>
          <a:p>
            <a:pPr algn="ctr"/>
            <a:r>
              <a:rPr lang="en-GB" sz="1400" dirty="0"/>
              <a:t>Scenario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D1E6FB1-1F12-48DD-B775-51FB1917CA4A}"/>
              </a:ext>
            </a:extLst>
          </p:cNvPr>
          <p:cNvSpPr/>
          <p:nvPr/>
        </p:nvSpPr>
        <p:spPr>
          <a:xfrm>
            <a:off x="-188726" y="4335150"/>
            <a:ext cx="999640" cy="59821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Norway</a:t>
            </a:r>
          </a:p>
          <a:p>
            <a:pPr algn="ctr"/>
            <a:r>
              <a:rPr lang="en-GB" sz="1400" dirty="0"/>
              <a:t>Population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BA1AAF-F77D-4659-85CB-D8D819556676}"/>
              </a:ext>
            </a:extLst>
          </p:cNvPr>
          <p:cNvCxnSpPr>
            <a:stCxn id="8" idx="4"/>
            <a:endCxn id="10" idx="1"/>
          </p:cNvCxnSpPr>
          <p:nvPr/>
        </p:nvCxnSpPr>
        <p:spPr>
          <a:xfrm>
            <a:off x="-977684" y="3929432"/>
            <a:ext cx="935352" cy="493324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21A05EB0-0055-41A8-8E7C-D7AD8084F59F}"/>
              </a:ext>
            </a:extLst>
          </p:cNvPr>
          <p:cNvSpPr/>
          <p:nvPr/>
        </p:nvSpPr>
        <p:spPr>
          <a:xfrm>
            <a:off x="3504325" y="648006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County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02869D-9CA6-4283-9E7D-A46941B9B944}"/>
              </a:ext>
            </a:extLst>
          </p:cNvPr>
          <p:cNvSpPr/>
          <p:nvPr/>
        </p:nvSpPr>
        <p:spPr>
          <a:xfrm>
            <a:off x="4702826" y="648006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Year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1772E0-36D9-4446-B432-5055221738CD}"/>
              </a:ext>
            </a:extLst>
          </p:cNvPr>
          <p:cNvSpPr/>
          <p:nvPr/>
        </p:nvSpPr>
        <p:spPr>
          <a:xfrm>
            <a:off x="5931023" y="648006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Norway</a:t>
            </a:r>
          </a:p>
          <a:p>
            <a:pPr algn="ctr"/>
            <a:r>
              <a:rPr lang="en-GB" sz="1400" dirty="0"/>
              <a:t>Population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7592A01-8FEC-4AAA-825B-A62E30287D3E}"/>
              </a:ext>
            </a:extLst>
          </p:cNvPr>
          <p:cNvSpPr/>
          <p:nvPr/>
        </p:nvSpPr>
        <p:spPr>
          <a:xfrm>
            <a:off x="7124393" y="648006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WWTP</a:t>
            </a:r>
          </a:p>
          <a:p>
            <a:pPr algn="ctr"/>
            <a:r>
              <a:rPr lang="en-GB" sz="1400" dirty="0"/>
              <a:t>Scenario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940EB3A-3AE9-4911-ABE8-E0D6BFF077D7}"/>
              </a:ext>
            </a:extLst>
          </p:cNvPr>
          <p:cNvSpPr/>
          <p:nvPr/>
        </p:nvSpPr>
        <p:spPr>
          <a:xfrm>
            <a:off x="2558300" y="1589201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County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98DE533-91A9-4C84-B99C-C2E98F440EBB}"/>
              </a:ext>
            </a:extLst>
          </p:cNvPr>
          <p:cNvSpPr/>
          <p:nvPr/>
        </p:nvSpPr>
        <p:spPr>
          <a:xfrm>
            <a:off x="3756801" y="1589201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Year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74DB8E-C56B-4D4E-BCDD-DBDBCA2D4A3E}"/>
              </a:ext>
            </a:extLst>
          </p:cNvPr>
          <p:cNvSpPr/>
          <p:nvPr/>
        </p:nvSpPr>
        <p:spPr>
          <a:xfrm>
            <a:off x="4984998" y="1589201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Norway</a:t>
            </a:r>
          </a:p>
          <a:p>
            <a:pPr algn="ctr"/>
            <a:r>
              <a:rPr lang="en-GB" sz="1400" dirty="0"/>
              <a:t>Population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8D79B1-DE0E-4710-B273-79F879AA165B}"/>
              </a:ext>
            </a:extLst>
          </p:cNvPr>
          <p:cNvSpPr/>
          <p:nvPr/>
        </p:nvSpPr>
        <p:spPr>
          <a:xfrm>
            <a:off x="6178368" y="1589201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WWTP</a:t>
            </a:r>
          </a:p>
          <a:p>
            <a:pPr algn="ctr"/>
            <a:r>
              <a:rPr lang="en-GB" sz="1400" dirty="0"/>
              <a:t>Scenario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93D075-12D5-4B0E-8C6A-64AB5EA094BB}"/>
              </a:ext>
            </a:extLst>
          </p:cNvPr>
          <p:cNvSpPr/>
          <p:nvPr/>
        </p:nvSpPr>
        <p:spPr>
          <a:xfrm>
            <a:off x="7396934" y="1589201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County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EE0D8D-0A83-444F-8C46-5DF9B859C8AD}"/>
              </a:ext>
            </a:extLst>
          </p:cNvPr>
          <p:cNvSpPr/>
          <p:nvPr/>
        </p:nvSpPr>
        <p:spPr>
          <a:xfrm>
            <a:off x="8595435" y="1589201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Year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7EDA21-5C6B-4CFE-88B5-E0B0A71FAD82}"/>
              </a:ext>
            </a:extLst>
          </p:cNvPr>
          <p:cNvSpPr/>
          <p:nvPr/>
        </p:nvSpPr>
        <p:spPr>
          <a:xfrm>
            <a:off x="2533191" y="4634255"/>
            <a:ext cx="7240799" cy="1833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1CA5AA-A73E-4687-8D41-C7A2294619C9}"/>
              </a:ext>
            </a:extLst>
          </p:cNvPr>
          <p:cNvSpPr/>
          <p:nvPr/>
        </p:nvSpPr>
        <p:spPr>
          <a:xfrm>
            <a:off x="2533191" y="6988471"/>
            <a:ext cx="7240799" cy="18335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0680C1B-10B7-4285-94AB-F52BD3007C75}"/>
              </a:ext>
            </a:extLst>
          </p:cNvPr>
          <p:cNvGrpSpPr/>
          <p:nvPr/>
        </p:nvGrpSpPr>
        <p:grpSpPr>
          <a:xfrm>
            <a:off x="2545472" y="9342687"/>
            <a:ext cx="7240799" cy="826366"/>
            <a:chOff x="2077127" y="9212216"/>
            <a:chExt cx="7240799" cy="826366"/>
          </a:xfrm>
          <a:solidFill>
            <a:schemeClr val="bg1">
              <a:lumMod val="95000"/>
            </a:schemeClr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3FCA6A9-B251-4CD8-AF8C-D2FDE91D99C4}"/>
                </a:ext>
              </a:extLst>
            </p:cNvPr>
            <p:cNvSpPr/>
            <p:nvPr/>
          </p:nvSpPr>
          <p:spPr>
            <a:xfrm>
              <a:off x="2077127" y="9212216"/>
              <a:ext cx="7240799" cy="32243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8F15FE7-97E3-4322-96EB-3FEE78D479B5}"/>
                </a:ext>
              </a:extLst>
            </p:cNvPr>
            <p:cNvSpPr/>
            <p:nvPr/>
          </p:nvSpPr>
          <p:spPr>
            <a:xfrm>
              <a:off x="2077127" y="9634924"/>
              <a:ext cx="7240799" cy="22197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92E3E5C-627F-4C53-B035-C5144C58F25D}"/>
                </a:ext>
              </a:extLst>
            </p:cNvPr>
            <p:cNvSpPr/>
            <p:nvPr/>
          </p:nvSpPr>
          <p:spPr>
            <a:xfrm>
              <a:off x="2077127" y="9938121"/>
              <a:ext cx="7240799" cy="1004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79207F2-8C1A-4F3C-9CF1-7A96506CC917}"/>
              </a:ext>
            </a:extLst>
          </p:cNvPr>
          <p:cNvSpPr/>
          <p:nvPr/>
        </p:nvSpPr>
        <p:spPr>
          <a:xfrm>
            <a:off x="10496627" y="5251908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API1</a:t>
            </a:r>
          </a:p>
          <a:p>
            <a:pPr algn="ctr"/>
            <a:r>
              <a:rPr lang="en-GB" sz="1400" dirty="0"/>
              <a:t>RQ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DC42A6B-E7A7-4448-9168-91C08DCE5F47}"/>
              </a:ext>
            </a:extLst>
          </p:cNvPr>
          <p:cNvSpPr/>
          <p:nvPr/>
        </p:nvSpPr>
        <p:spPr>
          <a:xfrm>
            <a:off x="10496627" y="7606124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API2</a:t>
            </a:r>
          </a:p>
          <a:p>
            <a:pPr algn="ctr"/>
            <a:r>
              <a:rPr lang="en-GB" sz="1400" dirty="0"/>
              <a:t>RQ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87ECBA2-90FF-4858-A505-C648C0C58BB3}"/>
              </a:ext>
            </a:extLst>
          </p:cNvPr>
          <p:cNvSpPr txBox="1"/>
          <p:nvPr/>
        </p:nvSpPr>
        <p:spPr>
          <a:xfrm>
            <a:off x="2533191" y="433515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0A0737-4F8F-4899-B66F-0CFBB75D277F}"/>
              </a:ext>
            </a:extLst>
          </p:cNvPr>
          <p:cNvSpPr txBox="1"/>
          <p:nvPr/>
        </p:nvSpPr>
        <p:spPr>
          <a:xfrm>
            <a:off x="2533191" y="6673334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3F6099-3A00-475F-881F-70400EB10D5F}"/>
              </a:ext>
            </a:extLst>
          </p:cNvPr>
          <p:cNvSpPr txBox="1"/>
          <p:nvPr/>
        </p:nvSpPr>
        <p:spPr>
          <a:xfrm>
            <a:off x="2485838" y="897335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API 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D18BA4-218A-459F-8EA0-3E9D22D30FDB}"/>
              </a:ext>
            </a:extLst>
          </p:cNvPr>
          <p:cNvSpPr/>
          <p:nvPr/>
        </p:nvSpPr>
        <p:spPr>
          <a:xfrm>
            <a:off x="13019546" y="5850118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Sum RQ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D354873-C80E-4F8F-AF4A-621718709CDC}"/>
              </a:ext>
            </a:extLst>
          </p:cNvPr>
          <p:cNvSpPr/>
          <p:nvPr/>
        </p:nvSpPr>
        <p:spPr>
          <a:xfrm>
            <a:off x="13019546" y="7080245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P(RQ &gt; 1)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812AF9C-3AFD-4F2B-993D-AD4D871B4C2E}"/>
              </a:ext>
            </a:extLst>
          </p:cNvPr>
          <p:cNvCxnSpPr>
            <a:cxnSpLocks/>
            <a:stCxn id="33" idx="6"/>
            <a:endCxn id="39" idx="2"/>
          </p:cNvCxnSpPr>
          <p:nvPr/>
        </p:nvCxnSpPr>
        <p:spPr>
          <a:xfrm>
            <a:off x="11496267" y="5551013"/>
            <a:ext cx="1523279" cy="5982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E60E98-AC04-4E74-A31E-F182A7475CA0}"/>
              </a:ext>
            </a:extLst>
          </p:cNvPr>
          <p:cNvCxnSpPr>
            <a:cxnSpLocks/>
            <a:stCxn id="34" idx="6"/>
            <a:endCxn id="39" idx="2"/>
          </p:cNvCxnSpPr>
          <p:nvPr/>
        </p:nvCxnSpPr>
        <p:spPr>
          <a:xfrm flipV="1">
            <a:off x="11496267" y="6149223"/>
            <a:ext cx="1523279" cy="17560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0D3729F-0C1E-4533-A80F-0BA7212EBAE6}"/>
              </a:ext>
            </a:extLst>
          </p:cNvPr>
          <p:cNvCxnSpPr>
            <a:cxnSpLocks/>
            <a:stCxn id="33" idx="6"/>
            <a:endCxn id="40" idx="2"/>
          </p:cNvCxnSpPr>
          <p:nvPr/>
        </p:nvCxnSpPr>
        <p:spPr>
          <a:xfrm>
            <a:off x="11496267" y="5551013"/>
            <a:ext cx="1523279" cy="18283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9781ED3-35B4-4F57-81A6-14B860D13803}"/>
              </a:ext>
            </a:extLst>
          </p:cNvPr>
          <p:cNvCxnSpPr>
            <a:cxnSpLocks/>
            <a:stCxn id="34" idx="6"/>
            <a:endCxn id="40" idx="2"/>
          </p:cNvCxnSpPr>
          <p:nvPr/>
        </p:nvCxnSpPr>
        <p:spPr>
          <a:xfrm flipV="1">
            <a:off x="11496267" y="7379350"/>
            <a:ext cx="1523279" cy="5258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5655774-5CA3-4D77-A683-55F6FCD3CB3B}"/>
              </a:ext>
            </a:extLst>
          </p:cNvPr>
          <p:cNvCxnSpPr>
            <a:cxnSpLocks/>
            <a:endCxn id="40" idx="2"/>
          </p:cNvCxnSpPr>
          <p:nvPr/>
        </p:nvCxnSpPr>
        <p:spPr>
          <a:xfrm flipV="1">
            <a:off x="9791782" y="7379350"/>
            <a:ext cx="3227764" cy="252051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C996C7C-74C6-4A2F-8563-8EEFBF440293}"/>
              </a:ext>
            </a:extLst>
          </p:cNvPr>
          <p:cNvSpPr/>
          <p:nvPr/>
        </p:nvSpPr>
        <p:spPr>
          <a:xfrm>
            <a:off x="2731346" y="5795244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400" dirty="0"/>
              <a:t>Sales</a:t>
            </a:r>
          </a:p>
          <a:p>
            <a:pPr algn="ctr"/>
            <a:r>
              <a:rPr lang="en-GB" sz="1400" dirty="0"/>
              <a:t>Weight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25D26FB-6CBA-4B8E-884E-F64D735A25B4}"/>
              </a:ext>
            </a:extLst>
          </p:cNvPr>
          <p:cNvSpPr/>
          <p:nvPr/>
        </p:nvSpPr>
        <p:spPr>
          <a:xfrm>
            <a:off x="4141912" y="5795244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Influent</a:t>
            </a:r>
          </a:p>
          <a:p>
            <a:pPr algn="ctr"/>
            <a:r>
              <a:rPr lang="en-GB" sz="1100" dirty="0"/>
              <a:t>Concentration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7E559F1-7FA3-4333-B430-9BACF0F6C84E}"/>
              </a:ext>
            </a:extLst>
          </p:cNvPr>
          <p:cNvSpPr/>
          <p:nvPr/>
        </p:nvSpPr>
        <p:spPr>
          <a:xfrm>
            <a:off x="5552478" y="5795244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Effluent</a:t>
            </a:r>
          </a:p>
          <a:p>
            <a:pPr algn="ctr"/>
            <a:r>
              <a:rPr lang="en-GB" sz="1100" dirty="0"/>
              <a:t>Concentration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0880447-08CB-4CF7-A5F4-B48C280B1C3C}"/>
              </a:ext>
            </a:extLst>
          </p:cNvPr>
          <p:cNvSpPr/>
          <p:nvPr/>
        </p:nvSpPr>
        <p:spPr>
          <a:xfrm>
            <a:off x="6963044" y="5795244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Surface Water</a:t>
            </a:r>
          </a:p>
          <a:p>
            <a:pPr algn="ctr"/>
            <a:r>
              <a:rPr lang="en-GB" sz="1100" dirty="0"/>
              <a:t>Concentration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F1FF6EB-904C-4E89-888B-65D3519012DE}"/>
              </a:ext>
            </a:extLst>
          </p:cNvPr>
          <p:cNvSpPr/>
          <p:nvPr/>
        </p:nvSpPr>
        <p:spPr>
          <a:xfrm>
            <a:off x="8373608" y="5795244"/>
            <a:ext cx="999640" cy="5982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GB" sz="1100" dirty="0"/>
              <a:t>RQ</a:t>
            </a:r>
          </a:p>
        </p:txBody>
      </p:sp>
      <p:pic>
        <p:nvPicPr>
          <p:cNvPr id="61" name="Graphic 60" descr="Medicine">
            <a:extLst>
              <a:ext uri="{FF2B5EF4-FFF2-40B4-BE49-F238E27FC236}">
                <a16:creationId xmlns:a16="http://schemas.microsoft.com/office/drawing/2014/main" id="{FE73647B-A134-4BF2-88B6-4BE48DCF8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19041" y="4906831"/>
            <a:ext cx="740120" cy="740120"/>
          </a:xfrm>
          <a:prstGeom prst="rect">
            <a:avLst/>
          </a:prstGeom>
        </p:spPr>
      </p:pic>
      <p:pic>
        <p:nvPicPr>
          <p:cNvPr id="63" name="Graphic 62" descr="Scales of justice">
            <a:extLst>
              <a:ext uri="{FF2B5EF4-FFF2-40B4-BE49-F238E27FC236}">
                <a16:creationId xmlns:a16="http://schemas.microsoft.com/office/drawing/2014/main" id="{96F1C5B2-BCB9-4B83-9827-2C4286C127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63298" y="3021798"/>
            <a:ext cx="914400" cy="914400"/>
          </a:xfrm>
          <a:prstGeom prst="rect">
            <a:avLst/>
          </a:prstGeom>
        </p:spPr>
      </p:pic>
      <p:pic>
        <p:nvPicPr>
          <p:cNvPr id="65" name="Graphic 64" descr="Water">
            <a:extLst>
              <a:ext uri="{FF2B5EF4-FFF2-40B4-BE49-F238E27FC236}">
                <a16:creationId xmlns:a16="http://schemas.microsoft.com/office/drawing/2014/main" id="{430758E8-0644-4FBF-9D06-23959A719D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13583" y="5413952"/>
            <a:ext cx="494569" cy="494569"/>
          </a:xfrm>
          <a:prstGeom prst="rect">
            <a:avLst/>
          </a:prstGeom>
        </p:spPr>
      </p:pic>
      <p:pic>
        <p:nvPicPr>
          <p:cNvPr id="69" name="Graphic 68" descr="Wave">
            <a:extLst>
              <a:ext uri="{FF2B5EF4-FFF2-40B4-BE49-F238E27FC236}">
                <a16:creationId xmlns:a16="http://schemas.microsoft.com/office/drawing/2014/main" id="{3D7FE681-BB35-49C5-8DED-0A6F60E81F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62549" y="5292196"/>
            <a:ext cx="517634" cy="517634"/>
          </a:xfrm>
          <a:prstGeom prst="rect">
            <a:avLst/>
          </a:prstGeom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AF5EBA20-45C3-45CB-A647-6806C8633803}"/>
              </a:ext>
            </a:extLst>
          </p:cNvPr>
          <p:cNvSpPr/>
          <p:nvPr/>
        </p:nvSpPr>
        <p:spPr>
          <a:xfrm>
            <a:off x="4559586" y="5139830"/>
            <a:ext cx="1767295" cy="2741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2" name="Graphic 71" descr="Danger">
            <a:extLst>
              <a:ext uri="{FF2B5EF4-FFF2-40B4-BE49-F238E27FC236}">
                <a16:creationId xmlns:a16="http://schemas.microsoft.com/office/drawing/2014/main" id="{953AE87D-8729-4802-88C6-5C99E71F76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49417" y="5361975"/>
            <a:ext cx="345838" cy="345838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6E1E041B-8683-41BB-A445-5101A2D48DFE}"/>
              </a:ext>
            </a:extLst>
          </p:cNvPr>
          <p:cNvSpPr txBox="1"/>
          <p:nvPr/>
        </p:nvSpPr>
        <p:spPr>
          <a:xfrm>
            <a:off x="2450891" y="169229"/>
            <a:ext cx="171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Spatial Variation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ECB45052-641B-4972-A550-DBF8B4E7F19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24745" t="63317" r="51236"/>
          <a:stretch/>
        </p:blipFill>
        <p:spPr>
          <a:xfrm>
            <a:off x="1757655" y="2965594"/>
            <a:ext cx="1601290" cy="15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515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52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Welch</dc:creator>
  <cp:lastModifiedBy>Sam Welch</cp:lastModifiedBy>
  <cp:revision>4</cp:revision>
  <dcterms:created xsi:type="dcterms:W3CDTF">2022-10-18T11:52:40Z</dcterms:created>
  <dcterms:modified xsi:type="dcterms:W3CDTF">2022-10-18T13:09:49Z</dcterms:modified>
</cp:coreProperties>
</file>