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816" y="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1EC4-0D89-4A07-8434-185448413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22661-0D62-4557-9949-57783056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34493-5A9D-46C0-A9A9-2552121B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EF0-52FF-4272-9190-075C89880D1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6D47D-46CF-4332-AB09-ED47A96B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EF0A-0BFC-4227-A0D8-34721004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060-4C78-4753-B5DC-A623E4499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4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B904-06FF-46EF-9DC7-43F43A03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E4063-891F-4632-92CB-841D933F2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42BAA-C293-4C8F-9B1F-77E97596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EF0-52FF-4272-9190-075C89880D1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F10D-58C2-4AAB-9194-A9E3CE27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BF89-3A25-4CB7-8261-3953111D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060-4C78-4753-B5DC-A623E4499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8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C11EC-5FFE-4B07-BC8D-A2C6B1F2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EE6A3-4AE4-4AAC-BC63-1B07BBB6C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C8FE-1954-4FF6-BAEF-192F6514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EF0-52FF-4272-9190-075C89880D1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98F9-33C6-489E-827B-BEA801A6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729D-2065-4524-8A77-E14B520C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060-4C78-4753-B5DC-A623E4499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7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C49B-69CE-4DC9-B6FB-61C03B5E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5FEF-4201-42A0-94A4-54B39B13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F9D7-7523-41FD-A293-A22AD416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EF0-52FF-4272-9190-075C89880D1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8B87-DFD8-4B2A-ACB0-384C1CA1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A9E30-D3C7-408B-A10F-A8179291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060-4C78-4753-B5DC-A623E4499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8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4C4F-AB46-4758-AE18-EF69F6D7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489A3-9432-4F17-B829-69383BFD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75E9-AE91-43E8-B21B-2397E5B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EF0-52FF-4272-9190-075C89880D1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C1BC-3625-4745-BAE9-C9675F52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7810-1285-46EB-BF90-9C76BBA1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060-4C78-4753-B5DC-A623E4499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7C1-50E8-4181-BD5A-763BC4B4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FE3B-D0F5-4353-80F9-05433B325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D2E55-27E5-41C2-B3F8-309B1624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EEB1-ACEB-43FD-A67E-6C84E87E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EF0-52FF-4272-9190-075C89880D1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81E6A-DF6E-4ECD-966E-A25CC686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7127-8B17-4D04-93C2-E4D01DB6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060-4C78-4753-B5DC-A623E4499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6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F839-81C9-4DE6-B779-7BFAF7C8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6CB7-61EA-46FA-9CC9-A1CE7C0F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7825A-9542-4A4D-9871-22785B21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3EF18-9B87-4DDC-8874-88A66BAAD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F9184-5EF3-469D-B180-5D5F7719F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817A3-B270-47B9-B0F7-FFED83A4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EF0-52FF-4272-9190-075C89880D1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CD6B8-097E-4E7F-B004-A1A1D128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2E0AC-E9B9-4446-A2B0-009596B0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060-4C78-4753-B5DC-A623E4499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6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B3AE-B0A1-4A1D-BC9E-CBAF673F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CFB3D-FDA2-46D9-B962-BBCF8690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EF0-52FF-4272-9190-075C89880D1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1E2D0-E139-4542-8564-3F46D69D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5295-CE13-4AFD-BCDF-5B5E7594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060-4C78-4753-B5DC-A623E4499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1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0E94F-CA50-4C98-9789-2162DBB2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EF0-52FF-4272-9190-075C89880D1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49F15-B8EC-4775-86A7-921D799B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121D2-127E-493A-8526-E43B1B58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060-4C78-4753-B5DC-A623E4499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29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10CA-D550-4243-B94E-8B32E664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DF71-ADC0-40E5-AFFF-606ACE79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EF11F-C8E3-4D18-A210-57ABB85A9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91501-A99C-4202-AA2B-3FAB3EFB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EF0-52FF-4272-9190-075C89880D1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5F52-009E-4003-A79E-6C3CA4DD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46EBB-EFCA-44C4-A6EF-145D98D1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060-4C78-4753-B5DC-A623E4499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84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E19E-C8C4-469C-83B8-AEC16A5C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DE07C-50B0-485D-8E80-097D1C3AC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9644C-A555-4EF8-B442-ABD78CAAF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55BE-6E1A-43D8-9C5A-98A5CEB9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EF0-52FF-4272-9190-075C89880D1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7BEDF-171E-40B9-8E2A-D5BA4D4D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F65A3-AEFB-478A-A49F-A8222846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060-4C78-4753-B5DC-A623E4499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3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60B3B-618E-403C-B7AA-E341EC94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E16E7-5FC3-4288-BF4D-6FCB36A87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9BD2-6C60-402C-B5A3-A14DBEA09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0EF0-52FF-4272-9190-075C89880D1F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30D24-69FD-4E69-8D24-7442836CE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4E0D-D018-4B82-9D34-6997254DF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7060-4C78-4753-B5DC-A623E4499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485DD3-A7BF-45C6-99CE-84EBD1CFC6F8}"/>
              </a:ext>
            </a:extLst>
          </p:cNvPr>
          <p:cNvSpPr/>
          <p:nvPr/>
        </p:nvSpPr>
        <p:spPr>
          <a:xfrm>
            <a:off x="4102443" y="183085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C45AD3-0780-42D9-8DBA-7BCAD7C1931F}"/>
              </a:ext>
            </a:extLst>
          </p:cNvPr>
          <p:cNvSpPr/>
          <p:nvPr/>
        </p:nvSpPr>
        <p:spPr>
          <a:xfrm>
            <a:off x="4100385" y="2166550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8E5EF5-D77F-40EA-85A9-16EA5B86AB28}"/>
              </a:ext>
            </a:extLst>
          </p:cNvPr>
          <p:cNvSpPr/>
          <p:nvPr/>
        </p:nvSpPr>
        <p:spPr>
          <a:xfrm>
            <a:off x="4100385" y="250224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F65708-EBAA-4A2B-8FAA-CB5CD6E45108}"/>
              </a:ext>
            </a:extLst>
          </p:cNvPr>
          <p:cNvSpPr/>
          <p:nvPr/>
        </p:nvSpPr>
        <p:spPr>
          <a:xfrm>
            <a:off x="4100385" y="2837934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4FF5E5-772A-4E65-ADF9-7825BF22594E}"/>
              </a:ext>
            </a:extLst>
          </p:cNvPr>
          <p:cNvSpPr/>
          <p:nvPr/>
        </p:nvSpPr>
        <p:spPr>
          <a:xfrm>
            <a:off x="4100385" y="3173626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80D2AD-23B9-4B1D-AFB3-34FA9B08BCF0}"/>
              </a:ext>
            </a:extLst>
          </p:cNvPr>
          <p:cNvSpPr/>
          <p:nvPr/>
        </p:nvSpPr>
        <p:spPr>
          <a:xfrm>
            <a:off x="4100385" y="350931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8B5B96-DF89-4E1C-AFA5-DC4A635C1757}"/>
              </a:ext>
            </a:extLst>
          </p:cNvPr>
          <p:cNvSpPr/>
          <p:nvPr/>
        </p:nvSpPr>
        <p:spPr>
          <a:xfrm>
            <a:off x="4100385" y="3845010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3DF749-92F8-4EAE-92B2-C0C4F43F9AFC}"/>
              </a:ext>
            </a:extLst>
          </p:cNvPr>
          <p:cNvSpPr/>
          <p:nvPr/>
        </p:nvSpPr>
        <p:spPr>
          <a:xfrm>
            <a:off x="4100385" y="418070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32B115-FDE1-4622-9F4F-F460675543B1}"/>
              </a:ext>
            </a:extLst>
          </p:cNvPr>
          <p:cNvSpPr/>
          <p:nvPr/>
        </p:nvSpPr>
        <p:spPr>
          <a:xfrm>
            <a:off x="4438135" y="183085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19CE6C-5B02-4155-AA01-F29701AD80B7}"/>
              </a:ext>
            </a:extLst>
          </p:cNvPr>
          <p:cNvSpPr/>
          <p:nvPr/>
        </p:nvSpPr>
        <p:spPr>
          <a:xfrm>
            <a:off x="4436077" y="2166550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2685B7-9ED0-476B-9C2E-79FDA929D4E9}"/>
              </a:ext>
            </a:extLst>
          </p:cNvPr>
          <p:cNvSpPr/>
          <p:nvPr/>
        </p:nvSpPr>
        <p:spPr>
          <a:xfrm>
            <a:off x="4436077" y="250224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3DCE4B-A379-4661-90AF-26AB2C0EA7B9}"/>
              </a:ext>
            </a:extLst>
          </p:cNvPr>
          <p:cNvSpPr/>
          <p:nvPr/>
        </p:nvSpPr>
        <p:spPr>
          <a:xfrm>
            <a:off x="4436077" y="2837934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901E11-8536-485D-9B96-E96840300859}"/>
              </a:ext>
            </a:extLst>
          </p:cNvPr>
          <p:cNvSpPr/>
          <p:nvPr/>
        </p:nvSpPr>
        <p:spPr>
          <a:xfrm>
            <a:off x="4436077" y="3173626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D97957-7D1F-472C-A880-7441CCBF0021}"/>
              </a:ext>
            </a:extLst>
          </p:cNvPr>
          <p:cNvSpPr/>
          <p:nvPr/>
        </p:nvSpPr>
        <p:spPr>
          <a:xfrm>
            <a:off x="4436077" y="350931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1EA41A-32EF-47D0-B6AE-94C2038844F2}"/>
              </a:ext>
            </a:extLst>
          </p:cNvPr>
          <p:cNvSpPr/>
          <p:nvPr/>
        </p:nvSpPr>
        <p:spPr>
          <a:xfrm>
            <a:off x="4436077" y="3845010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0EF1E8-E9B2-4824-A063-FAF461E1C857}"/>
              </a:ext>
            </a:extLst>
          </p:cNvPr>
          <p:cNvSpPr/>
          <p:nvPr/>
        </p:nvSpPr>
        <p:spPr>
          <a:xfrm>
            <a:off x="4436077" y="418070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39E63E-A77C-49FA-99B6-FD5BC2C24CFD}"/>
              </a:ext>
            </a:extLst>
          </p:cNvPr>
          <p:cNvSpPr/>
          <p:nvPr/>
        </p:nvSpPr>
        <p:spPr>
          <a:xfrm>
            <a:off x="4771769" y="183085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651557-33DE-414D-AB37-048A8F1D370A}"/>
              </a:ext>
            </a:extLst>
          </p:cNvPr>
          <p:cNvSpPr/>
          <p:nvPr/>
        </p:nvSpPr>
        <p:spPr>
          <a:xfrm>
            <a:off x="4769711" y="250224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9473B4-CAAB-4C0D-9BB0-86E379CE4E04}"/>
              </a:ext>
            </a:extLst>
          </p:cNvPr>
          <p:cNvSpPr/>
          <p:nvPr/>
        </p:nvSpPr>
        <p:spPr>
          <a:xfrm>
            <a:off x="4769711" y="2837934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17CD1D-4FF0-47E2-8FB8-8C5155C157AA}"/>
              </a:ext>
            </a:extLst>
          </p:cNvPr>
          <p:cNvSpPr/>
          <p:nvPr/>
        </p:nvSpPr>
        <p:spPr>
          <a:xfrm>
            <a:off x="4769711" y="3173626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697563-1B6E-4D07-96CB-A82DBC72711E}"/>
              </a:ext>
            </a:extLst>
          </p:cNvPr>
          <p:cNvSpPr/>
          <p:nvPr/>
        </p:nvSpPr>
        <p:spPr>
          <a:xfrm>
            <a:off x="4769711" y="350931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F62B417-A59F-43E2-B7D7-535D26B5E9F8}"/>
              </a:ext>
            </a:extLst>
          </p:cNvPr>
          <p:cNvSpPr/>
          <p:nvPr/>
        </p:nvSpPr>
        <p:spPr>
          <a:xfrm>
            <a:off x="4769711" y="418070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BF1A5E-945C-4B4F-B177-039CF004B477}"/>
              </a:ext>
            </a:extLst>
          </p:cNvPr>
          <p:cNvSpPr/>
          <p:nvPr/>
        </p:nvSpPr>
        <p:spPr>
          <a:xfrm>
            <a:off x="5105403" y="2837934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906DC0-D4B0-4DB9-8171-0302329C8A40}"/>
              </a:ext>
            </a:extLst>
          </p:cNvPr>
          <p:cNvSpPr/>
          <p:nvPr/>
        </p:nvSpPr>
        <p:spPr>
          <a:xfrm>
            <a:off x="5105403" y="3173626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88FF88-E221-4ADA-9F2F-658B5D77FB06}"/>
              </a:ext>
            </a:extLst>
          </p:cNvPr>
          <p:cNvSpPr/>
          <p:nvPr/>
        </p:nvSpPr>
        <p:spPr>
          <a:xfrm>
            <a:off x="5451398" y="183085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4B58346-55B4-498A-89AB-9EA181E7DC0F}"/>
              </a:ext>
            </a:extLst>
          </p:cNvPr>
          <p:cNvSpPr/>
          <p:nvPr/>
        </p:nvSpPr>
        <p:spPr>
          <a:xfrm>
            <a:off x="5449340" y="418070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E8A4504-2432-43B9-9D1B-0B36CE6D70CA}"/>
              </a:ext>
            </a:extLst>
          </p:cNvPr>
          <p:cNvSpPr/>
          <p:nvPr/>
        </p:nvSpPr>
        <p:spPr>
          <a:xfrm>
            <a:off x="5787090" y="183085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51F779-BDD7-4CAF-82FA-0D85E7A03D57}"/>
              </a:ext>
            </a:extLst>
          </p:cNvPr>
          <p:cNvSpPr/>
          <p:nvPr/>
        </p:nvSpPr>
        <p:spPr>
          <a:xfrm>
            <a:off x="5785032" y="2166550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6C876CE-DF72-45B5-B368-E9C8838A8089}"/>
              </a:ext>
            </a:extLst>
          </p:cNvPr>
          <p:cNvSpPr/>
          <p:nvPr/>
        </p:nvSpPr>
        <p:spPr>
          <a:xfrm>
            <a:off x="5785032" y="3845010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AD5FF14-36F1-4A4D-9E3D-56BF0AB9DE7A}"/>
              </a:ext>
            </a:extLst>
          </p:cNvPr>
          <p:cNvSpPr/>
          <p:nvPr/>
        </p:nvSpPr>
        <p:spPr>
          <a:xfrm>
            <a:off x="5785032" y="418070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114D231-5299-4BE8-A1AF-2C18A5B05BB8}"/>
              </a:ext>
            </a:extLst>
          </p:cNvPr>
          <p:cNvSpPr/>
          <p:nvPr/>
        </p:nvSpPr>
        <p:spPr>
          <a:xfrm>
            <a:off x="6120724" y="183085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B9E6241-0FAD-4E15-969F-BF46FB68C5A1}"/>
              </a:ext>
            </a:extLst>
          </p:cNvPr>
          <p:cNvSpPr/>
          <p:nvPr/>
        </p:nvSpPr>
        <p:spPr>
          <a:xfrm>
            <a:off x="6118666" y="2166550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3CA379B-DBAF-45E1-9FBF-DFB112E04164}"/>
              </a:ext>
            </a:extLst>
          </p:cNvPr>
          <p:cNvSpPr/>
          <p:nvPr/>
        </p:nvSpPr>
        <p:spPr>
          <a:xfrm>
            <a:off x="6118666" y="3845010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20DCB3-FD70-4435-8219-5A3F7CE0594A}"/>
              </a:ext>
            </a:extLst>
          </p:cNvPr>
          <p:cNvSpPr/>
          <p:nvPr/>
        </p:nvSpPr>
        <p:spPr>
          <a:xfrm>
            <a:off x="6118666" y="418070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FE8190E-A825-457D-87D5-C22D9497E483}"/>
              </a:ext>
            </a:extLst>
          </p:cNvPr>
          <p:cNvSpPr/>
          <p:nvPr/>
        </p:nvSpPr>
        <p:spPr>
          <a:xfrm>
            <a:off x="6456416" y="183085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AEF3772-8205-46AF-AF22-D214F7B223D1}"/>
              </a:ext>
            </a:extLst>
          </p:cNvPr>
          <p:cNvSpPr/>
          <p:nvPr/>
        </p:nvSpPr>
        <p:spPr>
          <a:xfrm>
            <a:off x="6454358" y="418070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D3AF86-5236-4456-9E51-2BE2371EB5EA}"/>
              </a:ext>
            </a:extLst>
          </p:cNvPr>
          <p:cNvSpPr/>
          <p:nvPr/>
        </p:nvSpPr>
        <p:spPr>
          <a:xfrm>
            <a:off x="6800331" y="2837934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D1D99C4-CBDC-41D6-B9B5-B81A2F8795AC}"/>
              </a:ext>
            </a:extLst>
          </p:cNvPr>
          <p:cNvSpPr/>
          <p:nvPr/>
        </p:nvSpPr>
        <p:spPr>
          <a:xfrm>
            <a:off x="6800331" y="3173626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F331B1F-ABEF-40E8-9766-C8D809A9B9BC}"/>
              </a:ext>
            </a:extLst>
          </p:cNvPr>
          <p:cNvSpPr/>
          <p:nvPr/>
        </p:nvSpPr>
        <p:spPr>
          <a:xfrm>
            <a:off x="7138081" y="183085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FBAA398-F2CA-4393-8EC0-B0DD924671FB}"/>
              </a:ext>
            </a:extLst>
          </p:cNvPr>
          <p:cNvSpPr/>
          <p:nvPr/>
        </p:nvSpPr>
        <p:spPr>
          <a:xfrm>
            <a:off x="7136023" y="250224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CF46F2-811B-4E41-A6E8-29346ECC05A0}"/>
              </a:ext>
            </a:extLst>
          </p:cNvPr>
          <p:cNvSpPr/>
          <p:nvPr/>
        </p:nvSpPr>
        <p:spPr>
          <a:xfrm>
            <a:off x="7136023" y="2837934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22ECA30-2DA6-4B89-A4CD-D1E8260951D1}"/>
              </a:ext>
            </a:extLst>
          </p:cNvPr>
          <p:cNvSpPr/>
          <p:nvPr/>
        </p:nvSpPr>
        <p:spPr>
          <a:xfrm>
            <a:off x="7136023" y="3173626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28C1E0B-115A-4DDE-A96E-7A0363209C33}"/>
              </a:ext>
            </a:extLst>
          </p:cNvPr>
          <p:cNvSpPr/>
          <p:nvPr/>
        </p:nvSpPr>
        <p:spPr>
          <a:xfrm>
            <a:off x="7136023" y="350931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D1326D-87AC-4E6D-ABD6-8555F570F26B}"/>
              </a:ext>
            </a:extLst>
          </p:cNvPr>
          <p:cNvGrpSpPr/>
          <p:nvPr/>
        </p:nvGrpSpPr>
        <p:grpSpPr>
          <a:xfrm>
            <a:off x="4769711" y="1830858"/>
            <a:ext cx="2677292" cy="2660824"/>
            <a:chOff x="4769711" y="1830858"/>
            <a:chExt cx="2677292" cy="266082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E12FA96-E204-43DC-9F47-4903DC77F5BE}"/>
                </a:ext>
              </a:extLst>
            </p:cNvPr>
            <p:cNvSpPr/>
            <p:nvPr/>
          </p:nvSpPr>
          <p:spPr>
            <a:xfrm>
              <a:off x="4769711" y="2166550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85ABC26-E171-4D41-8E3C-7258B6F57755}"/>
                </a:ext>
              </a:extLst>
            </p:cNvPr>
            <p:cNvSpPr/>
            <p:nvPr/>
          </p:nvSpPr>
          <p:spPr>
            <a:xfrm>
              <a:off x="4769711" y="3845010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C0E57A9-A5FE-4936-8731-AA77E3D96676}"/>
                </a:ext>
              </a:extLst>
            </p:cNvPr>
            <p:cNvSpPr/>
            <p:nvPr/>
          </p:nvSpPr>
          <p:spPr>
            <a:xfrm>
              <a:off x="5107461" y="1830858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AB9B06-A68F-4967-8E0F-6AAA5F2E1A0C}"/>
                </a:ext>
              </a:extLst>
            </p:cNvPr>
            <p:cNvSpPr/>
            <p:nvPr/>
          </p:nvSpPr>
          <p:spPr>
            <a:xfrm>
              <a:off x="5105403" y="2166550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6DFDC7B-7DFA-4770-922C-0B45E927DC7D}"/>
                </a:ext>
              </a:extLst>
            </p:cNvPr>
            <p:cNvSpPr/>
            <p:nvPr/>
          </p:nvSpPr>
          <p:spPr>
            <a:xfrm>
              <a:off x="5105403" y="2502242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9B0C79-3E72-47CD-8B78-73FDA4BB5E2E}"/>
                </a:ext>
              </a:extLst>
            </p:cNvPr>
            <p:cNvSpPr/>
            <p:nvPr/>
          </p:nvSpPr>
          <p:spPr>
            <a:xfrm>
              <a:off x="5105403" y="3509318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575141B-F9C7-48B1-A226-F42E63D59DD4}"/>
                </a:ext>
              </a:extLst>
            </p:cNvPr>
            <p:cNvSpPr/>
            <p:nvPr/>
          </p:nvSpPr>
          <p:spPr>
            <a:xfrm>
              <a:off x="5105403" y="3845010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74CFD39-5057-442C-B9DE-E77C302D2C95}"/>
                </a:ext>
              </a:extLst>
            </p:cNvPr>
            <p:cNvSpPr/>
            <p:nvPr/>
          </p:nvSpPr>
          <p:spPr>
            <a:xfrm>
              <a:off x="5105403" y="4180702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0E09DCC-8479-4A0D-96CB-E09D224B8E6A}"/>
                </a:ext>
              </a:extLst>
            </p:cNvPr>
            <p:cNvSpPr/>
            <p:nvPr/>
          </p:nvSpPr>
          <p:spPr>
            <a:xfrm>
              <a:off x="5449340" y="2166550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99C4384-622A-49E1-912F-7460090A5695}"/>
                </a:ext>
              </a:extLst>
            </p:cNvPr>
            <p:cNvSpPr/>
            <p:nvPr/>
          </p:nvSpPr>
          <p:spPr>
            <a:xfrm>
              <a:off x="5449340" y="2502242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97BAC6-B0EE-450F-A030-1C0EFE4B18D5}"/>
                </a:ext>
              </a:extLst>
            </p:cNvPr>
            <p:cNvSpPr/>
            <p:nvPr/>
          </p:nvSpPr>
          <p:spPr>
            <a:xfrm>
              <a:off x="5449340" y="2837934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7A91003-2B3B-420C-A9E3-1DDF5918235C}"/>
                </a:ext>
              </a:extLst>
            </p:cNvPr>
            <p:cNvSpPr/>
            <p:nvPr/>
          </p:nvSpPr>
          <p:spPr>
            <a:xfrm>
              <a:off x="5449340" y="3173626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B374E23-B320-4E89-B841-5EBD169522CF}"/>
                </a:ext>
              </a:extLst>
            </p:cNvPr>
            <p:cNvSpPr/>
            <p:nvPr/>
          </p:nvSpPr>
          <p:spPr>
            <a:xfrm>
              <a:off x="5449340" y="3509318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3437CC2-13DB-4994-87F2-7B622A53F433}"/>
                </a:ext>
              </a:extLst>
            </p:cNvPr>
            <p:cNvSpPr/>
            <p:nvPr/>
          </p:nvSpPr>
          <p:spPr>
            <a:xfrm>
              <a:off x="5449340" y="3845010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4AA9F67-6E28-423B-89E6-DEB7C1C359FA}"/>
                </a:ext>
              </a:extLst>
            </p:cNvPr>
            <p:cNvSpPr/>
            <p:nvPr/>
          </p:nvSpPr>
          <p:spPr>
            <a:xfrm>
              <a:off x="5785032" y="2502242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718C4F-02F9-4421-B144-198DFA22CB7F}"/>
                </a:ext>
              </a:extLst>
            </p:cNvPr>
            <p:cNvSpPr/>
            <p:nvPr/>
          </p:nvSpPr>
          <p:spPr>
            <a:xfrm>
              <a:off x="5785032" y="2837934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95AD493-C83A-4068-8442-E52E49BCCCFD}"/>
                </a:ext>
              </a:extLst>
            </p:cNvPr>
            <p:cNvSpPr/>
            <p:nvPr/>
          </p:nvSpPr>
          <p:spPr>
            <a:xfrm>
              <a:off x="5785032" y="3173626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0BD339E-2F1B-43D7-A9D3-7AC667731A56}"/>
                </a:ext>
              </a:extLst>
            </p:cNvPr>
            <p:cNvSpPr/>
            <p:nvPr/>
          </p:nvSpPr>
          <p:spPr>
            <a:xfrm>
              <a:off x="5785032" y="3509318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E13A9A9-A18A-46B1-ADD1-621F2ACC2CAE}"/>
                </a:ext>
              </a:extLst>
            </p:cNvPr>
            <p:cNvSpPr/>
            <p:nvPr/>
          </p:nvSpPr>
          <p:spPr>
            <a:xfrm>
              <a:off x="6118666" y="2502242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2AF1CCB-0257-4D83-805F-758AD9068B19}"/>
                </a:ext>
              </a:extLst>
            </p:cNvPr>
            <p:cNvSpPr/>
            <p:nvPr/>
          </p:nvSpPr>
          <p:spPr>
            <a:xfrm>
              <a:off x="6118666" y="2837934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8DF6D4-56D7-4ECC-A8AD-AAFB79D35A2E}"/>
                </a:ext>
              </a:extLst>
            </p:cNvPr>
            <p:cNvSpPr/>
            <p:nvPr/>
          </p:nvSpPr>
          <p:spPr>
            <a:xfrm>
              <a:off x="6118666" y="3173626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05811F6-CBB1-4DFC-AEC7-057B37C77209}"/>
                </a:ext>
              </a:extLst>
            </p:cNvPr>
            <p:cNvSpPr/>
            <p:nvPr/>
          </p:nvSpPr>
          <p:spPr>
            <a:xfrm>
              <a:off x="6118666" y="3509318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230FD9-DD57-46E1-97CC-825FD60B8433}"/>
                </a:ext>
              </a:extLst>
            </p:cNvPr>
            <p:cNvSpPr/>
            <p:nvPr/>
          </p:nvSpPr>
          <p:spPr>
            <a:xfrm>
              <a:off x="6454358" y="2166550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AECE35-19BE-4DD7-9E71-401788367311}"/>
                </a:ext>
              </a:extLst>
            </p:cNvPr>
            <p:cNvSpPr/>
            <p:nvPr/>
          </p:nvSpPr>
          <p:spPr>
            <a:xfrm>
              <a:off x="6454358" y="2502242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7B37509-2A62-4FDD-BBAC-95A9C70DB764}"/>
                </a:ext>
              </a:extLst>
            </p:cNvPr>
            <p:cNvSpPr/>
            <p:nvPr/>
          </p:nvSpPr>
          <p:spPr>
            <a:xfrm>
              <a:off x="6454358" y="2837934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FA0FDBD-F4BD-4288-BD80-A73A8A18C3FE}"/>
                </a:ext>
              </a:extLst>
            </p:cNvPr>
            <p:cNvSpPr/>
            <p:nvPr/>
          </p:nvSpPr>
          <p:spPr>
            <a:xfrm>
              <a:off x="6454358" y="3173626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12A4C9D-D9EE-4A92-B2DA-4CE8EC83250D}"/>
                </a:ext>
              </a:extLst>
            </p:cNvPr>
            <p:cNvSpPr/>
            <p:nvPr/>
          </p:nvSpPr>
          <p:spPr>
            <a:xfrm>
              <a:off x="6454358" y="3509318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A0E66A3-403B-477D-A38A-381CA6EEBF4E}"/>
                </a:ext>
              </a:extLst>
            </p:cNvPr>
            <p:cNvSpPr/>
            <p:nvPr/>
          </p:nvSpPr>
          <p:spPr>
            <a:xfrm>
              <a:off x="6454358" y="3845010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3C8AA4C-2D4E-42DB-8DC2-44739EA41652}"/>
                </a:ext>
              </a:extLst>
            </p:cNvPr>
            <p:cNvSpPr/>
            <p:nvPr/>
          </p:nvSpPr>
          <p:spPr>
            <a:xfrm>
              <a:off x="6802389" y="1830858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6266217-655D-4D13-94DB-8130173F2923}"/>
                </a:ext>
              </a:extLst>
            </p:cNvPr>
            <p:cNvSpPr/>
            <p:nvPr/>
          </p:nvSpPr>
          <p:spPr>
            <a:xfrm>
              <a:off x="6800331" y="2166550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8A7892D-52CD-4759-A626-374B5A289587}"/>
                </a:ext>
              </a:extLst>
            </p:cNvPr>
            <p:cNvSpPr/>
            <p:nvPr/>
          </p:nvSpPr>
          <p:spPr>
            <a:xfrm>
              <a:off x="6800331" y="2502242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5B3CB3B-8E9B-448B-86B4-F3E8F611CB5B}"/>
                </a:ext>
              </a:extLst>
            </p:cNvPr>
            <p:cNvSpPr/>
            <p:nvPr/>
          </p:nvSpPr>
          <p:spPr>
            <a:xfrm>
              <a:off x="6800331" y="3509318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2CE654C-C17E-4E51-BAC2-FC735AF0F0AF}"/>
                </a:ext>
              </a:extLst>
            </p:cNvPr>
            <p:cNvSpPr/>
            <p:nvPr/>
          </p:nvSpPr>
          <p:spPr>
            <a:xfrm>
              <a:off x="6800331" y="3845010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A0C1636-3279-4D03-9BA5-4E9FE2A99ED2}"/>
                </a:ext>
              </a:extLst>
            </p:cNvPr>
            <p:cNvSpPr/>
            <p:nvPr/>
          </p:nvSpPr>
          <p:spPr>
            <a:xfrm>
              <a:off x="6800331" y="4180702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C84E1A6-ABD8-4805-9450-D2C0B71F636A}"/>
                </a:ext>
              </a:extLst>
            </p:cNvPr>
            <p:cNvSpPr/>
            <p:nvPr/>
          </p:nvSpPr>
          <p:spPr>
            <a:xfrm>
              <a:off x="7136023" y="2166550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C30D334-2780-493D-87BD-33726CF0FAFB}"/>
                </a:ext>
              </a:extLst>
            </p:cNvPr>
            <p:cNvSpPr/>
            <p:nvPr/>
          </p:nvSpPr>
          <p:spPr>
            <a:xfrm>
              <a:off x="7136023" y="3845010"/>
              <a:ext cx="310980" cy="3109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7B95E0AA-DBC3-46E2-A542-ADEB87266B58}"/>
              </a:ext>
            </a:extLst>
          </p:cNvPr>
          <p:cNvSpPr/>
          <p:nvPr/>
        </p:nvSpPr>
        <p:spPr>
          <a:xfrm>
            <a:off x="7136023" y="418070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998533A-5DD1-4D17-9A42-43CE30B27D49}"/>
              </a:ext>
            </a:extLst>
          </p:cNvPr>
          <p:cNvSpPr/>
          <p:nvPr/>
        </p:nvSpPr>
        <p:spPr>
          <a:xfrm>
            <a:off x="7471715" y="183085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2988A8-134B-47DD-8709-86548BC6E5B5}"/>
              </a:ext>
            </a:extLst>
          </p:cNvPr>
          <p:cNvSpPr/>
          <p:nvPr/>
        </p:nvSpPr>
        <p:spPr>
          <a:xfrm>
            <a:off x="7469657" y="2166550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E217454-5186-4A6A-A55D-544B473C157D}"/>
              </a:ext>
            </a:extLst>
          </p:cNvPr>
          <p:cNvSpPr/>
          <p:nvPr/>
        </p:nvSpPr>
        <p:spPr>
          <a:xfrm>
            <a:off x="7469657" y="250224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DFE12C3-BC49-458F-B35D-04B084E928DD}"/>
              </a:ext>
            </a:extLst>
          </p:cNvPr>
          <p:cNvSpPr/>
          <p:nvPr/>
        </p:nvSpPr>
        <p:spPr>
          <a:xfrm>
            <a:off x="7469657" y="2837934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078059C-6D3A-4FC7-8C13-FFCF5661DD0E}"/>
              </a:ext>
            </a:extLst>
          </p:cNvPr>
          <p:cNvSpPr/>
          <p:nvPr/>
        </p:nvSpPr>
        <p:spPr>
          <a:xfrm>
            <a:off x="7469657" y="3173626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9F25E06-806B-4E14-B29B-CD858C52A7AF}"/>
              </a:ext>
            </a:extLst>
          </p:cNvPr>
          <p:cNvSpPr/>
          <p:nvPr/>
        </p:nvSpPr>
        <p:spPr>
          <a:xfrm>
            <a:off x="7469657" y="350931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448CC89-FEB3-469C-A601-E07A716EB807}"/>
              </a:ext>
            </a:extLst>
          </p:cNvPr>
          <p:cNvSpPr/>
          <p:nvPr/>
        </p:nvSpPr>
        <p:spPr>
          <a:xfrm>
            <a:off x="7469657" y="3845010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90626FC-343E-41CE-B3E8-7F9219137248}"/>
              </a:ext>
            </a:extLst>
          </p:cNvPr>
          <p:cNvSpPr/>
          <p:nvPr/>
        </p:nvSpPr>
        <p:spPr>
          <a:xfrm>
            <a:off x="7469657" y="418070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12931B1-EE0F-491D-B740-8EE0CEC6EAFA}"/>
              </a:ext>
            </a:extLst>
          </p:cNvPr>
          <p:cNvSpPr/>
          <p:nvPr/>
        </p:nvSpPr>
        <p:spPr>
          <a:xfrm>
            <a:off x="7807407" y="183085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265BA1-D03D-47BC-B1AB-8465CB9DA2AC}"/>
              </a:ext>
            </a:extLst>
          </p:cNvPr>
          <p:cNvSpPr/>
          <p:nvPr/>
        </p:nvSpPr>
        <p:spPr>
          <a:xfrm>
            <a:off x="7805349" y="2166550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CD91036-7AC6-4C32-9AA5-792E943077B0}"/>
              </a:ext>
            </a:extLst>
          </p:cNvPr>
          <p:cNvSpPr/>
          <p:nvPr/>
        </p:nvSpPr>
        <p:spPr>
          <a:xfrm>
            <a:off x="7805349" y="250224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27DB5D5-B077-415F-8C7C-FF75508061DC}"/>
              </a:ext>
            </a:extLst>
          </p:cNvPr>
          <p:cNvSpPr/>
          <p:nvPr/>
        </p:nvSpPr>
        <p:spPr>
          <a:xfrm>
            <a:off x="7805349" y="2837934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95D3868-844E-4069-B2F4-0936F0EA03E3}"/>
              </a:ext>
            </a:extLst>
          </p:cNvPr>
          <p:cNvSpPr/>
          <p:nvPr/>
        </p:nvSpPr>
        <p:spPr>
          <a:xfrm>
            <a:off x="7805349" y="3173626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78B10E2-5B96-4BC1-BB53-64F930AB4996}"/>
              </a:ext>
            </a:extLst>
          </p:cNvPr>
          <p:cNvSpPr/>
          <p:nvPr/>
        </p:nvSpPr>
        <p:spPr>
          <a:xfrm>
            <a:off x="7805349" y="3509318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CE4462-69CE-4121-953A-48572CC597F8}"/>
              </a:ext>
            </a:extLst>
          </p:cNvPr>
          <p:cNvSpPr/>
          <p:nvPr/>
        </p:nvSpPr>
        <p:spPr>
          <a:xfrm>
            <a:off x="7805349" y="3845010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CD1C353-E963-4E95-B3CF-23874B274FDC}"/>
              </a:ext>
            </a:extLst>
          </p:cNvPr>
          <p:cNvSpPr/>
          <p:nvPr/>
        </p:nvSpPr>
        <p:spPr>
          <a:xfrm>
            <a:off x="7805349" y="4180702"/>
            <a:ext cx="310980" cy="3109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4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Welch</dc:creator>
  <cp:lastModifiedBy>Sam Welch</cp:lastModifiedBy>
  <cp:revision>1</cp:revision>
  <dcterms:created xsi:type="dcterms:W3CDTF">2018-07-24T21:28:45Z</dcterms:created>
  <dcterms:modified xsi:type="dcterms:W3CDTF">2018-07-24T21:29:08Z</dcterms:modified>
</cp:coreProperties>
</file>