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75" r:id="rId3"/>
    <p:sldId id="262" r:id="rId4"/>
    <p:sldId id="265" r:id="rId5"/>
    <p:sldId id="267" r:id="rId6"/>
    <p:sldId id="268" r:id="rId7"/>
    <p:sldId id="269" r:id="rId8"/>
    <p:sldId id="272" r:id="rId9"/>
    <p:sldId id="260" r:id="rId10"/>
    <p:sldId id="26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43320AA5-9510-4DEC-8F45-D9E34D623FFF}">
          <p14:sldIdLst/>
        </p14:section>
        <p14:section name="Title Slide" id="{B8FAF9B1-902A-4179-8A90-37ECEC061CAB}">
          <p14:sldIdLst>
            <p14:sldId id="257"/>
          </p14:sldIdLst>
        </p14:section>
        <p14:section name="Preamble" id="{5EF14C83-5166-4C72-9473-137797672478}">
          <p14:sldIdLst>
            <p14:sldId id="275"/>
          </p14:sldIdLst>
        </p14:section>
        <p14:section name="Problem Statement" id="{FD5592C5-2699-4DE3-BE6A-BAE02CAFAEF7}">
          <p14:sldIdLst>
            <p14:sldId id="262"/>
          </p14:sldIdLst>
        </p14:section>
        <p14:section name="Source to Outcome Pathways" id="{AA26F11B-CCE9-4921-B8F1-1CC3B2C72859}">
          <p14:sldIdLst>
            <p14:sldId id="265"/>
            <p14:sldId id="267"/>
          </p14:sldIdLst>
        </p14:section>
        <p14:section name="Conceptual Workflow" id="{9777593C-496E-4358-ACD1-27B819528E05}">
          <p14:sldIdLst>
            <p14:sldId id="268"/>
          </p14:sldIdLst>
        </p14:section>
        <p14:section name="Tools and Techniques - Scientific" id="{EE1177D0-7DED-4532-8744-3081016C4BC7}">
          <p14:sldIdLst>
            <p14:sldId id="269"/>
          </p14:sldIdLst>
        </p14:section>
        <p14:section name="Tools and Techniques – Project/Other" id="{4A016A18-199F-427D-9653-DC7FE6CA6E38}">
          <p14:sldIdLst>
            <p14:sldId id="272"/>
          </p14:sldIdLst>
        </p14:section>
        <p14:section name="Skill and Knowledge Gaps" id="{0C964892-41B9-4E53-9005-2B683C04AC59}">
          <p14:sldIdLst>
            <p14:sldId id="260"/>
          </p14:sldIdLst>
        </p14:section>
        <p14:section name="Ending" id="{9BDDA9CA-0336-4D2C-81EB-D338629DB6A6}">
          <p14:sldIdLst>
            <p14:sldId id="263"/>
          </p14:sldIdLst>
        </p14:section>
        <p14:section name="Rising to the Challenge" id="{0F0FAB15-6E13-4A92-9BB3-7614A6E9C4EA}">
          <p14:sldIdLst>
            <p14:sldId id="274"/>
          </p14:sldIdLst>
        </p14:section>
        <p14:section name="Postscript" id="{CED10E62-5A22-4068-8612-7D9C47FD28B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A1543A-2EE8-F04E-C7C3-09016D4A140B}" name="Sam Welch" initials="SW" userId="346ebfb30976329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6832A1-AD85-4DB8-8892-48933C57FD84}" v="1255" dt="2024-05-31T06:12:34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elch" userId="346ebfb30976329f" providerId="LiveId" clId="{C96832A1-AD85-4DB8-8892-48933C57FD84}"/>
    <pc:docChg chg="undo redo custSel addSld delSld modSld sldOrd addSection delSection modSection">
      <pc:chgData name="Sam Welch" userId="346ebfb30976329f" providerId="LiveId" clId="{C96832A1-AD85-4DB8-8892-48933C57FD84}" dt="2024-05-31T06:12:46.040" v="9832" actId="27124"/>
      <pc:docMkLst>
        <pc:docMk/>
      </pc:docMkLst>
      <pc:sldChg chg="addSp delSp modSp del mod modClrScheme chgLayout">
        <pc:chgData name="Sam Welch" userId="346ebfb30976329f" providerId="LiveId" clId="{C96832A1-AD85-4DB8-8892-48933C57FD84}" dt="2024-05-30T07:37:57.305" v="1285" actId="47"/>
        <pc:sldMkLst>
          <pc:docMk/>
          <pc:sldMk cId="2854189503" sldId="256"/>
        </pc:sldMkLst>
        <pc:spChg chg="del mod ord">
          <ac:chgData name="Sam Welch" userId="346ebfb30976329f" providerId="LiveId" clId="{C96832A1-AD85-4DB8-8892-48933C57FD84}" dt="2024-05-17T11:17:33.985" v="0" actId="700"/>
          <ac:spMkLst>
            <pc:docMk/>
            <pc:sldMk cId="2854189503" sldId="256"/>
            <ac:spMk id="2" creationId="{9F7B987D-5CD7-88AA-4D89-9308FE487DB1}"/>
          </ac:spMkLst>
        </pc:spChg>
        <pc:spChg chg="del mod ord">
          <ac:chgData name="Sam Welch" userId="346ebfb30976329f" providerId="LiveId" clId="{C96832A1-AD85-4DB8-8892-48933C57FD84}" dt="2024-05-17T11:17:33.985" v="0" actId="700"/>
          <ac:spMkLst>
            <pc:docMk/>
            <pc:sldMk cId="2854189503" sldId="256"/>
            <ac:spMk id="3" creationId="{ED77225E-0C0C-BC82-DFE9-9EA2EB567590}"/>
          </ac:spMkLst>
        </pc:spChg>
        <pc:spChg chg="add mod ord">
          <ac:chgData name="Sam Welch" userId="346ebfb30976329f" providerId="LiveId" clId="{C96832A1-AD85-4DB8-8892-48933C57FD84}" dt="2024-05-30T07:18:41.174" v="598" actId="20577"/>
          <ac:spMkLst>
            <pc:docMk/>
            <pc:sldMk cId="2854189503" sldId="256"/>
            <ac:spMk id="4" creationId="{2EF1408D-57D2-D1BE-2B42-9D3AE51C84F4}"/>
          </ac:spMkLst>
        </pc:spChg>
        <pc:spChg chg="add del mod ord">
          <ac:chgData name="Sam Welch" userId="346ebfb30976329f" providerId="LiveId" clId="{C96832A1-AD85-4DB8-8892-48933C57FD84}" dt="2024-05-19T08:54:25.971" v="315" actId="1032"/>
          <ac:spMkLst>
            <pc:docMk/>
            <pc:sldMk cId="2854189503" sldId="256"/>
            <ac:spMk id="5" creationId="{10B2B042-C502-D446-C94A-CCC37D699830}"/>
          </ac:spMkLst>
        </pc:spChg>
        <pc:spChg chg="mod">
          <ac:chgData name="Sam Welch" userId="346ebfb30976329f" providerId="LiveId" clId="{C96832A1-AD85-4DB8-8892-48933C57FD84}" dt="2024-05-30T06:59:06.012" v="556" actId="14100"/>
          <ac:spMkLst>
            <pc:docMk/>
            <pc:sldMk cId="2854189503" sldId="256"/>
            <ac:spMk id="6" creationId="{2184EB5F-30FC-8764-47AC-6DE88E7C8649}"/>
          </ac:spMkLst>
        </pc:spChg>
        <pc:spChg chg="add del mod ord">
          <ac:chgData name="Sam Welch" userId="346ebfb30976329f" providerId="LiveId" clId="{C96832A1-AD85-4DB8-8892-48933C57FD84}" dt="2024-05-19T08:55:23.503" v="451" actId="478"/>
          <ac:spMkLst>
            <pc:docMk/>
            <pc:sldMk cId="2854189503" sldId="256"/>
            <ac:spMk id="6" creationId="{F10CABE4-0114-6E4B-6564-46BC43F2B468}"/>
          </ac:spMkLst>
        </pc:spChg>
        <pc:spChg chg="add del mod">
          <ac:chgData name="Sam Welch" userId="346ebfb30976329f" providerId="LiveId" clId="{C96832A1-AD85-4DB8-8892-48933C57FD84}" dt="2024-05-30T07:19:15.747" v="607" actId="478"/>
          <ac:spMkLst>
            <pc:docMk/>
            <pc:sldMk cId="2854189503" sldId="256"/>
            <ac:spMk id="7" creationId="{DC20D440-76DC-B3CE-8121-9E3C972FA775}"/>
          </ac:spMkLst>
        </pc:spChg>
        <pc:spChg chg="add mod">
          <ac:chgData name="Sam Welch" userId="346ebfb30976329f" providerId="LiveId" clId="{C96832A1-AD85-4DB8-8892-48933C57FD84}" dt="2024-05-30T07:18:25.421" v="584"/>
          <ac:spMkLst>
            <pc:docMk/>
            <pc:sldMk cId="2854189503" sldId="256"/>
            <ac:spMk id="10" creationId="{3532859A-9429-E159-4593-43FCAA983212}"/>
          </ac:spMkLst>
        </pc:spChg>
        <pc:spChg chg="add del mod">
          <ac:chgData name="Sam Welch" userId="346ebfb30976329f" providerId="LiveId" clId="{C96832A1-AD85-4DB8-8892-48933C57FD84}" dt="2024-05-30T07:21:23.568" v="616" actId="478"/>
          <ac:spMkLst>
            <pc:docMk/>
            <pc:sldMk cId="2854189503" sldId="256"/>
            <ac:spMk id="14" creationId="{668185F9-6C84-1D1C-8CBC-2B365143CBEE}"/>
          </ac:spMkLst>
        </pc:spChg>
        <pc:graphicFrameChg chg="add del mod modGraphic">
          <ac:chgData name="Sam Welch" userId="346ebfb30976329f" providerId="LiveId" clId="{C96832A1-AD85-4DB8-8892-48933C57FD84}" dt="2024-05-30T07:21:21.476" v="615" actId="478"/>
          <ac:graphicFrameMkLst>
            <pc:docMk/>
            <pc:sldMk cId="2854189503" sldId="256"/>
            <ac:graphicFrameMk id="2" creationId="{D5C853AA-EAF6-DC7D-1570-7925FA803D10}"/>
          </ac:graphicFrameMkLst>
        </pc:graphicFrameChg>
        <pc:graphicFrameChg chg="add del mod modGraphic">
          <ac:chgData name="Sam Welch" userId="346ebfb30976329f" providerId="LiveId" clId="{C96832A1-AD85-4DB8-8892-48933C57FD84}" dt="2024-05-30T07:17:58.878" v="581" actId="21"/>
          <ac:graphicFrameMkLst>
            <pc:docMk/>
            <pc:sldMk cId="2854189503" sldId="256"/>
            <ac:graphicFrameMk id="3" creationId="{87F3D58F-9990-5BFE-118D-BC3CCE2EB0E2}"/>
          </ac:graphicFrameMkLst>
        </pc:graphicFrameChg>
        <pc:picChg chg="add del mod">
          <ac:chgData name="Sam Welch" userId="346ebfb30976329f" providerId="LiveId" clId="{C96832A1-AD85-4DB8-8892-48933C57FD84}" dt="2024-05-30T07:21:25.258" v="617" actId="21"/>
          <ac:picMkLst>
            <pc:docMk/>
            <pc:sldMk cId="2854189503" sldId="256"/>
            <ac:picMk id="12" creationId="{31032BE0-78DE-8B0F-5ADA-4F4F67BBF19A}"/>
          </ac:picMkLst>
        </pc:picChg>
      </pc:sldChg>
      <pc:sldChg chg="addSp delSp modSp mod modTransition setBg modAnim delDesignElem">
        <pc:chgData name="Sam Welch" userId="346ebfb30976329f" providerId="LiveId" clId="{C96832A1-AD85-4DB8-8892-48933C57FD84}" dt="2024-05-30T19:43:00.955" v="9393" actId="12789"/>
        <pc:sldMkLst>
          <pc:docMk/>
          <pc:sldMk cId="2658270645" sldId="257"/>
        </pc:sldMkLst>
        <pc:spChg chg="mod">
          <ac:chgData name="Sam Welch" userId="346ebfb30976329f" providerId="LiveId" clId="{C96832A1-AD85-4DB8-8892-48933C57FD84}" dt="2024-05-30T09:45:04.359" v="5032" actId="26606"/>
          <ac:spMkLst>
            <pc:docMk/>
            <pc:sldMk cId="2658270645" sldId="257"/>
            <ac:spMk id="2" creationId="{821BF004-7CF4-593C-CC31-888483016A07}"/>
          </ac:spMkLst>
        </pc:spChg>
        <pc:spChg chg="mod">
          <ac:chgData name="Sam Welch" userId="346ebfb30976329f" providerId="LiveId" clId="{C96832A1-AD85-4DB8-8892-48933C57FD84}" dt="2024-05-30T09:45:19.325" v="5034" actId="207"/>
          <ac:spMkLst>
            <pc:docMk/>
            <pc:sldMk cId="2658270645" sldId="257"/>
            <ac:spMk id="3" creationId="{997993C1-013B-2EF3-D30A-A42E251E6F03}"/>
          </ac:spMkLst>
        </pc:spChg>
        <pc:spChg chg="add del mod ord">
          <ac:chgData name="Sam Welch" userId="346ebfb30976329f" providerId="LiveId" clId="{C96832A1-AD85-4DB8-8892-48933C57FD84}" dt="2024-05-17T11:30:52.446" v="298" actId="478"/>
          <ac:spMkLst>
            <pc:docMk/>
            <pc:sldMk cId="2658270645" sldId="257"/>
            <ac:spMk id="4" creationId="{5F8E42FE-87BE-B89F-C8AE-8D9F4D0E2365}"/>
          </ac:spMkLst>
        </pc:spChg>
        <pc:spChg chg="add mod ord">
          <ac:chgData name="Sam Welch" userId="346ebfb30976329f" providerId="LiveId" clId="{C96832A1-AD85-4DB8-8892-48933C57FD84}" dt="2024-05-17T11:30:48.920" v="291" actId="1076"/>
          <ac:spMkLst>
            <pc:docMk/>
            <pc:sldMk cId="2658270645" sldId="257"/>
            <ac:spMk id="5" creationId="{08B8C1A9-1C88-0FED-8B40-2470C76416ED}"/>
          </ac:spMkLst>
        </pc:spChg>
        <pc:spChg chg="add mod ord">
          <ac:chgData name="Sam Welch" userId="346ebfb30976329f" providerId="LiveId" clId="{C96832A1-AD85-4DB8-8892-48933C57FD84}" dt="2024-05-17T11:30:47.160" v="288" actId="14100"/>
          <ac:spMkLst>
            <pc:docMk/>
            <pc:sldMk cId="2658270645" sldId="257"/>
            <ac:spMk id="7" creationId="{5E3826DF-B42F-87EB-E748-3BCEB8D6F24F}"/>
          </ac:spMkLst>
        </pc:spChg>
        <pc:spChg chg="add del">
          <ac:chgData name="Sam Welch" userId="346ebfb30976329f" providerId="LiveId" clId="{C96832A1-AD85-4DB8-8892-48933C57FD84}" dt="2024-05-30T15:57:22.663" v="8719" actId="22"/>
          <ac:spMkLst>
            <pc:docMk/>
            <pc:sldMk cId="2658270645" sldId="257"/>
            <ac:spMk id="8" creationId="{4A9B5B8F-4869-EB36-8668-D4A1AF637D30}"/>
          </ac:spMkLst>
        </pc:spChg>
        <pc:spChg chg="add del">
          <ac:chgData name="Sam Welch" userId="346ebfb30976329f" providerId="LiveId" clId="{C96832A1-AD85-4DB8-8892-48933C57FD84}" dt="2024-05-17T11:26:11.765" v="226" actId="26606"/>
          <ac:spMkLst>
            <pc:docMk/>
            <pc:sldMk cId="2658270645" sldId="257"/>
            <ac:spMk id="8" creationId="{6F5A5072-7B47-4D32-B52A-4EBBF590B8A5}"/>
          </ac:spMkLst>
        </pc:spChg>
        <pc:spChg chg="add del mod ord">
          <ac:chgData name="Sam Welch" userId="346ebfb30976329f" providerId="LiveId" clId="{C96832A1-AD85-4DB8-8892-48933C57FD84}" dt="2024-05-30T09:40:41.594" v="5028" actId="478"/>
          <ac:spMkLst>
            <pc:docMk/>
            <pc:sldMk cId="2658270645" sldId="257"/>
            <ac:spMk id="9" creationId="{A501695A-46B2-16AB-3D01-7E60A268BAC6}"/>
          </ac:spMkLst>
        </pc:spChg>
        <pc:spChg chg="add del">
          <ac:chgData name="Sam Welch" userId="346ebfb30976329f" providerId="LiveId" clId="{C96832A1-AD85-4DB8-8892-48933C57FD84}" dt="2024-05-17T11:26:11.765" v="226" actId="26606"/>
          <ac:spMkLst>
            <pc:docMk/>
            <pc:sldMk cId="2658270645" sldId="257"/>
            <ac:spMk id="10" creationId="{9715DAF0-AE1B-46C9-8A6B-DB2AA05AB91D}"/>
          </ac:spMkLst>
        </pc:spChg>
        <pc:spChg chg="add del">
          <ac:chgData name="Sam Welch" userId="346ebfb30976329f" providerId="LiveId" clId="{C96832A1-AD85-4DB8-8892-48933C57FD84}" dt="2024-05-30T09:45:04.359" v="5032" actId="26606"/>
          <ac:spMkLst>
            <pc:docMk/>
            <pc:sldMk cId="2658270645" sldId="257"/>
            <ac:spMk id="11" creationId="{4BA0C938-1486-4635-9F6C-44D521FA6A4E}"/>
          </ac:spMkLst>
        </pc:spChg>
        <pc:spChg chg="add del">
          <ac:chgData name="Sam Welch" userId="346ebfb30976329f" providerId="LiveId" clId="{C96832A1-AD85-4DB8-8892-48933C57FD84}" dt="2024-05-17T11:26:11.765" v="226" actId="26606"/>
          <ac:spMkLst>
            <pc:docMk/>
            <pc:sldMk cId="2658270645" sldId="257"/>
            <ac:spMk id="12" creationId="{6016219D-510E-4184-9090-6D5578A87BD1}"/>
          </ac:spMkLst>
        </pc:spChg>
        <pc:spChg chg="add mod">
          <ac:chgData name="Sam Welch" userId="346ebfb30976329f" providerId="LiveId" clId="{C96832A1-AD85-4DB8-8892-48933C57FD84}" dt="2024-05-30T16:13:32.289" v="9054" actId="1076"/>
          <ac:spMkLst>
            <pc:docMk/>
            <pc:sldMk cId="2658270645" sldId="257"/>
            <ac:spMk id="13" creationId="{0BD0918E-815D-1A85-7265-AC0D146CA510}"/>
          </ac:spMkLst>
        </pc:spChg>
        <pc:spChg chg="add del">
          <ac:chgData name="Sam Welch" userId="346ebfb30976329f" providerId="LiveId" clId="{C96832A1-AD85-4DB8-8892-48933C57FD84}" dt="2024-05-30T09:45:04.359" v="5032" actId="26606"/>
          <ac:spMkLst>
            <pc:docMk/>
            <pc:sldMk cId="2658270645" sldId="257"/>
            <ac:spMk id="13" creationId="{942A7ABB-6A86-4A02-A072-FA82CDCE533C}"/>
          </ac:spMkLst>
        </pc:spChg>
        <pc:spChg chg="add del">
          <ac:chgData name="Sam Welch" userId="346ebfb30976329f" providerId="LiveId" clId="{C96832A1-AD85-4DB8-8892-48933C57FD84}" dt="2024-05-17T11:26:11.765" v="226" actId="26606"/>
          <ac:spMkLst>
            <pc:docMk/>
            <pc:sldMk cId="2658270645" sldId="257"/>
            <ac:spMk id="14" creationId="{AFF4A713-7B75-4B21-90D7-5AB19547C728}"/>
          </ac:spMkLst>
        </pc:spChg>
        <pc:spChg chg="add del">
          <ac:chgData name="Sam Welch" userId="346ebfb30976329f" providerId="LiveId" clId="{C96832A1-AD85-4DB8-8892-48933C57FD84}" dt="2024-05-17T11:26:11.765" v="226" actId="26606"/>
          <ac:spMkLst>
            <pc:docMk/>
            <pc:sldMk cId="2658270645" sldId="257"/>
            <ac:spMk id="16" creationId="{DC631C0B-6DA6-4E57-8231-CE32B3434A7E}"/>
          </ac:spMkLst>
        </pc:spChg>
        <pc:spChg chg="add del">
          <ac:chgData name="Sam Welch" userId="346ebfb30976329f" providerId="LiveId" clId="{C96832A1-AD85-4DB8-8892-48933C57FD84}" dt="2024-05-17T11:26:11.765" v="226" actId="26606"/>
          <ac:spMkLst>
            <pc:docMk/>
            <pc:sldMk cId="2658270645" sldId="257"/>
            <ac:spMk id="18" creationId="{C29501E6-A978-4A61-9689-9085AF97A53A}"/>
          </ac:spMkLst>
        </pc:spChg>
        <pc:grpChg chg="add mod">
          <ac:chgData name="Sam Welch" userId="346ebfb30976329f" providerId="LiveId" clId="{C96832A1-AD85-4DB8-8892-48933C57FD84}" dt="2024-05-17T11:30:48.057" v="289" actId="164"/>
          <ac:grpSpMkLst>
            <pc:docMk/>
            <pc:sldMk cId="2658270645" sldId="257"/>
            <ac:grpSpMk id="6" creationId="{9A56A80D-DE50-8CBE-556E-3C6DDE04A81D}"/>
          </ac:grpSpMkLst>
        </pc:grpChg>
        <pc:picChg chg="add mod">
          <ac:chgData name="Sam Welch" userId="346ebfb30976329f" providerId="LiveId" clId="{C96832A1-AD85-4DB8-8892-48933C57FD84}" dt="2024-05-30T19:43:00.955" v="9393" actId="12789"/>
          <ac:picMkLst>
            <pc:docMk/>
            <pc:sldMk cId="2658270645" sldId="257"/>
            <ac:picMk id="6" creationId="{B6A7B9F6-5740-F3A2-113D-1FEB2AABB1F1}"/>
          </ac:picMkLst>
        </pc:picChg>
        <pc:picChg chg="add del mod">
          <ac:chgData name="Sam Welch" userId="346ebfb30976329f" providerId="LiveId" clId="{C96832A1-AD85-4DB8-8892-48933C57FD84}" dt="2024-05-30T16:12:42.217" v="9018"/>
          <ac:picMkLst>
            <pc:docMk/>
            <pc:sldMk cId="2658270645" sldId="257"/>
            <ac:picMk id="10" creationId="{44750B7F-8AE9-E25B-8648-7AEFE726AE0C}"/>
          </ac:picMkLst>
        </pc:picChg>
        <pc:picChg chg="add mod">
          <ac:chgData name="Sam Welch" userId="346ebfb30976329f" providerId="LiveId" clId="{C96832A1-AD85-4DB8-8892-48933C57FD84}" dt="2024-05-30T19:43:00.955" v="9393" actId="12789"/>
          <ac:picMkLst>
            <pc:docMk/>
            <pc:sldMk cId="2658270645" sldId="257"/>
            <ac:picMk id="11" creationId="{099DFBCD-7263-CF9D-08BA-F41FFFDADEA2}"/>
          </ac:picMkLst>
        </pc:picChg>
        <pc:picChg chg="add mod">
          <ac:chgData name="Sam Welch" userId="346ebfb30976329f" providerId="LiveId" clId="{C96832A1-AD85-4DB8-8892-48933C57FD84}" dt="2024-05-30T16:13:26.751" v="9052" actId="14100"/>
          <ac:picMkLst>
            <pc:docMk/>
            <pc:sldMk cId="2658270645" sldId="257"/>
            <ac:picMk id="12" creationId="{F053DDCE-F16A-98A4-BA72-7F5F9FFDB57F}"/>
          </ac:picMkLst>
        </pc:picChg>
        <pc:cxnChg chg="add del">
          <ac:chgData name="Sam Welch" userId="346ebfb30976329f" providerId="LiveId" clId="{C96832A1-AD85-4DB8-8892-48933C57FD84}" dt="2024-05-30T09:45:04.359" v="5032" actId="26606"/>
          <ac:cxnSpMkLst>
            <pc:docMk/>
            <pc:sldMk cId="2658270645" sldId="257"/>
            <ac:cxnSpMk id="15" creationId="{B6916720-6D22-4D4B-BC19-23008C7DD487}"/>
          </ac:cxnSpMkLst>
        </pc:cxnChg>
      </pc:sldChg>
      <pc:sldChg chg="addSp delSp modSp new del mod">
        <pc:chgData name="Sam Welch" userId="346ebfb30976329f" providerId="LiveId" clId="{C96832A1-AD85-4DB8-8892-48933C57FD84}" dt="2024-05-30T09:19:03.795" v="4421" actId="2696"/>
        <pc:sldMkLst>
          <pc:docMk/>
          <pc:sldMk cId="2112358717" sldId="258"/>
        </pc:sldMkLst>
        <pc:spChg chg="mod">
          <ac:chgData name="Sam Welch" userId="346ebfb30976329f" providerId="LiveId" clId="{C96832A1-AD85-4DB8-8892-48933C57FD84}" dt="2024-05-19T08:52:31.258" v="313"/>
          <ac:spMkLst>
            <pc:docMk/>
            <pc:sldMk cId="2112358717" sldId="258"/>
            <ac:spMk id="2" creationId="{D93BF342-5026-82F8-A4D8-A39E81432958}"/>
          </ac:spMkLst>
        </pc:spChg>
        <pc:spChg chg="del mod">
          <ac:chgData name="Sam Welch" userId="346ebfb30976329f" providerId="LiveId" clId="{C96832A1-AD85-4DB8-8892-48933C57FD84}" dt="2024-05-30T08:08:09.219" v="1849" actId="478"/>
          <ac:spMkLst>
            <pc:docMk/>
            <pc:sldMk cId="2112358717" sldId="258"/>
            <ac:spMk id="3" creationId="{FC06702E-903E-713F-B1CE-CE5E9325C75E}"/>
          </ac:spMkLst>
        </pc:spChg>
        <pc:spChg chg="del mod">
          <ac:chgData name="Sam Welch" userId="346ebfb30976329f" providerId="LiveId" clId="{C96832A1-AD85-4DB8-8892-48933C57FD84}" dt="2024-05-30T08:08:09.971" v="1850" actId="478"/>
          <ac:spMkLst>
            <pc:docMk/>
            <pc:sldMk cId="2112358717" sldId="258"/>
            <ac:spMk id="4" creationId="{D293A697-1E0D-1180-148C-74D04DF8CA94}"/>
          </ac:spMkLst>
        </pc:spChg>
        <pc:spChg chg="mod">
          <ac:chgData name="Sam Welch" userId="346ebfb30976329f" providerId="LiveId" clId="{C96832A1-AD85-4DB8-8892-48933C57FD84}" dt="2024-05-30T06:59:09.582" v="557" actId="14100"/>
          <ac:spMkLst>
            <pc:docMk/>
            <pc:sldMk cId="2112358717" sldId="258"/>
            <ac:spMk id="6" creationId="{82FD895E-A9E8-66CB-642A-F8DF034C2BF5}"/>
          </ac:spMkLst>
        </pc:spChg>
        <pc:spChg chg="add mod">
          <ac:chgData name="Sam Welch" userId="346ebfb30976329f" providerId="LiveId" clId="{C96832A1-AD85-4DB8-8892-48933C57FD84}" dt="2024-05-30T08:16:20.160" v="2243" actId="20577"/>
          <ac:spMkLst>
            <pc:docMk/>
            <pc:sldMk cId="2112358717" sldId="258"/>
            <ac:spMk id="8" creationId="{28DE1E43-4DCE-0993-8A9B-EBAB3B725B32}"/>
          </ac:spMkLst>
        </pc:spChg>
        <pc:spChg chg="add del mod topLvl">
          <ac:chgData name="Sam Welch" userId="346ebfb30976329f" providerId="LiveId" clId="{C96832A1-AD85-4DB8-8892-48933C57FD84}" dt="2024-05-30T08:34:26.411" v="2941" actId="21"/>
          <ac:spMkLst>
            <pc:docMk/>
            <pc:sldMk cId="2112358717" sldId="258"/>
            <ac:spMk id="9" creationId="{1E78BC77-5D83-A691-9896-46F92C5478AA}"/>
          </ac:spMkLst>
        </pc:spChg>
        <pc:spChg chg="add del mod topLvl">
          <ac:chgData name="Sam Welch" userId="346ebfb30976329f" providerId="LiveId" clId="{C96832A1-AD85-4DB8-8892-48933C57FD84}" dt="2024-05-30T08:16:02.471" v="2212" actId="478"/>
          <ac:spMkLst>
            <pc:docMk/>
            <pc:sldMk cId="2112358717" sldId="258"/>
            <ac:spMk id="10" creationId="{5809EC86-763A-CAF9-1293-FB63E24478F8}"/>
          </ac:spMkLst>
        </pc:spChg>
        <pc:spChg chg="add del mod">
          <ac:chgData name="Sam Welch" userId="346ebfb30976329f" providerId="LiveId" clId="{C96832A1-AD85-4DB8-8892-48933C57FD84}" dt="2024-05-30T08:15:56.816" v="2209" actId="478"/>
          <ac:spMkLst>
            <pc:docMk/>
            <pc:sldMk cId="2112358717" sldId="258"/>
            <ac:spMk id="11" creationId="{C7FF66F6-9654-593C-8DC5-EB9256B3F750}"/>
          </ac:spMkLst>
        </pc:spChg>
        <pc:spChg chg="add mod">
          <ac:chgData name="Sam Welch" userId="346ebfb30976329f" providerId="LiveId" clId="{C96832A1-AD85-4DB8-8892-48933C57FD84}" dt="2024-05-30T08:12:31.597" v="2050" actId="404"/>
          <ac:spMkLst>
            <pc:docMk/>
            <pc:sldMk cId="2112358717" sldId="258"/>
            <ac:spMk id="12" creationId="{F1770910-F89A-7833-1443-74B6778A4C3F}"/>
          </ac:spMkLst>
        </pc:spChg>
        <pc:spChg chg="add mod">
          <ac:chgData name="Sam Welch" userId="346ebfb30976329f" providerId="LiveId" clId="{C96832A1-AD85-4DB8-8892-48933C57FD84}" dt="2024-05-30T08:10:41.415" v="1929" actId="1076"/>
          <ac:spMkLst>
            <pc:docMk/>
            <pc:sldMk cId="2112358717" sldId="258"/>
            <ac:spMk id="13" creationId="{D3869BFD-7ADE-D801-216C-172D781F71E2}"/>
          </ac:spMkLst>
        </pc:spChg>
        <pc:spChg chg="add mod">
          <ac:chgData name="Sam Welch" userId="346ebfb30976329f" providerId="LiveId" clId="{C96832A1-AD85-4DB8-8892-48933C57FD84}" dt="2024-05-30T08:10:37.995" v="1928" actId="1076"/>
          <ac:spMkLst>
            <pc:docMk/>
            <pc:sldMk cId="2112358717" sldId="258"/>
            <ac:spMk id="14" creationId="{B3C42499-952A-6C04-175E-BE721FF5DA53}"/>
          </ac:spMkLst>
        </pc:spChg>
        <pc:spChg chg="add mod">
          <ac:chgData name="Sam Welch" userId="346ebfb30976329f" providerId="LiveId" clId="{C96832A1-AD85-4DB8-8892-48933C57FD84}" dt="2024-05-30T08:12:31.597" v="2050" actId="404"/>
          <ac:spMkLst>
            <pc:docMk/>
            <pc:sldMk cId="2112358717" sldId="258"/>
            <ac:spMk id="15" creationId="{8DE4D9A7-CCED-241F-756B-945F754BEA65}"/>
          </ac:spMkLst>
        </pc:spChg>
        <pc:spChg chg="add mod">
          <ac:chgData name="Sam Welch" userId="346ebfb30976329f" providerId="LiveId" clId="{C96832A1-AD85-4DB8-8892-48933C57FD84}" dt="2024-05-30T08:15:48.842" v="2207" actId="1076"/>
          <ac:spMkLst>
            <pc:docMk/>
            <pc:sldMk cId="2112358717" sldId="258"/>
            <ac:spMk id="16" creationId="{D9EC5560-104A-76A1-D145-89663229F37A}"/>
          </ac:spMkLst>
        </pc:spChg>
        <pc:spChg chg="add mod">
          <ac:chgData name="Sam Welch" userId="346ebfb30976329f" providerId="LiveId" clId="{C96832A1-AD85-4DB8-8892-48933C57FD84}" dt="2024-05-30T08:16:29.082" v="2253" actId="1076"/>
          <ac:spMkLst>
            <pc:docMk/>
            <pc:sldMk cId="2112358717" sldId="258"/>
            <ac:spMk id="17" creationId="{515B4AA1-DF07-3A08-F3A4-8C3762E362C8}"/>
          </ac:spMkLst>
        </pc:spChg>
        <pc:spChg chg="add mod">
          <ac:chgData name="Sam Welch" userId="346ebfb30976329f" providerId="LiveId" clId="{C96832A1-AD85-4DB8-8892-48933C57FD84}" dt="2024-05-30T08:12:58.095" v="2081" actId="20577"/>
          <ac:spMkLst>
            <pc:docMk/>
            <pc:sldMk cId="2112358717" sldId="258"/>
            <ac:spMk id="18" creationId="{BABE8363-2463-8DCC-2EE4-43FE867D6FA7}"/>
          </ac:spMkLst>
        </pc:spChg>
        <pc:spChg chg="add mod">
          <ac:chgData name="Sam Welch" userId="346ebfb30976329f" providerId="LiveId" clId="{C96832A1-AD85-4DB8-8892-48933C57FD84}" dt="2024-05-30T08:12:53.871" v="2076" actId="1076"/>
          <ac:spMkLst>
            <pc:docMk/>
            <pc:sldMk cId="2112358717" sldId="258"/>
            <ac:spMk id="19" creationId="{FE618E6D-82DB-EBA6-55D5-3EAEB5DCDE13}"/>
          </ac:spMkLst>
        </pc:spChg>
        <pc:spChg chg="add mod">
          <ac:chgData name="Sam Welch" userId="346ebfb30976329f" providerId="LiveId" clId="{C96832A1-AD85-4DB8-8892-48933C57FD84}" dt="2024-05-30T08:15:48.842" v="2207" actId="1076"/>
          <ac:spMkLst>
            <pc:docMk/>
            <pc:sldMk cId="2112358717" sldId="258"/>
            <ac:spMk id="21" creationId="{73E5F42B-A710-7964-B79C-739E37C032AF}"/>
          </ac:spMkLst>
        </pc:spChg>
        <pc:spChg chg="add mod">
          <ac:chgData name="Sam Welch" userId="346ebfb30976329f" providerId="LiveId" clId="{C96832A1-AD85-4DB8-8892-48933C57FD84}" dt="2024-05-30T08:15:48.842" v="2207" actId="1076"/>
          <ac:spMkLst>
            <pc:docMk/>
            <pc:sldMk cId="2112358717" sldId="258"/>
            <ac:spMk id="22" creationId="{8D0AEC05-2403-FA4A-A7A4-09B752AEBCD0}"/>
          </ac:spMkLst>
        </pc:spChg>
        <pc:spChg chg="add mod">
          <ac:chgData name="Sam Welch" userId="346ebfb30976329f" providerId="LiveId" clId="{C96832A1-AD85-4DB8-8892-48933C57FD84}" dt="2024-05-30T08:15:48.842" v="2207" actId="1076"/>
          <ac:spMkLst>
            <pc:docMk/>
            <pc:sldMk cId="2112358717" sldId="258"/>
            <ac:spMk id="23" creationId="{D182B641-D7E7-AB12-4CFF-0EC7947FA345}"/>
          </ac:spMkLst>
        </pc:spChg>
        <pc:spChg chg="add mod">
          <ac:chgData name="Sam Welch" userId="346ebfb30976329f" providerId="LiveId" clId="{C96832A1-AD85-4DB8-8892-48933C57FD84}" dt="2024-05-30T08:15:48.842" v="2207" actId="1076"/>
          <ac:spMkLst>
            <pc:docMk/>
            <pc:sldMk cId="2112358717" sldId="258"/>
            <ac:spMk id="24" creationId="{840E6223-B915-ED82-FA23-E8ADAA57DEF2}"/>
          </ac:spMkLst>
        </pc:spChg>
        <pc:spChg chg="add mod">
          <ac:chgData name="Sam Welch" userId="346ebfb30976329f" providerId="LiveId" clId="{C96832A1-AD85-4DB8-8892-48933C57FD84}" dt="2024-05-30T08:19:16.536" v="2361" actId="1076"/>
          <ac:spMkLst>
            <pc:docMk/>
            <pc:sldMk cId="2112358717" sldId="258"/>
            <ac:spMk id="43" creationId="{9F6D10E0-7E4D-FF90-436C-5D7F8FB0B847}"/>
          </ac:spMkLst>
        </pc:spChg>
        <pc:spChg chg="add mod">
          <ac:chgData name="Sam Welch" userId="346ebfb30976329f" providerId="LiveId" clId="{C96832A1-AD85-4DB8-8892-48933C57FD84}" dt="2024-05-30T08:19:05.206" v="2360" actId="1076"/>
          <ac:spMkLst>
            <pc:docMk/>
            <pc:sldMk cId="2112358717" sldId="258"/>
            <ac:spMk id="44" creationId="{2DA4B84E-9751-B084-EA7D-3619BBDF3ECB}"/>
          </ac:spMkLst>
        </pc:spChg>
        <pc:spChg chg="add mod">
          <ac:chgData name="Sam Welch" userId="346ebfb30976329f" providerId="LiveId" clId="{C96832A1-AD85-4DB8-8892-48933C57FD84}" dt="2024-05-30T08:19:37.526" v="2418" actId="33524"/>
          <ac:spMkLst>
            <pc:docMk/>
            <pc:sldMk cId="2112358717" sldId="258"/>
            <ac:spMk id="45" creationId="{15BD3829-F1EF-64E8-B688-18C9983C6816}"/>
          </ac:spMkLst>
        </pc:spChg>
        <pc:spChg chg="add mod">
          <ac:chgData name="Sam Welch" userId="346ebfb30976329f" providerId="LiveId" clId="{C96832A1-AD85-4DB8-8892-48933C57FD84}" dt="2024-05-30T08:27:49.816" v="2594" actId="1076"/>
          <ac:spMkLst>
            <pc:docMk/>
            <pc:sldMk cId="2112358717" sldId="258"/>
            <ac:spMk id="46" creationId="{6DCE1CA5-3E8F-A2D2-6CF2-0091EE603B24}"/>
          </ac:spMkLst>
        </pc:spChg>
        <pc:grpChg chg="add del mod">
          <ac:chgData name="Sam Welch" userId="346ebfb30976329f" providerId="LiveId" clId="{C96832A1-AD85-4DB8-8892-48933C57FD84}" dt="2024-05-30T08:16:02.471" v="2212" actId="478"/>
          <ac:grpSpMkLst>
            <pc:docMk/>
            <pc:sldMk cId="2112358717" sldId="258"/>
            <ac:grpSpMk id="20" creationId="{2FF08437-288B-7512-DE63-F538E589F544}"/>
          </ac:grpSpMkLst>
        </pc:grpChg>
        <pc:cxnChg chg="add del mod">
          <ac:chgData name="Sam Welch" userId="346ebfb30976329f" providerId="LiveId" clId="{C96832A1-AD85-4DB8-8892-48933C57FD84}" dt="2024-05-30T08:34:26.411" v="2941" actId="21"/>
          <ac:cxnSpMkLst>
            <pc:docMk/>
            <pc:sldMk cId="2112358717" sldId="258"/>
            <ac:cxnSpMk id="25" creationId="{308D8C44-65E6-7F95-D3BE-07649D936761}"/>
          </ac:cxnSpMkLst>
        </pc:cxnChg>
        <pc:cxnChg chg="add mod">
          <ac:chgData name="Sam Welch" userId="346ebfb30976329f" providerId="LiveId" clId="{C96832A1-AD85-4DB8-8892-48933C57FD84}" dt="2024-05-30T08:16:46.820" v="2261" actId="14100"/>
          <ac:cxnSpMkLst>
            <pc:docMk/>
            <pc:sldMk cId="2112358717" sldId="258"/>
            <ac:cxnSpMk id="28" creationId="{7C9149D8-B978-A9DA-2C25-3D16977DB13C}"/>
          </ac:cxnSpMkLst>
        </pc:cxnChg>
        <pc:cxnChg chg="add mod">
          <ac:chgData name="Sam Welch" userId="346ebfb30976329f" providerId="LiveId" clId="{C96832A1-AD85-4DB8-8892-48933C57FD84}" dt="2024-05-30T08:16:51.772" v="2264" actId="14100"/>
          <ac:cxnSpMkLst>
            <pc:docMk/>
            <pc:sldMk cId="2112358717" sldId="258"/>
            <ac:cxnSpMk id="31" creationId="{38A71DE5-104A-5D24-68CF-B7EC8AE9A8F1}"/>
          </ac:cxnSpMkLst>
        </pc:cxnChg>
        <pc:cxnChg chg="add mod">
          <ac:chgData name="Sam Welch" userId="346ebfb30976329f" providerId="LiveId" clId="{C96832A1-AD85-4DB8-8892-48933C57FD84}" dt="2024-05-30T08:16:56.632" v="2267" actId="14100"/>
          <ac:cxnSpMkLst>
            <pc:docMk/>
            <pc:sldMk cId="2112358717" sldId="258"/>
            <ac:cxnSpMk id="34" creationId="{F2BB53FA-34CF-DB9B-A1A7-1EFD9B81911B}"/>
          </ac:cxnSpMkLst>
        </pc:cxnChg>
        <pc:cxnChg chg="add mod">
          <ac:chgData name="Sam Welch" userId="346ebfb30976329f" providerId="LiveId" clId="{C96832A1-AD85-4DB8-8892-48933C57FD84}" dt="2024-05-30T08:17:01.248" v="2270" actId="14100"/>
          <ac:cxnSpMkLst>
            <pc:docMk/>
            <pc:sldMk cId="2112358717" sldId="258"/>
            <ac:cxnSpMk id="37" creationId="{B6240327-85BC-B8A0-C440-A756A5428C00}"/>
          </ac:cxnSpMkLst>
        </pc:cxnChg>
        <pc:cxnChg chg="add mod">
          <ac:chgData name="Sam Welch" userId="346ebfb30976329f" providerId="LiveId" clId="{C96832A1-AD85-4DB8-8892-48933C57FD84}" dt="2024-05-30T08:17:05.668" v="2274" actId="14100"/>
          <ac:cxnSpMkLst>
            <pc:docMk/>
            <pc:sldMk cId="2112358717" sldId="258"/>
            <ac:cxnSpMk id="40" creationId="{4473A879-74AC-4C87-B7C6-29BDD8B9291B}"/>
          </ac:cxnSpMkLst>
        </pc:cxnChg>
      </pc:sldChg>
      <pc:sldChg chg="modSp new del mod">
        <pc:chgData name="Sam Welch" userId="346ebfb30976329f" providerId="LiveId" clId="{C96832A1-AD85-4DB8-8892-48933C57FD84}" dt="2024-05-30T07:44:11.939" v="1404" actId="2696"/>
        <pc:sldMkLst>
          <pc:docMk/>
          <pc:sldMk cId="2625532128" sldId="259"/>
        </pc:sldMkLst>
        <pc:spChg chg="mod">
          <ac:chgData name="Sam Welch" userId="346ebfb30976329f" providerId="LiveId" clId="{C96832A1-AD85-4DB8-8892-48933C57FD84}" dt="2024-05-19T08:52:31.258" v="313"/>
          <ac:spMkLst>
            <pc:docMk/>
            <pc:sldMk cId="2625532128" sldId="259"/>
            <ac:spMk id="2" creationId="{62E2A90C-7714-D525-74C4-EFC77C5729A8}"/>
          </ac:spMkLst>
        </pc:spChg>
        <pc:spChg chg="mod">
          <ac:chgData name="Sam Welch" userId="346ebfb30976329f" providerId="LiveId" clId="{C96832A1-AD85-4DB8-8892-48933C57FD84}" dt="2024-05-19T08:52:31.258" v="313"/>
          <ac:spMkLst>
            <pc:docMk/>
            <pc:sldMk cId="2625532128" sldId="259"/>
            <ac:spMk id="3" creationId="{20AC88B7-22D5-64BB-010C-67A2DFF633DA}"/>
          </ac:spMkLst>
        </pc:spChg>
        <pc:spChg chg="mod">
          <ac:chgData name="Sam Welch" userId="346ebfb30976329f" providerId="LiveId" clId="{C96832A1-AD85-4DB8-8892-48933C57FD84}" dt="2024-05-19T08:52:31.258" v="313"/>
          <ac:spMkLst>
            <pc:docMk/>
            <pc:sldMk cId="2625532128" sldId="259"/>
            <ac:spMk id="4" creationId="{4AE46A3D-F0F8-BBB6-80D8-DE1867EA34E3}"/>
          </ac:spMkLst>
        </pc:spChg>
      </pc:sldChg>
      <pc:sldChg chg="addSp delSp modSp new mod ord modTransition modAnim">
        <pc:chgData name="Sam Welch" userId="346ebfb30976329f" providerId="LiveId" clId="{C96832A1-AD85-4DB8-8892-48933C57FD84}" dt="2024-05-30T16:12:42.217" v="9018"/>
        <pc:sldMkLst>
          <pc:docMk/>
          <pc:sldMk cId="1073454762" sldId="260"/>
        </pc:sldMkLst>
        <pc:spChg chg="mod">
          <ac:chgData name="Sam Welch" userId="346ebfb30976329f" providerId="LiveId" clId="{C96832A1-AD85-4DB8-8892-48933C57FD84}" dt="2024-05-30T09:45:04.790" v="5033"/>
          <ac:spMkLst>
            <pc:docMk/>
            <pc:sldMk cId="1073454762" sldId="260"/>
            <ac:spMk id="2" creationId="{B838FD8C-FA4D-0382-0BB2-5B163EAE5626}"/>
          </ac:spMkLst>
        </pc:spChg>
        <pc:spChg chg="del mod">
          <ac:chgData name="Sam Welch" userId="346ebfb30976329f" providerId="LiveId" clId="{C96832A1-AD85-4DB8-8892-48933C57FD84}" dt="2024-05-30T09:39:29.316" v="5007" actId="478"/>
          <ac:spMkLst>
            <pc:docMk/>
            <pc:sldMk cId="1073454762" sldId="260"/>
            <ac:spMk id="3" creationId="{91BC6F76-A277-4925-6924-8457B413D22C}"/>
          </ac:spMkLst>
        </pc:spChg>
        <pc:spChg chg="del mod">
          <ac:chgData name="Sam Welch" userId="346ebfb30976329f" providerId="LiveId" clId="{C96832A1-AD85-4DB8-8892-48933C57FD84}" dt="2024-05-30T09:39:30.186" v="5008" actId="478"/>
          <ac:spMkLst>
            <pc:docMk/>
            <pc:sldMk cId="1073454762" sldId="260"/>
            <ac:spMk id="4" creationId="{D5BD118D-E8A6-36FD-CC80-C346102CD976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1073454762" sldId="260"/>
            <ac:spMk id="5" creationId="{D1E6BBCA-5282-83CA-75A9-7FA82FB30930}"/>
          </ac:spMkLst>
        </pc:spChg>
        <pc:spChg chg="mod">
          <ac:chgData name="Sam Welch" userId="346ebfb30976329f" providerId="LiveId" clId="{C96832A1-AD85-4DB8-8892-48933C57FD84}" dt="2024-05-30T14:36:36.150" v="7540" actId="14100"/>
          <ac:spMkLst>
            <pc:docMk/>
            <pc:sldMk cId="1073454762" sldId="260"/>
            <ac:spMk id="6" creationId="{AF356A81-2D3C-3ED5-BCCC-2B9BD718A7C2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1073454762" sldId="260"/>
            <ac:spMk id="7" creationId="{8BA9CB08-11C3-4297-CBC5-536D1A1C1C90}"/>
          </ac:spMkLst>
        </pc:spChg>
        <pc:graphicFrameChg chg="add mod modGraphic">
          <ac:chgData name="Sam Welch" userId="346ebfb30976329f" providerId="LiveId" clId="{C96832A1-AD85-4DB8-8892-48933C57FD84}" dt="2024-05-30T16:10:40.091" v="8969" actId="20577"/>
          <ac:graphicFrameMkLst>
            <pc:docMk/>
            <pc:sldMk cId="1073454762" sldId="260"/>
            <ac:graphicFrameMk id="8" creationId="{65D87C5D-EF37-8089-3476-88E8B545F8B0}"/>
          </ac:graphicFrameMkLst>
        </pc:graphicFrameChg>
        <pc:picChg chg="add del mod">
          <ac:chgData name="Sam Welch" userId="346ebfb30976329f" providerId="LiveId" clId="{C96832A1-AD85-4DB8-8892-48933C57FD84}" dt="2024-05-30T16:12:42.217" v="9018"/>
          <ac:picMkLst>
            <pc:docMk/>
            <pc:sldMk cId="1073454762" sldId="260"/>
            <ac:picMk id="10" creationId="{9EF3C8BE-7B04-03F1-E2BA-AE456BBD499E}"/>
          </ac:picMkLst>
        </pc:picChg>
      </pc:sldChg>
      <pc:sldChg chg="addSp delSp modSp new del mod modTransition setBg modAnim setClrOvrMap delDesignElem">
        <pc:chgData name="Sam Welch" userId="346ebfb30976329f" providerId="LiveId" clId="{C96832A1-AD85-4DB8-8892-48933C57FD84}" dt="2024-05-30T16:13:06.768" v="9043" actId="47"/>
        <pc:sldMkLst>
          <pc:docMk/>
          <pc:sldMk cId="2897475380" sldId="261"/>
        </pc:sldMkLst>
        <pc:spChg chg="mod">
          <ac:chgData name="Sam Welch" userId="346ebfb30976329f" providerId="LiveId" clId="{C96832A1-AD85-4DB8-8892-48933C57FD84}" dt="2024-05-30T16:12:32.323" v="9015" actId="20577"/>
          <ac:spMkLst>
            <pc:docMk/>
            <pc:sldMk cId="2897475380" sldId="261"/>
            <ac:spMk id="2" creationId="{8D30C511-AD27-5151-0DDE-777264596502}"/>
          </ac:spMkLst>
        </pc:spChg>
        <pc:spChg chg="mod">
          <ac:chgData name="Sam Welch" userId="346ebfb30976329f" providerId="LiveId" clId="{C96832A1-AD85-4DB8-8892-48933C57FD84}" dt="2024-05-30T16:11:36.057" v="8974" actId="27636"/>
          <ac:spMkLst>
            <pc:docMk/>
            <pc:sldMk cId="2897475380" sldId="261"/>
            <ac:spMk id="3" creationId="{130173B1-F77F-E64B-829A-F92080582852}"/>
          </ac:spMkLst>
        </pc:spChg>
        <pc:spChg chg="del mod">
          <ac:chgData name="Sam Welch" userId="346ebfb30976329f" providerId="LiveId" clId="{C96832A1-AD85-4DB8-8892-48933C57FD84}" dt="2024-05-30T06:59:46.512" v="561" actId="478"/>
          <ac:spMkLst>
            <pc:docMk/>
            <pc:sldMk cId="2897475380" sldId="261"/>
            <ac:spMk id="4" creationId="{7423AB7A-CBA9-06FC-0888-4C444F4D0445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2897475380" sldId="261"/>
            <ac:spMk id="5" creationId="{F81AA182-9AC1-86D4-3040-48D10230A0CE}"/>
          </ac:spMkLst>
        </pc:spChg>
        <pc:spChg chg="mod">
          <ac:chgData name="Sam Welch" userId="346ebfb30976329f" providerId="LiveId" clId="{C96832A1-AD85-4DB8-8892-48933C57FD84}" dt="2024-05-30T14:39:55.471" v="8051" actId="14100"/>
          <ac:spMkLst>
            <pc:docMk/>
            <pc:sldMk cId="2897475380" sldId="261"/>
            <ac:spMk id="6" creationId="{A429EEC7-97CB-00A0-CA9C-404E37EE726F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2897475380" sldId="261"/>
            <ac:spMk id="7" creationId="{EF310D99-04A5-CD7E-8B71-D1C84BDD24E7}"/>
          </ac:spMkLst>
        </pc:spChg>
        <pc:spChg chg="add del mod">
          <ac:chgData name="Sam Welch" userId="346ebfb30976329f" providerId="LiveId" clId="{C96832A1-AD85-4DB8-8892-48933C57FD84}" dt="2024-05-30T16:12:35.338" v="9017" actId="478"/>
          <ac:spMkLst>
            <pc:docMk/>
            <pc:sldMk cId="2897475380" sldId="261"/>
            <ac:spMk id="8" creationId="{0B1D587B-CA74-E422-3635-FA8C26303B9F}"/>
          </ac:spMkLst>
        </pc:spChg>
        <pc:spChg chg="add del">
          <ac:chgData name="Sam Welch" userId="346ebfb30976329f" providerId="LiveId" clId="{C96832A1-AD85-4DB8-8892-48933C57FD84}" dt="2024-05-17T11:25:56.878" v="192" actId="26606"/>
          <ac:spMkLst>
            <pc:docMk/>
            <pc:sldMk cId="2897475380" sldId="261"/>
            <ac:spMk id="9" creationId="{10F24D38-B79E-44B4-830E-043F45D96DC2}"/>
          </ac:spMkLst>
        </pc:spChg>
        <pc:spChg chg="add del mod">
          <ac:chgData name="Sam Welch" userId="346ebfb30976329f" providerId="LiveId" clId="{C96832A1-AD85-4DB8-8892-48933C57FD84}" dt="2024-05-30T09:35:13.003" v="4831"/>
          <ac:spMkLst>
            <pc:docMk/>
            <pc:sldMk cId="2897475380" sldId="261"/>
            <ac:spMk id="9" creationId="{9AB2FE56-51A6-A6E1-57CE-6B18C92F47C4}"/>
          </ac:spMkLst>
        </pc:spChg>
        <pc:spChg chg="add del mod">
          <ac:chgData name="Sam Welch" userId="346ebfb30976329f" providerId="LiveId" clId="{C96832A1-AD85-4DB8-8892-48933C57FD84}" dt="2024-05-30T16:12:44.294" v="9019" actId="478"/>
          <ac:spMkLst>
            <pc:docMk/>
            <pc:sldMk cId="2897475380" sldId="261"/>
            <ac:spMk id="12" creationId="{0B9F7680-1B32-01B5-DCB9-4C8AEB3AA03C}"/>
          </ac:spMkLst>
        </pc:spChg>
        <pc:picChg chg="add del mod">
          <ac:chgData name="Sam Welch" userId="346ebfb30976329f" providerId="LiveId" clId="{C96832A1-AD85-4DB8-8892-48933C57FD84}" dt="2024-05-30T16:12:34.260" v="9016" actId="478"/>
          <ac:picMkLst>
            <pc:docMk/>
            <pc:sldMk cId="2897475380" sldId="261"/>
            <ac:picMk id="11" creationId="{D040860B-2556-AFC5-91B3-2C757313D816}"/>
          </ac:picMkLst>
        </pc:picChg>
        <pc:picChg chg="add del mod">
          <ac:chgData name="Sam Welch" userId="346ebfb30976329f" providerId="LiveId" clId="{C96832A1-AD85-4DB8-8892-48933C57FD84}" dt="2024-05-30T16:12:42.217" v="9018"/>
          <ac:picMkLst>
            <pc:docMk/>
            <pc:sldMk cId="2897475380" sldId="261"/>
            <ac:picMk id="14" creationId="{59068361-E284-F36B-AB53-9B1B81313263}"/>
          </ac:picMkLst>
        </pc:picChg>
        <pc:cxnChg chg="add del">
          <ac:chgData name="Sam Welch" userId="346ebfb30976329f" providerId="LiveId" clId="{C96832A1-AD85-4DB8-8892-48933C57FD84}" dt="2024-05-17T11:25:56.878" v="192" actId="26606"/>
          <ac:cxnSpMkLst>
            <pc:docMk/>
            <pc:sldMk cId="2897475380" sldId="261"/>
            <ac:cxnSpMk id="11" creationId="{FC469874-256B-45B3-A79C-7591B4BA1ECC}"/>
          </ac:cxnSpMkLst>
        </pc:cxnChg>
      </pc:sldChg>
      <pc:sldChg chg="addSp delSp modSp new add del mod modTransition modAnim">
        <pc:chgData name="Sam Welch" userId="346ebfb30976329f" providerId="LiveId" clId="{C96832A1-AD85-4DB8-8892-48933C57FD84}" dt="2024-05-30T16:12:42.217" v="9018"/>
        <pc:sldMkLst>
          <pc:docMk/>
          <pc:sldMk cId="1644352643" sldId="262"/>
        </pc:sldMkLst>
        <pc:spChg chg="mod">
          <ac:chgData name="Sam Welch" userId="346ebfb30976329f" providerId="LiveId" clId="{C96832A1-AD85-4DB8-8892-48933C57FD84}" dt="2024-05-30T09:45:04.790" v="5033"/>
          <ac:spMkLst>
            <pc:docMk/>
            <pc:sldMk cId="1644352643" sldId="262"/>
            <ac:spMk id="2" creationId="{F4CC9B3C-AA61-4BC4-FA31-ED930D5AFCA5}"/>
          </ac:spMkLst>
        </pc:spChg>
        <pc:spChg chg="mod">
          <ac:chgData name="Sam Welch" userId="346ebfb30976329f" providerId="LiveId" clId="{C96832A1-AD85-4DB8-8892-48933C57FD84}" dt="2024-05-30T14:19:09.582" v="6051" actId="20577"/>
          <ac:spMkLst>
            <pc:docMk/>
            <pc:sldMk cId="1644352643" sldId="262"/>
            <ac:spMk id="3" creationId="{ACBE14C5-A958-E542-2D04-F715CEA2BDF1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1644352643" sldId="262"/>
            <ac:spMk id="4" creationId="{44900D0E-EC4D-DAC9-C94E-5B7AABDD573F}"/>
          </ac:spMkLst>
        </pc:spChg>
        <pc:spChg chg="mod">
          <ac:chgData name="Sam Welch" userId="346ebfb30976329f" providerId="LiveId" clId="{C96832A1-AD85-4DB8-8892-48933C57FD84}" dt="2024-05-30T06:59:02.022" v="555" actId="14100"/>
          <ac:spMkLst>
            <pc:docMk/>
            <pc:sldMk cId="1644352643" sldId="262"/>
            <ac:spMk id="5" creationId="{E2814971-DC5C-C517-5AC8-32AA8B0E8C49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1644352643" sldId="262"/>
            <ac:spMk id="6" creationId="{0D5C8D74-B966-4500-DCC8-5DB63E0418E5}"/>
          </ac:spMkLst>
        </pc:spChg>
        <pc:picChg chg="add del mod">
          <ac:chgData name="Sam Welch" userId="346ebfb30976329f" providerId="LiveId" clId="{C96832A1-AD85-4DB8-8892-48933C57FD84}" dt="2024-05-30T16:12:42.217" v="9018"/>
          <ac:picMkLst>
            <pc:docMk/>
            <pc:sldMk cId="1644352643" sldId="262"/>
            <ac:picMk id="9" creationId="{5FC3FF10-0277-5D96-81AE-05F427A1820F}"/>
          </ac:picMkLst>
        </pc:picChg>
      </pc:sldChg>
      <pc:sldChg chg="addSp delSp modSp add mod ord modTransition modAnim">
        <pc:chgData name="Sam Welch" userId="346ebfb30976329f" providerId="LiveId" clId="{C96832A1-AD85-4DB8-8892-48933C57FD84}" dt="2024-05-30T16:17:48.823" v="9389" actId="14100"/>
        <pc:sldMkLst>
          <pc:docMk/>
          <pc:sldMk cId="3268524660" sldId="263"/>
        </pc:sldMkLst>
        <pc:spChg chg="mod">
          <ac:chgData name="Sam Welch" userId="346ebfb30976329f" providerId="LiveId" clId="{C96832A1-AD85-4DB8-8892-48933C57FD84}" dt="2024-05-30T09:45:04.790" v="5033"/>
          <ac:spMkLst>
            <pc:docMk/>
            <pc:sldMk cId="3268524660" sldId="263"/>
            <ac:spMk id="2" creationId="{8D30C511-AD27-5151-0DDE-777264596502}"/>
          </ac:spMkLst>
        </pc:spChg>
        <pc:spChg chg="del mod">
          <ac:chgData name="Sam Welch" userId="346ebfb30976329f" providerId="LiveId" clId="{C96832A1-AD85-4DB8-8892-48933C57FD84}" dt="2024-05-30T14:47:00.318" v="8688" actId="478"/>
          <ac:spMkLst>
            <pc:docMk/>
            <pc:sldMk cId="3268524660" sldId="263"/>
            <ac:spMk id="3" creationId="{130173B1-F77F-E64B-829A-F92080582852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3268524660" sldId="263"/>
            <ac:spMk id="5" creationId="{F81AA182-9AC1-86D4-3040-48D10230A0CE}"/>
          </ac:spMkLst>
        </pc:spChg>
        <pc:spChg chg="mod">
          <ac:chgData name="Sam Welch" userId="346ebfb30976329f" providerId="LiveId" clId="{C96832A1-AD85-4DB8-8892-48933C57FD84}" dt="2024-05-30T16:17:48.823" v="9389" actId="14100"/>
          <ac:spMkLst>
            <pc:docMk/>
            <pc:sldMk cId="3268524660" sldId="263"/>
            <ac:spMk id="6" creationId="{A429EEC7-97CB-00A0-CA9C-404E37EE726F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3268524660" sldId="263"/>
            <ac:spMk id="7" creationId="{EF310D99-04A5-CD7E-8B71-D1C84BDD24E7}"/>
          </ac:spMkLst>
        </pc:spChg>
        <pc:spChg chg="add mod">
          <ac:chgData name="Sam Welch" userId="346ebfb30976329f" providerId="LiveId" clId="{C96832A1-AD85-4DB8-8892-48933C57FD84}" dt="2024-05-30T16:13:49.614" v="9057" actId="1076"/>
          <ac:spMkLst>
            <pc:docMk/>
            <pc:sldMk cId="3268524660" sldId="263"/>
            <ac:spMk id="8" creationId="{2FABEDD5-6C35-F67B-19D7-BB79FFDC56EF}"/>
          </ac:spMkLst>
        </pc:spChg>
        <pc:spChg chg="del mod">
          <ac:chgData name="Sam Welch" userId="346ebfb30976329f" providerId="LiveId" clId="{C96832A1-AD85-4DB8-8892-48933C57FD84}" dt="2024-05-30T14:47:01.652" v="8689" actId="478"/>
          <ac:spMkLst>
            <pc:docMk/>
            <pc:sldMk cId="3268524660" sldId="263"/>
            <ac:spMk id="9" creationId="{9AB2FE56-51A6-A6E1-57CE-6B18C92F47C4}"/>
          </ac:spMkLst>
        </pc:spChg>
        <pc:spChg chg="add mod">
          <ac:chgData name="Sam Welch" userId="346ebfb30976329f" providerId="LiveId" clId="{C96832A1-AD85-4DB8-8892-48933C57FD84}" dt="2024-05-30T16:13:58.813" v="9061" actId="1076"/>
          <ac:spMkLst>
            <pc:docMk/>
            <pc:sldMk cId="3268524660" sldId="263"/>
            <ac:spMk id="12" creationId="{0B9F7680-1B32-01B5-DCB9-4C8AEB3AA03C}"/>
          </ac:spMkLst>
        </pc:spChg>
        <pc:picChg chg="add mod">
          <ac:chgData name="Sam Welch" userId="346ebfb30976329f" providerId="LiveId" clId="{C96832A1-AD85-4DB8-8892-48933C57FD84}" dt="2024-05-30T16:14:02.304" v="9063" actId="1076"/>
          <ac:picMkLst>
            <pc:docMk/>
            <pc:sldMk cId="3268524660" sldId="263"/>
            <ac:picMk id="3" creationId="{D040860B-2556-AFC5-91B3-2C757313D816}"/>
          </ac:picMkLst>
        </pc:picChg>
        <pc:picChg chg="add del mod">
          <ac:chgData name="Sam Welch" userId="346ebfb30976329f" providerId="LiveId" clId="{C96832A1-AD85-4DB8-8892-48933C57FD84}" dt="2024-05-30T16:12:42.217" v="9018"/>
          <ac:picMkLst>
            <pc:docMk/>
            <pc:sldMk cId="3268524660" sldId="263"/>
            <ac:picMk id="11" creationId="{7069CEEF-605D-16B6-7A2E-32470F0CD87B}"/>
          </ac:picMkLst>
        </pc:picChg>
      </pc:sldChg>
      <pc:sldChg chg="addSp delSp modSp add del mod ord modNotesTx">
        <pc:chgData name="Sam Welch" userId="346ebfb30976329f" providerId="LiveId" clId="{C96832A1-AD85-4DB8-8892-48933C57FD84}" dt="2024-05-30T07:40:47.586" v="1348" actId="47"/>
        <pc:sldMkLst>
          <pc:docMk/>
          <pc:sldMk cId="3910714821" sldId="264"/>
        </pc:sldMkLst>
        <pc:spChg chg="mod">
          <ac:chgData name="Sam Welch" userId="346ebfb30976329f" providerId="LiveId" clId="{C96832A1-AD85-4DB8-8892-48933C57FD84}" dt="2024-05-30T07:36:47.113" v="1276" actId="20577"/>
          <ac:spMkLst>
            <pc:docMk/>
            <pc:sldMk cId="3910714821" sldId="264"/>
            <ac:spMk id="4" creationId="{2EF1408D-57D2-D1BE-2B42-9D3AE51C84F4}"/>
          </ac:spMkLst>
        </pc:spChg>
        <pc:spChg chg="mod topLvl">
          <ac:chgData name="Sam Welch" userId="346ebfb30976329f" providerId="LiveId" clId="{C96832A1-AD85-4DB8-8892-48933C57FD84}" dt="2024-05-30T07:29:33.614" v="883" actId="164"/>
          <ac:spMkLst>
            <pc:docMk/>
            <pc:sldMk cId="3910714821" sldId="264"/>
            <ac:spMk id="7" creationId="{DC20D440-76DC-B3CE-8121-9E3C972FA775}"/>
          </ac:spMkLst>
        </pc:spChg>
        <pc:spChg chg="add del mod">
          <ac:chgData name="Sam Welch" userId="346ebfb30976329f" providerId="LiveId" clId="{C96832A1-AD85-4DB8-8892-48933C57FD84}" dt="2024-05-30T07:19:18.871" v="608" actId="478"/>
          <ac:spMkLst>
            <pc:docMk/>
            <pc:sldMk cId="3910714821" sldId="264"/>
            <ac:spMk id="9" creationId="{62DC7D53-78C9-C2B1-DCFE-3E19E54ADEF3}"/>
          </ac:spMkLst>
        </pc:spChg>
        <pc:spChg chg="mod">
          <ac:chgData name="Sam Welch" userId="346ebfb30976329f" providerId="LiveId" clId="{C96832A1-AD85-4DB8-8892-48933C57FD84}" dt="2024-05-30T07:36:50.717" v="1277" actId="1076"/>
          <ac:spMkLst>
            <pc:docMk/>
            <pc:sldMk cId="3910714821" sldId="264"/>
            <ac:spMk id="10" creationId="{3532859A-9429-E159-4593-43FCAA983212}"/>
          </ac:spMkLst>
        </pc:spChg>
        <pc:spChg chg="add del mod">
          <ac:chgData name="Sam Welch" userId="346ebfb30976329f" providerId="LiveId" clId="{C96832A1-AD85-4DB8-8892-48933C57FD84}" dt="2024-05-30T07:28:54.106" v="852" actId="478"/>
          <ac:spMkLst>
            <pc:docMk/>
            <pc:sldMk cId="3910714821" sldId="264"/>
            <ac:spMk id="11" creationId="{B362C652-09B1-5C07-58E7-40F64DCB2FC5}"/>
          </ac:spMkLst>
        </pc:spChg>
        <pc:spChg chg="add del mod">
          <ac:chgData name="Sam Welch" userId="346ebfb30976329f" providerId="LiveId" clId="{C96832A1-AD85-4DB8-8892-48933C57FD84}" dt="2024-05-30T07:26:39.444" v="743" actId="478"/>
          <ac:spMkLst>
            <pc:docMk/>
            <pc:sldMk cId="3910714821" sldId="264"/>
            <ac:spMk id="13" creationId="{2F39BF7C-D1D9-5C51-B20B-658AF99B1283}"/>
          </ac:spMkLst>
        </pc:spChg>
        <pc:spChg chg="add mod topLvl">
          <ac:chgData name="Sam Welch" userId="346ebfb30976329f" providerId="LiveId" clId="{C96832A1-AD85-4DB8-8892-48933C57FD84}" dt="2024-05-30T07:29:33.614" v="883" actId="164"/>
          <ac:spMkLst>
            <pc:docMk/>
            <pc:sldMk cId="3910714821" sldId="264"/>
            <ac:spMk id="14" creationId="{4737AFE4-2EEB-9D51-6AA1-C73E442E9776}"/>
          </ac:spMkLst>
        </pc:spChg>
        <pc:spChg chg="add mod topLvl">
          <ac:chgData name="Sam Welch" userId="346ebfb30976329f" providerId="LiveId" clId="{C96832A1-AD85-4DB8-8892-48933C57FD84}" dt="2024-05-30T07:29:33.614" v="883" actId="164"/>
          <ac:spMkLst>
            <pc:docMk/>
            <pc:sldMk cId="3910714821" sldId="264"/>
            <ac:spMk id="15" creationId="{CB0B2F93-F367-5131-D830-CC5C7982A331}"/>
          </ac:spMkLst>
        </pc:spChg>
        <pc:spChg chg="add mod topLvl">
          <ac:chgData name="Sam Welch" userId="346ebfb30976329f" providerId="LiveId" clId="{C96832A1-AD85-4DB8-8892-48933C57FD84}" dt="2024-05-30T07:29:33.614" v="883" actId="164"/>
          <ac:spMkLst>
            <pc:docMk/>
            <pc:sldMk cId="3910714821" sldId="264"/>
            <ac:spMk id="16" creationId="{0F4286B3-6B92-9329-7A29-16B6C037B372}"/>
          </ac:spMkLst>
        </pc:spChg>
        <pc:spChg chg="add mod topLvl">
          <ac:chgData name="Sam Welch" userId="346ebfb30976329f" providerId="LiveId" clId="{C96832A1-AD85-4DB8-8892-48933C57FD84}" dt="2024-05-30T07:29:33.614" v="883" actId="164"/>
          <ac:spMkLst>
            <pc:docMk/>
            <pc:sldMk cId="3910714821" sldId="264"/>
            <ac:spMk id="17" creationId="{444C56B8-4556-9875-5E07-C99C5224EF97}"/>
          </ac:spMkLst>
        </pc:spChg>
        <pc:spChg chg="add mod topLvl">
          <ac:chgData name="Sam Welch" userId="346ebfb30976329f" providerId="LiveId" clId="{C96832A1-AD85-4DB8-8892-48933C57FD84}" dt="2024-05-30T07:29:33.614" v="883" actId="164"/>
          <ac:spMkLst>
            <pc:docMk/>
            <pc:sldMk cId="3910714821" sldId="264"/>
            <ac:spMk id="18" creationId="{7D9417B6-3ABE-AE39-BA29-EADE3115A89D}"/>
          </ac:spMkLst>
        </pc:spChg>
        <pc:spChg chg="add mod">
          <ac:chgData name="Sam Welch" userId="346ebfb30976329f" providerId="LiveId" clId="{C96832A1-AD85-4DB8-8892-48933C57FD84}" dt="2024-05-30T07:29:56.159" v="893" actId="164"/>
          <ac:spMkLst>
            <pc:docMk/>
            <pc:sldMk cId="3910714821" sldId="264"/>
            <ac:spMk id="22" creationId="{189AA72A-7786-9559-2AEA-5DEA5EE086BE}"/>
          </ac:spMkLst>
        </pc:spChg>
        <pc:spChg chg="add del mod">
          <ac:chgData name="Sam Welch" userId="346ebfb30976329f" providerId="LiveId" clId="{C96832A1-AD85-4DB8-8892-48933C57FD84}" dt="2024-05-30T07:36:52.765" v="1278" actId="478"/>
          <ac:spMkLst>
            <pc:docMk/>
            <pc:sldMk cId="3910714821" sldId="264"/>
            <ac:spMk id="24" creationId="{550972A9-C462-9440-2B7C-4F47CFB69239}"/>
          </ac:spMkLst>
        </pc:spChg>
        <pc:grpChg chg="add del mod">
          <ac:chgData name="Sam Welch" userId="346ebfb30976329f" providerId="LiveId" clId="{C96832A1-AD85-4DB8-8892-48933C57FD84}" dt="2024-05-30T07:29:24.866" v="880" actId="165"/>
          <ac:grpSpMkLst>
            <pc:docMk/>
            <pc:sldMk cId="3910714821" sldId="264"/>
            <ac:grpSpMk id="19" creationId="{6E39C3C8-B8D0-F1D3-EB02-653052699AAE}"/>
          </ac:grpSpMkLst>
        </pc:grpChg>
        <pc:grpChg chg="add mod">
          <ac:chgData name="Sam Welch" userId="346ebfb30976329f" providerId="LiveId" clId="{C96832A1-AD85-4DB8-8892-48933C57FD84}" dt="2024-05-30T07:36:16.182" v="1248" actId="1076"/>
          <ac:grpSpMkLst>
            <pc:docMk/>
            <pc:sldMk cId="3910714821" sldId="264"/>
            <ac:grpSpMk id="20" creationId="{9CD70B75-B996-CC6D-8DC9-4A8F64CB9046}"/>
          </ac:grpSpMkLst>
        </pc:grpChg>
        <pc:grpChg chg="add mod">
          <ac:chgData name="Sam Welch" userId="346ebfb30976329f" providerId="LiveId" clId="{C96832A1-AD85-4DB8-8892-48933C57FD84}" dt="2024-05-30T07:36:55.365" v="1279" actId="1076"/>
          <ac:grpSpMkLst>
            <pc:docMk/>
            <pc:sldMk cId="3910714821" sldId="264"/>
            <ac:grpSpMk id="23" creationId="{96B343EB-060C-CD4D-C2DD-664F5C9560AF}"/>
          </ac:grpSpMkLst>
        </pc:grpChg>
        <pc:graphicFrameChg chg="del mod">
          <ac:chgData name="Sam Welch" userId="346ebfb30976329f" providerId="LiveId" clId="{C96832A1-AD85-4DB8-8892-48933C57FD84}" dt="2024-05-30T07:19:13.126" v="606" actId="478"/>
          <ac:graphicFrameMkLst>
            <pc:docMk/>
            <pc:sldMk cId="3910714821" sldId="264"/>
            <ac:graphicFrameMk id="2" creationId="{D5C853AA-EAF6-DC7D-1570-7925FA803D10}"/>
          </ac:graphicFrameMkLst>
        </pc:graphicFrameChg>
        <pc:picChg chg="add mod">
          <ac:chgData name="Sam Welch" userId="346ebfb30976329f" providerId="LiveId" clId="{C96832A1-AD85-4DB8-8892-48933C57FD84}" dt="2024-05-30T07:29:56.159" v="893" actId="164"/>
          <ac:picMkLst>
            <pc:docMk/>
            <pc:sldMk cId="3910714821" sldId="264"/>
            <ac:picMk id="12" creationId="{31032BE0-78DE-8B0F-5ADA-4F4F67BBF19A}"/>
          </ac:picMkLst>
        </pc:picChg>
      </pc:sldChg>
      <pc:sldChg chg="addSp delSp modSp add mod modTransition delAnim modAnim modNotesTx">
        <pc:chgData name="Sam Welch" userId="346ebfb30976329f" providerId="LiveId" clId="{C96832A1-AD85-4DB8-8892-48933C57FD84}" dt="2024-05-31T06:05:12.533" v="9481" actId="1076"/>
        <pc:sldMkLst>
          <pc:docMk/>
          <pc:sldMk cId="1767745640" sldId="265"/>
        </pc:sldMkLst>
        <pc:spChg chg="add del mod">
          <ac:chgData name="Sam Welch" userId="346ebfb30976329f" providerId="LiveId" clId="{C96832A1-AD85-4DB8-8892-48933C57FD84}" dt="2024-05-30T07:43:25.346" v="1399" actId="478"/>
          <ac:spMkLst>
            <pc:docMk/>
            <pc:sldMk cId="1767745640" sldId="265"/>
            <ac:spMk id="3" creationId="{DCB9A565-1424-C1DA-CCC6-6E6813D634E9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1767745640" sldId="265"/>
            <ac:spMk id="4" creationId="{2EF1408D-57D2-D1BE-2B42-9D3AE51C84F4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1767745640" sldId="265"/>
            <ac:spMk id="5" creationId="{F6D4E119-782C-0DBB-E6C6-B2E0153C1C9B}"/>
          </ac:spMkLst>
        </pc:spChg>
        <pc:spChg chg="mod topLvl">
          <ac:chgData name="Sam Welch" userId="346ebfb30976329f" providerId="LiveId" clId="{C96832A1-AD85-4DB8-8892-48933C57FD84}" dt="2024-05-31T05:47:56.557" v="9415" actId="1076"/>
          <ac:spMkLst>
            <pc:docMk/>
            <pc:sldMk cId="1767745640" sldId="265"/>
            <ac:spMk id="7" creationId="{DC20D440-76DC-B3CE-8121-9E3C972FA775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1767745640" sldId="265"/>
            <ac:spMk id="8" creationId="{72034615-EBEE-37E3-7C45-8F6ADC77B4A1}"/>
          </ac:spMkLst>
        </pc:spChg>
        <pc:spChg chg="mod ord topLvl">
          <ac:chgData name="Sam Welch" userId="346ebfb30976329f" providerId="LiveId" clId="{C96832A1-AD85-4DB8-8892-48933C57FD84}" dt="2024-05-31T06:05:12.533" v="9481" actId="1076"/>
          <ac:spMkLst>
            <pc:docMk/>
            <pc:sldMk cId="1767745640" sldId="265"/>
            <ac:spMk id="10" creationId="{3532859A-9429-E159-4593-43FCAA983212}"/>
          </ac:spMkLst>
        </pc:spChg>
        <pc:spChg chg="add del">
          <ac:chgData name="Sam Welch" userId="346ebfb30976329f" providerId="LiveId" clId="{C96832A1-AD85-4DB8-8892-48933C57FD84}" dt="2024-05-30T07:39:34.190" v="1322" actId="22"/>
          <ac:spMkLst>
            <pc:docMk/>
            <pc:sldMk cId="1767745640" sldId="265"/>
            <ac:spMk id="11" creationId="{A6A38923-D129-2B98-6235-051B3599EDAE}"/>
          </ac:spMkLst>
        </pc:spChg>
        <pc:spChg chg="del mod topLvl">
          <ac:chgData name="Sam Welch" userId="346ebfb30976329f" providerId="LiveId" clId="{C96832A1-AD85-4DB8-8892-48933C57FD84}" dt="2024-05-30T08:01:51.607" v="1627" actId="478"/>
          <ac:spMkLst>
            <pc:docMk/>
            <pc:sldMk cId="1767745640" sldId="265"/>
            <ac:spMk id="14" creationId="{4737AFE4-2EEB-9D51-6AA1-C73E442E9776}"/>
          </ac:spMkLst>
        </pc:spChg>
        <pc:spChg chg="del mod topLvl">
          <ac:chgData name="Sam Welch" userId="346ebfb30976329f" providerId="LiveId" clId="{C96832A1-AD85-4DB8-8892-48933C57FD84}" dt="2024-05-30T08:02:05.927" v="1631" actId="478"/>
          <ac:spMkLst>
            <pc:docMk/>
            <pc:sldMk cId="1767745640" sldId="265"/>
            <ac:spMk id="15" creationId="{CB0B2F93-F367-5131-D830-CC5C7982A331}"/>
          </ac:spMkLst>
        </pc:spChg>
        <pc:spChg chg="del mod topLvl">
          <ac:chgData name="Sam Welch" userId="346ebfb30976329f" providerId="LiveId" clId="{C96832A1-AD85-4DB8-8892-48933C57FD84}" dt="2024-05-31T05:47:47.056" v="9412" actId="478"/>
          <ac:spMkLst>
            <pc:docMk/>
            <pc:sldMk cId="1767745640" sldId="265"/>
            <ac:spMk id="16" creationId="{0F4286B3-6B92-9329-7A29-16B6C037B372}"/>
          </ac:spMkLst>
        </pc:spChg>
        <pc:spChg chg="mod topLvl">
          <ac:chgData name="Sam Welch" userId="346ebfb30976329f" providerId="LiveId" clId="{C96832A1-AD85-4DB8-8892-48933C57FD84}" dt="2024-05-31T05:47:56.557" v="9415" actId="1076"/>
          <ac:spMkLst>
            <pc:docMk/>
            <pc:sldMk cId="1767745640" sldId="265"/>
            <ac:spMk id="17" creationId="{444C56B8-4556-9875-5E07-C99C5224EF97}"/>
          </ac:spMkLst>
        </pc:spChg>
        <pc:spChg chg="mod topLvl">
          <ac:chgData name="Sam Welch" userId="346ebfb30976329f" providerId="LiveId" clId="{C96832A1-AD85-4DB8-8892-48933C57FD84}" dt="2024-05-31T05:47:56.557" v="9415" actId="1076"/>
          <ac:spMkLst>
            <pc:docMk/>
            <pc:sldMk cId="1767745640" sldId="265"/>
            <ac:spMk id="18" creationId="{7D9417B6-3ABE-AE39-BA29-EADE3115A89D}"/>
          </ac:spMkLst>
        </pc:spChg>
        <pc:spChg chg="mod topLvl">
          <ac:chgData name="Sam Welch" userId="346ebfb30976329f" providerId="LiveId" clId="{C96832A1-AD85-4DB8-8892-48933C57FD84}" dt="2024-05-31T06:05:12.533" v="9481" actId="1076"/>
          <ac:spMkLst>
            <pc:docMk/>
            <pc:sldMk cId="1767745640" sldId="265"/>
            <ac:spMk id="22" creationId="{189AA72A-7786-9559-2AEA-5DEA5EE086BE}"/>
          </ac:spMkLst>
        </pc:spChg>
        <pc:spChg chg="add del mod">
          <ac:chgData name="Sam Welch" userId="346ebfb30976329f" providerId="LiveId" clId="{C96832A1-AD85-4DB8-8892-48933C57FD84}" dt="2024-05-30T07:43:25.346" v="1399" actId="478"/>
          <ac:spMkLst>
            <pc:docMk/>
            <pc:sldMk cId="1767745640" sldId="265"/>
            <ac:spMk id="24" creationId="{279C99CD-2DFA-24DA-AFD8-A8D7C5909AEC}"/>
          </ac:spMkLst>
        </pc:spChg>
        <pc:spChg chg="add del mod">
          <ac:chgData name="Sam Welch" userId="346ebfb30976329f" providerId="LiveId" clId="{C96832A1-AD85-4DB8-8892-48933C57FD84}" dt="2024-05-30T07:58:26.100" v="1500" actId="478"/>
          <ac:spMkLst>
            <pc:docMk/>
            <pc:sldMk cId="1767745640" sldId="265"/>
            <ac:spMk id="40" creationId="{C121C3E9-A86D-EC26-B7FA-CA8B23E85A2F}"/>
          </ac:spMkLst>
        </pc:spChg>
        <pc:spChg chg="add del mod">
          <ac:chgData name="Sam Welch" userId="346ebfb30976329f" providerId="LiveId" clId="{C96832A1-AD85-4DB8-8892-48933C57FD84}" dt="2024-05-30T07:58:26.788" v="1501" actId="478"/>
          <ac:spMkLst>
            <pc:docMk/>
            <pc:sldMk cId="1767745640" sldId="265"/>
            <ac:spMk id="41" creationId="{A722D1F5-E7B3-1931-D950-64C4AE02BB6F}"/>
          </ac:spMkLst>
        </pc:spChg>
        <pc:spChg chg="add del mod">
          <ac:chgData name="Sam Welch" userId="346ebfb30976329f" providerId="LiveId" clId="{C96832A1-AD85-4DB8-8892-48933C57FD84}" dt="2024-05-30T09:29:54.381" v="4670"/>
          <ac:spMkLst>
            <pc:docMk/>
            <pc:sldMk cId="1767745640" sldId="265"/>
            <ac:spMk id="43" creationId="{D6515A92-6084-D9E3-2DA9-085B7A468185}"/>
          </ac:spMkLst>
        </pc:spChg>
        <pc:spChg chg="add mod">
          <ac:chgData name="Sam Welch" userId="346ebfb30976329f" providerId="LiveId" clId="{C96832A1-AD85-4DB8-8892-48933C57FD84}" dt="2024-05-31T05:47:56.557" v="9415" actId="1076"/>
          <ac:spMkLst>
            <pc:docMk/>
            <pc:sldMk cId="1767745640" sldId="265"/>
            <ac:spMk id="48" creationId="{2BD91788-2793-D44A-1D9B-154C5347B7CA}"/>
          </ac:spMkLst>
        </pc:spChg>
        <pc:spChg chg="add mod">
          <ac:chgData name="Sam Welch" userId="346ebfb30976329f" providerId="LiveId" clId="{C96832A1-AD85-4DB8-8892-48933C57FD84}" dt="2024-05-31T05:47:56.557" v="9415" actId="1076"/>
          <ac:spMkLst>
            <pc:docMk/>
            <pc:sldMk cId="1767745640" sldId="265"/>
            <ac:spMk id="53" creationId="{3276F66C-B21E-E60C-8DE9-3CCA2E5501F5}"/>
          </ac:spMkLst>
        </pc:spChg>
        <pc:grpChg chg="del mod">
          <ac:chgData name="Sam Welch" userId="346ebfb30976329f" providerId="LiveId" clId="{C96832A1-AD85-4DB8-8892-48933C57FD84}" dt="2024-05-30T07:42:41.163" v="1378" actId="165"/>
          <ac:grpSpMkLst>
            <pc:docMk/>
            <pc:sldMk cId="1767745640" sldId="265"/>
            <ac:grpSpMk id="20" creationId="{9CD70B75-B996-CC6D-8DC9-4A8F64CB9046}"/>
          </ac:grpSpMkLst>
        </pc:grpChg>
        <pc:grpChg chg="del">
          <ac:chgData name="Sam Welch" userId="346ebfb30976329f" providerId="LiveId" clId="{C96832A1-AD85-4DB8-8892-48933C57FD84}" dt="2024-05-30T07:39:29.784" v="1320" actId="165"/>
          <ac:grpSpMkLst>
            <pc:docMk/>
            <pc:sldMk cId="1767745640" sldId="265"/>
            <ac:grpSpMk id="23" creationId="{96B343EB-060C-CD4D-C2DD-664F5C9560AF}"/>
          </ac:grpSpMkLst>
        </pc:grpChg>
        <pc:grpChg chg="add del mod">
          <ac:chgData name="Sam Welch" userId="346ebfb30976329f" providerId="LiveId" clId="{C96832A1-AD85-4DB8-8892-48933C57FD84}" dt="2024-05-30T07:56:20.097" v="1440" actId="165"/>
          <ac:grpSpMkLst>
            <pc:docMk/>
            <pc:sldMk cId="1767745640" sldId="265"/>
            <ac:grpSpMk id="25" creationId="{F32A6A31-5D6D-951E-56A0-64BAC8736632}"/>
          </ac:grpSpMkLst>
        </pc:grpChg>
        <pc:grpChg chg="add del mod">
          <ac:chgData name="Sam Welch" userId="346ebfb30976329f" providerId="LiveId" clId="{C96832A1-AD85-4DB8-8892-48933C57FD84}" dt="2024-05-30T09:27:22.167" v="4626" actId="165"/>
          <ac:grpSpMkLst>
            <pc:docMk/>
            <pc:sldMk cId="1767745640" sldId="265"/>
            <ac:grpSpMk id="26" creationId="{3AC22430-1FCA-3C57-D972-989AE1C696A8}"/>
          </ac:grpSpMkLst>
        </pc:grpChg>
        <pc:grpChg chg="add del mod topLvl">
          <ac:chgData name="Sam Welch" userId="346ebfb30976329f" providerId="LiveId" clId="{C96832A1-AD85-4DB8-8892-48933C57FD84}" dt="2024-05-30T08:02:04.199" v="1630" actId="165"/>
          <ac:grpSpMkLst>
            <pc:docMk/>
            <pc:sldMk cId="1767745640" sldId="265"/>
            <ac:grpSpMk id="27" creationId="{D4AA5BDF-CBF2-8848-E98E-7CBDB7D5A3FB}"/>
          </ac:grpSpMkLst>
        </pc:grpChg>
        <pc:grpChg chg="add del mod ord">
          <ac:chgData name="Sam Welch" userId="346ebfb30976329f" providerId="LiveId" clId="{C96832A1-AD85-4DB8-8892-48933C57FD84}" dt="2024-05-30T08:01:58.965" v="1629" actId="165"/>
          <ac:grpSpMkLst>
            <pc:docMk/>
            <pc:sldMk cId="1767745640" sldId="265"/>
            <ac:grpSpMk id="39" creationId="{9C59494B-B966-A319-7B89-3F14461635B6}"/>
          </ac:grpSpMkLst>
        </pc:grpChg>
        <pc:picChg chg="mod topLvl">
          <ac:chgData name="Sam Welch" userId="346ebfb30976329f" providerId="LiveId" clId="{C96832A1-AD85-4DB8-8892-48933C57FD84}" dt="2024-05-31T06:05:12.533" v="9481" actId="1076"/>
          <ac:picMkLst>
            <pc:docMk/>
            <pc:sldMk cId="1767745640" sldId="265"/>
            <ac:picMk id="12" creationId="{31032BE0-78DE-8B0F-5ADA-4F4F67BBF19A}"/>
          </ac:picMkLst>
        </pc:picChg>
        <pc:picChg chg="add del mod">
          <ac:chgData name="Sam Welch" userId="346ebfb30976329f" providerId="LiveId" clId="{C96832A1-AD85-4DB8-8892-48933C57FD84}" dt="2024-05-30T07:41:49.206" v="1357" actId="21"/>
          <ac:picMkLst>
            <pc:docMk/>
            <pc:sldMk cId="1767745640" sldId="265"/>
            <ac:picMk id="19" creationId="{AAC1EF12-2804-9212-F6BA-21D6C0FCD554}"/>
          </ac:picMkLst>
        </pc:picChg>
        <pc:picChg chg="add del mod">
          <ac:chgData name="Sam Welch" userId="346ebfb30976329f" providerId="LiveId" clId="{C96832A1-AD85-4DB8-8892-48933C57FD84}" dt="2024-05-30T07:43:25.346" v="1399" actId="478"/>
          <ac:picMkLst>
            <pc:docMk/>
            <pc:sldMk cId="1767745640" sldId="265"/>
            <ac:picMk id="21" creationId="{DE2D9C40-5120-9BCF-1EDD-B8F488DA9932}"/>
          </ac:picMkLst>
        </pc:picChg>
        <pc:picChg chg="add del mod">
          <ac:chgData name="Sam Welch" userId="346ebfb30976329f" providerId="LiveId" clId="{C96832A1-AD85-4DB8-8892-48933C57FD84}" dt="2024-05-30T16:12:42.217" v="9018"/>
          <ac:picMkLst>
            <pc:docMk/>
            <pc:sldMk cId="1767745640" sldId="265"/>
            <ac:picMk id="55" creationId="{6DF2FBB2-62AC-740A-69AF-E11734061963}"/>
          </ac:picMkLst>
        </pc:picChg>
        <pc:cxnChg chg="add mod topLvl">
          <ac:chgData name="Sam Welch" userId="346ebfb30976329f" providerId="LiveId" clId="{C96832A1-AD85-4DB8-8892-48933C57FD84}" dt="2024-05-31T05:47:56.557" v="9415" actId="1076"/>
          <ac:cxnSpMkLst>
            <pc:docMk/>
            <pc:sldMk cId="1767745640" sldId="265"/>
            <ac:cxnSpMk id="29" creationId="{0F743F91-378C-31C1-9B5C-C0AA5ABD81FA}"/>
          </ac:cxnSpMkLst>
        </pc:cxnChg>
        <pc:cxnChg chg="add del mod topLvl">
          <ac:chgData name="Sam Welch" userId="346ebfb30976329f" providerId="LiveId" clId="{C96832A1-AD85-4DB8-8892-48933C57FD84}" dt="2024-05-31T05:47:47.520" v="9413" actId="478"/>
          <ac:cxnSpMkLst>
            <pc:docMk/>
            <pc:sldMk cId="1767745640" sldId="265"/>
            <ac:cxnSpMk id="30" creationId="{D4220D39-1910-7DFD-74A7-CFECD82DF600}"/>
          </ac:cxnSpMkLst>
        </pc:cxnChg>
        <pc:cxnChg chg="add mod">
          <ac:chgData name="Sam Welch" userId="346ebfb30976329f" providerId="LiveId" clId="{C96832A1-AD85-4DB8-8892-48933C57FD84}" dt="2024-05-30T07:57:37.033" v="1461"/>
          <ac:cxnSpMkLst>
            <pc:docMk/>
            <pc:sldMk cId="1767745640" sldId="265"/>
            <ac:cxnSpMk id="33" creationId="{59A5CE78-9622-B3B4-034E-12B44BE9AC82}"/>
          </ac:cxnSpMkLst>
        </pc:cxnChg>
        <pc:cxnChg chg="add del mod topLvl">
          <ac:chgData name="Sam Welch" userId="346ebfb30976329f" providerId="LiveId" clId="{C96832A1-AD85-4DB8-8892-48933C57FD84}" dt="2024-05-30T08:02:22.060" v="1639" actId="478"/>
          <ac:cxnSpMkLst>
            <pc:docMk/>
            <pc:sldMk cId="1767745640" sldId="265"/>
            <ac:cxnSpMk id="34" creationId="{A9BB2746-F8D5-171E-4BDA-6F92C025070B}"/>
          </ac:cxnSpMkLst>
        </pc:cxnChg>
        <pc:cxnChg chg="add del mod topLvl">
          <ac:chgData name="Sam Welch" userId="346ebfb30976329f" providerId="LiveId" clId="{C96832A1-AD85-4DB8-8892-48933C57FD84}" dt="2024-05-30T08:02:23.174" v="1640" actId="478"/>
          <ac:cxnSpMkLst>
            <pc:docMk/>
            <pc:sldMk cId="1767745640" sldId="265"/>
            <ac:cxnSpMk id="37" creationId="{2C93EC53-2220-7249-60A6-7BBE5E510A92}"/>
          </ac:cxnSpMkLst>
        </pc:cxnChg>
        <pc:cxnChg chg="add mod topLvl">
          <ac:chgData name="Sam Welch" userId="346ebfb30976329f" providerId="LiveId" clId="{C96832A1-AD85-4DB8-8892-48933C57FD84}" dt="2024-05-31T05:47:56.557" v="9415" actId="1076"/>
          <ac:cxnSpMkLst>
            <pc:docMk/>
            <pc:sldMk cId="1767745640" sldId="265"/>
            <ac:cxnSpMk id="38" creationId="{44451B02-37F0-6439-A682-E9A3BB08C89D}"/>
          </ac:cxnSpMkLst>
        </pc:cxnChg>
        <pc:cxnChg chg="add mod">
          <ac:chgData name="Sam Welch" userId="346ebfb30976329f" providerId="LiveId" clId="{C96832A1-AD85-4DB8-8892-48933C57FD84}" dt="2024-05-31T05:47:56.557" v="9415" actId="1076"/>
          <ac:cxnSpMkLst>
            <pc:docMk/>
            <pc:sldMk cId="1767745640" sldId="265"/>
            <ac:cxnSpMk id="49" creationId="{FB46B8C9-61EF-0524-4C45-01B99A5DAEF0}"/>
          </ac:cxnSpMkLst>
        </pc:cxnChg>
      </pc:sldChg>
      <pc:sldChg chg="delSp modSp add del mod">
        <pc:chgData name="Sam Welch" userId="346ebfb30976329f" providerId="LiveId" clId="{C96832A1-AD85-4DB8-8892-48933C57FD84}" dt="2024-05-30T08:00:23.357" v="1574" actId="2696"/>
        <pc:sldMkLst>
          <pc:docMk/>
          <pc:sldMk cId="1320442344" sldId="266"/>
        </pc:sldMkLst>
        <pc:spChg chg="del">
          <ac:chgData name="Sam Welch" userId="346ebfb30976329f" providerId="LiveId" clId="{C96832A1-AD85-4DB8-8892-48933C57FD84}" dt="2024-05-30T07:58:42.960" v="1506" actId="21"/>
          <ac:spMkLst>
            <pc:docMk/>
            <pc:sldMk cId="1320442344" sldId="266"/>
            <ac:spMk id="3" creationId="{DCB9A565-1424-C1DA-CCC6-6E6813D634E9}"/>
          </ac:spMkLst>
        </pc:spChg>
        <pc:spChg chg="mod">
          <ac:chgData name="Sam Welch" userId="346ebfb30976329f" providerId="LiveId" clId="{C96832A1-AD85-4DB8-8892-48933C57FD84}" dt="2024-05-30T07:43:19.574" v="1396" actId="20577"/>
          <ac:spMkLst>
            <pc:docMk/>
            <pc:sldMk cId="1320442344" sldId="266"/>
            <ac:spMk id="4" creationId="{2EF1408D-57D2-D1BE-2B42-9D3AE51C84F4}"/>
          </ac:spMkLst>
        </pc:spChg>
        <pc:spChg chg="del mod topLvl">
          <ac:chgData name="Sam Welch" userId="346ebfb30976329f" providerId="LiveId" clId="{C96832A1-AD85-4DB8-8892-48933C57FD84}" dt="2024-05-30T07:56:06.501" v="1437" actId="478"/>
          <ac:spMkLst>
            <pc:docMk/>
            <pc:sldMk cId="1320442344" sldId="266"/>
            <ac:spMk id="7" creationId="{DC20D440-76DC-B3CE-8121-9E3C972FA775}"/>
          </ac:spMkLst>
        </pc:spChg>
        <pc:spChg chg="del">
          <ac:chgData name="Sam Welch" userId="346ebfb30976329f" providerId="LiveId" clId="{C96832A1-AD85-4DB8-8892-48933C57FD84}" dt="2024-05-30T07:43:45.123" v="1403" actId="478"/>
          <ac:spMkLst>
            <pc:docMk/>
            <pc:sldMk cId="1320442344" sldId="266"/>
            <ac:spMk id="10" creationId="{3532859A-9429-E159-4593-43FCAA983212}"/>
          </ac:spMkLst>
        </pc:spChg>
        <pc:spChg chg="del mod topLvl">
          <ac:chgData name="Sam Welch" userId="346ebfb30976329f" providerId="LiveId" clId="{C96832A1-AD85-4DB8-8892-48933C57FD84}" dt="2024-05-30T07:56:06.501" v="1437" actId="478"/>
          <ac:spMkLst>
            <pc:docMk/>
            <pc:sldMk cId="1320442344" sldId="266"/>
            <ac:spMk id="14" creationId="{4737AFE4-2EEB-9D51-6AA1-C73E442E9776}"/>
          </ac:spMkLst>
        </pc:spChg>
        <pc:spChg chg="del mod topLvl">
          <ac:chgData name="Sam Welch" userId="346ebfb30976329f" providerId="LiveId" clId="{C96832A1-AD85-4DB8-8892-48933C57FD84}" dt="2024-05-30T07:56:06.501" v="1437" actId="478"/>
          <ac:spMkLst>
            <pc:docMk/>
            <pc:sldMk cId="1320442344" sldId="266"/>
            <ac:spMk id="15" creationId="{CB0B2F93-F367-5131-D830-CC5C7982A331}"/>
          </ac:spMkLst>
        </pc:spChg>
        <pc:spChg chg="del mod topLvl">
          <ac:chgData name="Sam Welch" userId="346ebfb30976329f" providerId="LiveId" clId="{C96832A1-AD85-4DB8-8892-48933C57FD84}" dt="2024-05-30T07:56:06.501" v="1437" actId="478"/>
          <ac:spMkLst>
            <pc:docMk/>
            <pc:sldMk cId="1320442344" sldId="266"/>
            <ac:spMk id="16" creationId="{0F4286B3-6B92-9329-7A29-16B6C037B372}"/>
          </ac:spMkLst>
        </pc:spChg>
        <pc:spChg chg="del mod topLvl">
          <ac:chgData name="Sam Welch" userId="346ebfb30976329f" providerId="LiveId" clId="{C96832A1-AD85-4DB8-8892-48933C57FD84}" dt="2024-05-30T07:58:55.753" v="1515" actId="21"/>
          <ac:spMkLst>
            <pc:docMk/>
            <pc:sldMk cId="1320442344" sldId="266"/>
            <ac:spMk id="17" creationId="{444C56B8-4556-9875-5E07-C99C5224EF97}"/>
          </ac:spMkLst>
        </pc:spChg>
        <pc:spChg chg="del mod topLvl">
          <ac:chgData name="Sam Welch" userId="346ebfb30976329f" providerId="LiveId" clId="{C96832A1-AD85-4DB8-8892-48933C57FD84}" dt="2024-05-30T07:58:55.753" v="1515" actId="21"/>
          <ac:spMkLst>
            <pc:docMk/>
            <pc:sldMk cId="1320442344" sldId="266"/>
            <ac:spMk id="18" creationId="{7D9417B6-3ABE-AE39-BA29-EADE3115A89D}"/>
          </ac:spMkLst>
        </pc:spChg>
        <pc:spChg chg="del">
          <ac:chgData name="Sam Welch" userId="346ebfb30976329f" providerId="LiveId" clId="{C96832A1-AD85-4DB8-8892-48933C57FD84}" dt="2024-05-30T07:43:45.123" v="1403" actId="478"/>
          <ac:spMkLst>
            <pc:docMk/>
            <pc:sldMk cId="1320442344" sldId="266"/>
            <ac:spMk id="22" creationId="{189AA72A-7786-9559-2AEA-5DEA5EE086BE}"/>
          </ac:spMkLst>
        </pc:spChg>
        <pc:spChg chg="del">
          <ac:chgData name="Sam Welch" userId="346ebfb30976329f" providerId="LiveId" clId="{C96832A1-AD85-4DB8-8892-48933C57FD84}" dt="2024-05-30T07:58:42.960" v="1506" actId="21"/>
          <ac:spMkLst>
            <pc:docMk/>
            <pc:sldMk cId="1320442344" sldId="266"/>
            <ac:spMk id="24" creationId="{279C99CD-2DFA-24DA-AFD8-A8D7C5909AEC}"/>
          </ac:spMkLst>
        </pc:spChg>
        <pc:grpChg chg="del">
          <ac:chgData name="Sam Welch" userId="346ebfb30976329f" providerId="LiveId" clId="{C96832A1-AD85-4DB8-8892-48933C57FD84}" dt="2024-05-30T07:55:57.311" v="1416" actId="165"/>
          <ac:grpSpMkLst>
            <pc:docMk/>
            <pc:sldMk cId="1320442344" sldId="266"/>
            <ac:grpSpMk id="25" creationId="{F32A6A31-5D6D-951E-56A0-64BAC8736632}"/>
          </ac:grpSpMkLst>
        </pc:grpChg>
        <pc:picChg chg="del">
          <ac:chgData name="Sam Welch" userId="346ebfb30976329f" providerId="LiveId" clId="{C96832A1-AD85-4DB8-8892-48933C57FD84}" dt="2024-05-30T07:43:45.123" v="1403" actId="478"/>
          <ac:picMkLst>
            <pc:docMk/>
            <pc:sldMk cId="1320442344" sldId="266"/>
            <ac:picMk id="12" creationId="{31032BE0-78DE-8B0F-5ADA-4F4F67BBF19A}"/>
          </ac:picMkLst>
        </pc:picChg>
        <pc:picChg chg="del mod">
          <ac:chgData name="Sam Welch" userId="346ebfb30976329f" providerId="LiveId" clId="{C96832A1-AD85-4DB8-8892-48933C57FD84}" dt="2024-05-30T07:58:42.960" v="1506" actId="21"/>
          <ac:picMkLst>
            <pc:docMk/>
            <pc:sldMk cId="1320442344" sldId="266"/>
            <ac:picMk id="21" creationId="{DE2D9C40-5120-9BCF-1EDD-B8F488DA9932}"/>
          </ac:picMkLst>
        </pc:picChg>
      </pc:sldChg>
      <pc:sldChg chg="addSp delSp modSp add mod ord modTransition delAnim modAnim modNotesTx">
        <pc:chgData name="Sam Welch" userId="346ebfb30976329f" providerId="LiveId" clId="{C96832A1-AD85-4DB8-8892-48933C57FD84}" dt="2024-05-31T06:05:16.899" v="9482" actId="1076"/>
        <pc:sldMkLst>
          <pc:docMk/>
          <pc:sldMk cId="1862332877" sldId="267"/>
        </pc:sldMkLst>
        <pc:spChg chg="add del mod">
          <ac:chgData name="Sam Welch" userId="346ebfb30976329f" providerId="LiveId" clId="{C96832A1-AD85-4DB8-8892-48933C57FD84}" dt="2024-05-30T07:59:53.348" v="1550" actId="478"/>
          <ac:spMkLst>
            <pc:docMk/>
            <pc:sldMk cId="1862332877" sldId="267"/>
            <ac:spMk id="2" creationId="{444C56B8-4556-9875-5E07-C99C5224EF97}"/>
          </ac:spMkLst>
        </pc:spChg>
        <pc:spChg chg="add mod ord">
          <ac:chgData name="Sam Welch" userId="346ebfb30976329f" providerId="LiveId" clId="{C96832A1-AD85-4DB8-8892-48933C57FD84}" dt="2024-05-31T06:05:16.899" v="9482" actId="1076"/>
          <ac:spMkLst>
            <pc:docMk/>
            <pc:sldMk cId="1862332877" sldId="267"/>
            <ac:spMk id="3" creationId="{DCB9A565-1424-C1DA-CCC6-6E6813D634E9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1862332877" sldId="267"/>
            <ac:spMk id="4" creationId="{2EF1408D-57D2-D1BE-2B42-9D3AE51C84F4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1862332877" sldId="267"/>
            <ac:spMk id="5" creationId="{F6D4E119-782C-0DBB-E6C6-B2E0153C1C9B}"/>
          </ac:spMkLst>
        </pc:spChg>
        <pc:spChg chg="mod topLvl">
          <ac:chgData name="Sam Welch" userId="346ebfb30976329f" providerId="LiveId" clId="{C96832A1-AD85-4DB8-8892-48933C57FD84}" dt="2024-05-31T05:48:08.500" v="9418" actId="1076"/>
          <ac:spMkLst>
            <pc:docMk/>
            <pc:sldMk cId="1862332877" sldId="267"/>
            <ac:spMk id="7" creationId="{DC20D440-76DC-B3CE-8121-9E3C972FA775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1862332877" sldId="267"/>
            <ac:spMk id="8" creationId="{72034615-EBEE-37E3-7C45-8F6ADC77B4A1}"/>
          </ac:spMkLst>
        </pc:spChg>
        <pc:spChg chg="add del mod">
          <ac:chgData name="Sam Welch" userId="346ebfb30976329f" providerId="LiveId" clId="{C96832A1-AD85-4DB8-8892-48933C57FD84}" dt="2024-05-30T07:59:50.846" v="1549" actId="478"/>
          <ac:spMkLst>
            <pc:docMk/>
            <pc:sldMk cId="1862332877" sldId="267"/>
            <ac:spMk id="9" creationId="{7D9417B6-3ABE-AE39-BA29-EADE3115A89D}"/>
          </ac:spMkLst>
        </pc:spChg>
        <pc:spChg chg="add mod">
          <ac:chgData name="Sam Welch" userId="346ebfb30976329f" providerId="LiveId" clId="{C96832A1-AD85-4DB8-8892-48933C57FD84}" dt="2024-05-30T07:59:09.220" v="1520"/>
          <ac:spMkLst>
            <pc:docMk/>
            <pc:sldMk cId="1862332877" sldId="267"/>
            <ac:spMk id="11" creationId="{FF985454-837C-59A5-F77F-67587B619F0C}"/>
          </ac:spMkLst>
        </pc:spChg>
        <pc:spChg chg="add del mod">
          <ac:chgData name="Sam Welch" userId="346ebfb30976329f" providerId="LiveId" clId="{C96832A1-AD85-4DB8-8892-48933C57FD84}" dt="2024-05-31T05:48:00.423" v="9416" actId="478"/>
          <ac:spMkLst>
            <pc:docMk/>
            <pc:sldMk cId="1862332877" sldId="267"/>
            <ac:spMk id="13" creationId="{B4BB83E6-5F72-433F-2A7F-8503C732E918}"/>
          </ac:spMkLst>
        </pc:spChg>
        <pc:spChg chg="del mod topLvl">
          <ac:chgData name="Sam Welch" userId="346ebfb30976329f" providerId="LiveId" clId="{C96832A1-AD85-4DB8-8892-48933C57FD84}" dt="2024-05-30T08:00:47.352" v="1594" actId="478"/>
          <ac:spMkLst>
            <pc:docMk/>
            <pc:sldMk cId="1862332877" sldId="267"/>
            <ac:spMk id="14" creationId="{4737AFE4-2EEB-9D51-6AA1-C73E442E9776}"/>
          </ac:spMkLst>
        </pc:spChg>
        <pc:spChg chg="del mod topLvl">
          <ac:chgData name="Sam Welch" userId="346ebfb30976329f" providerId="LiveId" clId="{C96832A1-AD85-4DB8-8892-48933C57FD84}" dt="2024-05-30T08:00:48.124" v="1595" actId="478"/>
          <ac:spMkLst>
            <pc:docMk/>
            <pc:sldMk cId="1862332877" sldId="267"/>
            <ac:spMk id="15" creationId="{CB0B2F93-F367-5131-D830-CC5C7982A331}"/>
          </ac:spMkLst>
        </pc:spChg>
        <pc:spChg chg="del mod topLvl">
          <ac:chgData name="Sam Welch" userId="346ebfb30976329f" providerId="LiveId" clId="{C96832A1-AD85-4DB8-8892-48933C57FD84}" dt="2024-05-30T08:00:48.899" v="1596" actId="478"/>
          <ac:spMkLst>
            <pc:docMk/>
            <pc:sldMk cId="1862332877" sldId="267"/>
            <ac:spMk id="16" creationId="{0F4286B3-6B92-9329-7A29-16B6C037B372}"/>
          </ac:spMkLst>
        </pc:spChg>
        <pc:spChg chg="mod topLvl">
          <ac:chgData name="Sam Welch" userId="346ebfb30976329f" providerId="LiveId" clId="{C96832A1-AD85-4DB8-8892-48933C57FD84}" dt="2024-05-31T05:48:08.500" v="9418" actId="1076"/>
          <ac:spMkLst>
            <pc:docMk/>
            <pc:sldMk cId="1862332877" sldId="267"/>
            <ac:spMk id="17" creationId="{444C56B8-4556-9875-5E07-C99C5224EF97}"/>
          </ac:spMkLst>
        </pc:spChg>
        <pc:spChg chg="mod topLvl">
          <ac:chgData name="Sam Welch" userId="346ebfb30976329f" providerId="LiveId" clId="{C96832A1-AD85-4DB8-8892-48933C57FD84}" dt="2024-05-31T05:48:08.500" v="9418" actId="1076"/>
          <ac:spMkLst>
            <pc:docMk/>
            <pc:sldMk cId="1862332877" sldId="267"/>
            <ac:spMk id="18" creationId="{7D9417B6-3ABE-AE39-BA29-EADE3115A89D}"/>
          </ac:spMkLst>
        </pc:spChg>
        <pc:spChg chg="add mod">
          <ac:chgData name="Sam Welch" userId="346ebfb30976329f" providerId="LiveId" clId="{C96832A1-AD85-4DB8-8892-48933C57FD84}" dt="2024-05-31T06:05:16.899" v="9482" actId="1076"/>
          <ac:spMkLst>
            <pc:docMk/>
            <pc:sldMk cId="1862332877" sldId="267"/>
            <ac:spMk id="24" creationId="{279C99CD-2DFA-24DA-AFD8-A8D7C5909AEC}"/>
          </ac:spMkLst>
        </pc:spChg>
        <pc:spChg chg="add mod">
          <ac:chgData name="Sam Welch" userId="346ebfb30976329f" providerId="LiveId" clId="{C96832A1-AD85-4DB8-8892-48933C57FD84}" dt="2024-05-31T05:48:08.500" v="9418" actId="1076"/>
          <ac:spMkLst>
            <pc:docMk/>
            <pc:sldMk cId="1862332877" sldId="267"/>
            <ac:spMk id="28" creationId="{8F6F4385-BDDF-D200-0FE1-CFB8F4B231C8}"/>
          </ac:spMkLst>
        </pc:spChg>
        <pc:spChg chg="add mod">
          <ac:chgData name="Sam Welch" userId="346ebfb30976329f" providerId="LiveId" clId="{C96832A1-AD85-4DB8-8892-48933C57FD84}" dt="2024-05-31T05:48:08.500" v="9418" actId="1076"/>
          <ac:spMkLst>
            <pc:docMk/>
            <pc:sldMk cId="1862332877" sldId="267"/>
            <ac:spMk id="36" creationId="{8795A5F8-5D30-AA8C-404E-32940A152E14}"/>
          </ac:spMkLst>
        </pc:spChg>
        <pc:spChg chg="add del mod">
          <ac:chgData name="Sam Welch" userId="346ebfb30976329f" providerId="LiveId" clId="{C96832A1-AD85-4DB8-8892-48933C57FD84}" dt="2024-05-30T08:16:36.266" v="2255" actId="478"/>
          <ac:spMkLst>
            <pc:docMk/>
            <pc:sldMk cId="1862332877" sldId="267"/>
            <ac:spMk id="46" creationId="{B0C9D5DB-5CEE-3D0A-6B37-4327D2C0F761}"/>
          </ac:spMkLst>
        </pc:spChg>
        <pc:spChg chg="add del">
          <ac:chgData name="Sam Welch" userId="346ebfb30976329f" providerId="LiveId" clId="{C96832A1-AD85-4DB8-8892-48933C57FD84}" dt="2024-05-30T09:09:07.882" v="4109" actId="478"/>
          <ac:spMkLst>
            <pc:docMk/>
            <pc:sldMk cId="1862332877" sldId="267"/>
            <ac:spMk id="47" creationId="{7B8F354A-B8BB-16B8-1F78-142C1F809031}"/>
          </ac:spMkLst>
        </pc:spChg>
        <pc:spChg chg="add del mod">
          <ac:chgData name="Sam Welch" userId="346ebfb30976329f" providerId="LiveId" clId="{C96832A1-AD85-4DB8-8892-48933C57FD84}" dt="2024-05-30T09:31:43.966" v="4814" actId="478"/>
          <ac:spMkLst>
            <pc:docMk/>
            <pc:sldMk cId="1862332877" sldId="267"/>
            <ac:spMk id="48" creationId="{8B6E02EC-21BC-2E7B-A92C-D1C3BC643C65}"/>
          </ac:spMkLst>
        </pc:spChg>
        <pc:grpChg chg="del">
          <ac:chgData name="Sam Welch" userId="346ebfb30976329f" providerId="LiveId" clId="{C96832A1-AD85-4DB8-8892-48933C57FD84}" dt="2024-05-30T07:58:39.439" v="1505" actId="478"/>
          <ac:grpSpMkLst>
            <pc:docMk/>
            <pc:sldMk cId="1862332877" sldId="267"/>
            <ac:grpSpMk id="26" creationId="{3AC22430-1FCA-3C57-D972-989AE1C696A8}"/>
          </ac:grpSpMkLst>
        </pc:grpChg>
        <pc:grpChg chg="del mod topLvl">
          <ac:chgData name="Sam Welch" userId="346ebfb30976329f" providerId="LiveId" clId="{C96832A1-AD85-4DB8-8892-48933C57FD84}" dt="2024-05-30T07:59:05.242" v="1519" actId="165"/>
          <ac:grpSpMkLst>
            <pc:docMk/>
            <pc:sldMk cId="1862332877" sldId="267"/>
            <ac:grpSpMk id="27" creationId="{D4AA5BDF-CBF2-8848-E98E-7CBDB7D5A3FB}"/>
          </ac:grpSpMkLst>
        </pc:grpChg>
        <pc:grpChg chg="del">
          <ac:chgData name="Sam Welch" userId="346ebfb30976329f" providerId="LiveId" clId="{C96832A1-AD85-4DB8-8892-48933C57FD84}" dt="2024-05-30T07:59:01.949" v="1518" actId="165"/>
          <ac:grpSpMkLst>
            <pc:docMk/>
            <pc:sldMk cId="1862332877" sldId="267"/>
            <ac:grpSpMk id="39" creationId="{9C59494B-B966-A319-7B89-3F14461635B6}"/>
          </ac:grpSpMkLst>
        </pc:grpChg>
        <pc:picChg chg="add mod">
          <ac:chgData name="Sam Welch" userId="346ebfb30976329f" providerId="LiveId" clId="{C96832A1-AD85-4DB8-8892-48933C57FD84}" dt="2024-05-31T06:05:16.899" v="9482" actId="1076"/>
          <ac:picMkLst>
            <pc:docMk/>
            <pc:sldMk cId="1862332877" sldId="267"/>
            <ac:picMk id="21" creationId="{DE2D9C40-5120-9BCF-1EDD-B8F488DA9932}"/>
          </ac:picMkLst>
        </pc:picChg>
        <pc:picChg chg="add del mod">
          <ac:chgData name="Sam Welch" userId="346ebfb30976329f" providerId="LiveId" clId="{C96832A1-AD85-4DB8-8892-48933C57FD84}" dt="2024-05-30T16:12:42.217" v="9018"/>
          <ac:picMkLst>
            <pc:docMk/>
            <pc:sldMk cId="1862332877" sldId="267"/>
            <ac:picMk id="50" creationId="{2E2BC96F-57CB-757F-B2A0-8684121C4D03}"/>
          </ac:picMkLst>
        </pc:picChg>
        <pc:cxnChg chg="mod topLvl">
          <ac:chgData name="Sam Welch" userId="346ebfb30976329f" providerId="LiveId" clId="{C96832A1-AD85-4DB8-8892-48933C57FD84}" dt="2024-05-31T05:48:08.500" v="9418" actId="1076"/>
          <ac:cxnSpMkLst>
            <pc:docMk/>
            <pc:sldMk cId="1862332877" sldId="267"/>
            <ac:cxnSpMk id="29" creationId="{0F743F91-378C-31C1-9B5C-C0AA5ABD81FA}"/>
          </ac:cxnSpMkLst>
        </pc:cxnChg>
        <pc:cxnChg chg="mod topLvl">
          <ac:chgData name="Sam Welch" userId="346ebfb30976329f" providerId="LiveId" clId="{C96832A1-AD85-4DB8-8892-48933C57FD84}" dt="2024-05-31T05:48:08.500" v="9418" actId="1076"/>
          <ac:cxnSpMkLst>
            <pc:docMk/>
            <pc:sldMk cId="1862332877" sldId="267"/>
            <ac:cxnSpMk id="30" creationId="{D4220D39-1910-7DFD-74A7-CFECD82DF600}"/>
          </ac:cxnSpMkLst>
        </pc:cxnChg>
        <pc:cxnChg chg="add mod">
          <ac:chgData name="Sam Welch" userId="346ebfb30976329f" providerId="LiveId" clId="{C96832A1-AD85-4DB8-8892-48933C57FD84}" dt="2024-05-31T05:48:08.500" v="9418" actId="1076"/>
          <ac:cxnSpMkLst>
            <pc:docMk/>
            <pc:sldMk cId="1862332877" sldId="267"/>
            <ac:cxnSpMk id="32" creationId="{05D7BAD5-B844-2C54-2DA6-1F6F419EACCE}"/>
          </ac:cxnSpMkLst>
        </pc:cxnChg>
        <pc:cxnChg chg="del mod topLvl">
          <ac:chgData name="Sam Welch" userId="346ebfb30976329f" providerId="LiveId" clId="{C96832A1-AD85-4DB8-8892-48933C57FD84}" dt="2024-05-30T08:01:05.672" v="1603" actId="478"/>
          <ac:cxnSpMkLst>
            <pc:docMk/>
            <pc:sldMk cId="1862332877" sldId="267"/>
            <ac:cxnSpMk id="34" creationId="{A9BB2746-F8D5-171E-4BDA-6F92C025070B}"/>
          </ac:cxnSpMkLst>
        </pc:cxnChg>
        <pc:cxnChg chg="del mod topLvl">
          <ac:chgData name="Sam Welch" userId="346ebfb30976329f" providerId="LiveId" clId="{C96832A1-AD85-4DB8-8892-48933C57FD84}" dt="2024-05-30T08:05:04.897" v="1761" actId="478"/>
          <ac:cxnSpMkLst>
            <pc:docMk/>
            <pc:sldMk cId="1862332877" sldId="267"/>
            <ac:cxnSpMk id="37" creationId="{2C93EC53-2220-7249-60A6-7BBE5E510A92}"/>
          </ac:cxnSpMkLst>
        </pc:cxnChg>
        <pc:cxnChg chg="del mod topLvl">
          <ac:chgData name="Sam Welch" userId="346ebfb30976329f" providerId="LiveId" clId="{C96832A1-AD85-4DB8-8892-48933C57FD84}" dt="2024-05-31T05:48:00.423" v="9416" actId="478"/>
          <ac:cxnSpMkLst>
            <pc:docMk/>
            <pc:sldMk cId="1862332877" sldId="267"/>
            <ac:cxnSpMk id="38" creationId="{44451B02-37F0-6439-A682-E9A3BB08C89D}"/>
          </ac:cxnSpMkLst>
        </pc:cxnChg>
      </pc:sldChg>
      <pc:sldChg chg="addSp delSp modSp add mod ord modTransition addAnim delAnim modAnim">
        <pc:chgData name="Sam Welch" userId="346ebfb30976329f" providerId="LiveId" clId="{C96832A1-AD85-4DB8-8892-48933C57FD84}" dt="2024-05-31T05:48:42.373" v="9422" actId="1076"/>
        <pc:sldMkLst>
          <pc:docMk/>
          <pc:sldMk cId="3267038637" sldId="268"/>
        </pc:sldMkLst>
        <pc:spChg chg="mod">
          <ac:chgData name="Sam Welch" userId="346ebfb30976329f" providerId="LiveId" clId="{C96832A1-AD85-4DB8-8892-48933C57FD84}" dt="2024-05-30T09:45:04.790" v="5033"/>
          <ac:spMkLst>
            <pc:docMk/>
            <pc:sldMk cId="3267038637" sldId="268"/>
            <ac:spMk id="2" creationId="{D93BF342-5026-82F8-A4D8-A39E81432958}"/>
          </ac:spMkLst>
        </pc:spChg>
        <pc:spChg chg="add mod topLvl">
          <ac:chgData name="Sam Welch" userId="346ebfb30976329f" providerId="LiveId" clId="{C96832A1-AD85-4DB8-8892-48933C57FD84}" dt="2024-05-31T05:48:25.073" v="9420" actId="12788"/>
          <ac:spMkLst>
            <pc:docMk/>
            <pc:sldMk cId="3267038637" sldId="268"/>
            <ac:spMk id="4" creationId="{AED44A89-4A5A-EC01-7C22-B8B98A4EC38C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3267038637" sldId="268"/>
            <ac:spMk id="5" creationId="{6EE99124-670B-A421-57B1-4A0AC6E40761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3267038637" sldId="268"/>
            <ac:spMk id="7" creationId="{3D201B21-13D2-8A44-6B17-AA14A2CEC4D3}"/>
          </ac:spMkLst>
        </pc:spChg>
        <pc:spChg chg="del mod">
          <ac:chgData name="Sam Welch" userId="346ebfb30976329f" providerId="LiveId" clId="{C96832A1-AD85-4DB8-8892-48933C57FD84}" dt="2024-05-30T08:34:15.729" v="2940" actId="478"/>
          <ac:spMkLst>
            <pc:docMk/>
            <pc:sldMk cId="3267038637" sldId="268"/>
            <ac:spMk id="8" creationId="{28DE1E43-4DCE-0993-8A9B-EBAB3B725B32}"/>
          </ac:spMkLst>
        </pc:spChg>
        <pc:spChg chg="del">
          <ac:chgData name="Sam Welch" userId="346ebfb30976329f" providerId="LiveId" clId="{C96832A1-AD85-4DB8-8892-48933C57FD84}" dt="2024-05-30T08:29:18.646" v="2596" actId="478"/>
          <ac:spMkLst>
            <pc:docMk/>
            <pc:sldMk cId="3267038637" sldId="268"/>
            <ac:spMk id="9" creationId="{1E78BC77-5D83-A691-9896-46F92C5478AA}"/>
          </ac:spMkLst>
        </pc:spChg>
        <pc:spChg chg="add mod topLvl">
          <ac:chgData name="Sam Welch" userId="346ebfb30976329f" providerId="LiveId" clId="{C96832A1-AD85-4DB8-8892-48933C57FD84}" dt="2024-05-30T09:21:04.378" v="4437" actId="164"/>
          <ac:spMkLst>
            <pc:docMk/>
            <pc:sldMk cId="3267038637" sldId="268"/>
            <ac:spMk id="10" creationId="{1ADA1B8E-BCEC-452B-72D1-C0717BED5DE1}"/>
          </ac:spMkLst>
        </pc:spChg>
        <pc:spChg chg="add mod topLvl">
          <ac:chgData name="Sam Welch" userId="346ebfb30976329f" providerId="LiveId" clId="{C96832A1-AD85-4DB8-8892-48933C57FD84}" dt="2024-05-30T09:21:09.670" v="4440" actId="164"/>
          <ac:spMkLst>
            <pc:docMk/>
            <pc:sldMk cId="3267038637" sldId="268"/>
            <ac:spMk id="11" creationId="{D1F9B607-E50F-566B-44DD-98F14010F14D}"/>
          </ac:spMkLst>
        </pc:spChg>
        <pc:spChg chg="del">
          <ac:chgData name="Sam Welch" userId="346ebfb30976329f" providerId="LiveId" clId="{C96832A1-AD85-4DB8-8892-48933C57FD84}" dt="2024-05-30T08:29:22.445" v="2598" actId="478"/>
          <ac:spMkLst>
            <pc:docMk/>
            <pc:sldMk cId="3267038637" sldId="268"/>
            <ac:spMk id="12" creationId="{F1770910-F89A-7833-1443-74B6778A4C3F}"/>
          </ac:spMkLst>
        </pc:spChg>
        <pc:spChg chg="del">
          <ac:chgData name="Sam Welch" userId="346ebfb30976329f" providerId="LiveId" clId="{C96832A1-AD85-4DB8-8892-48933C57FD84}" dt="2024-05-30T08:29:22.445" v="2598" actId="478"/>
          <ac:spMkLst>
            <pc:docMk/>
            <pc:sldMk cId="3267038637" sldId="268"/>
            <ac:spMk id="13" creationId="{D3869BFD-7ADE-D801-216C-172D781F71E2}"/>
          </ac:spMkLst>
        </pc:spChg>
        <pc:spChg chg="del">
          <ac:chgData name="Sam Welch" userId="346ebfb30976329f" providerId="LiveId" clId="{C96832A1-AD85-4DB8-8892-48933C57FD84}" dt="2024-05-30T08:29:22.445" v="2598" actId="478"/>
          <ac:spMkLst>
            <pc:docMk/>
            <pc:sldMk cId="3267038637" sldId="268"/>
            <ac:spMk id="14" creationId="{B3C42499-952A-6C04-175E-BE721FF5DA53}"/>
          </ac:spMkLst>
        </pc:spChg>
        <pc:spChg chg="del">
          <ac:chgData name="Sam Welch" userId="346ebfb30976329f" providerId="LiveId" clId="{C96832A1-AD85-4DB8-8892-48933C57FD84}" dt="2024-05-30T08:29:22.445" v="2598" actId="478"/>
          <ac:spMkLst>
            <pc:docMk/>
            <pc:sldMk cId="3267038637" sldId="268"/>
            <ac:spMk id="15" creationId="{8DE4D9A7-CCED-241F-756B-945F754BEA65}"/>
          </ac:spMkLst>
        </pc:spChg>
        <pc:spChg chg="del">
          <ac:chgData name="Sam Welch" userId="346ebfb30976329f" providerId="LiveId" clId="{C96832A1-AD85-4DB8-8892-48933C57FD84}" dt="2024-05-30T08:29:29.369" v="2602" actId="478"/>
          <ac:spMkLst>
            <pc:docMk/>
            <pc:sldMk cId="3267038637" sldId="268"/>
            <ac:spMk id="16" creationId="{D9EC5560-104A-76A1-D145-89663229F37A}"/>
          </ac:spMkLst>
        </pc:spChg>
        <pc:spChg chg="del">
          <ac:chgData name="Sam Welch" userId="346ebfb30976329f" providerId="LiveId" clId="{C96832A1-AD85-4DB8-8892-48933C57FD84}" dt="2024-05-30T08:29:18.646" v="2596" actId="478"/>
          <ac:spMkLst>
            <pc:docMk/>
            <pc:sldMk cId="3267038637" sldId="268"/>
            <ac:spMk id="17" creationId="{515B4AA1-DF07-3A08-F3A4-8C3762E362C8}"/>
          </ac:spMkLst>
        </pc:spChg>
        <pc:spChg chg="del">
          <ac:chgData name="Sam Welch" userId="346ebfb30976329f" providerId="LiveId" clId="{C96832A1-AD85-4DB8-8892-48933C57FD84}" dt="2024-05-30T08:29:22.445" v="2598" actId="478"/>
          <ac:spMkLst>
            <pc:docMk/>
            <pc:sldMk cId="3267038637" sldId="268"/>
            <ac:spMk id="18" creationId="{BABE8363-2463-8DCC-2EE4-43FE867D6FA7}"/>
          </ac:spMkLst>
        </pc:spChg>
        <pc:spChg chg="del">
          <ac:chgData name="Sam Welch" userId="346ebfb30976329f" providerId="LiveId" clId="{C96832A1-AD85-4DB8-8892-48933C57FD84}" dt="2024-05-30T08:29:22.445" v="2598" actId="478"/>
          <ac:spMkLst>
            <pc:docMk/>
            <pc:sldMk cId="3267038637" sldId="268"/>
            <ac:spMk id="19" creationId="{FE618E6D-82DB-EBA6-55D5-3EAEB5DCDE13}"/>
          </ac:spMkLst>
        </pc:spChg>
        <pc:spChg chg="add mod topLvl">
          <ac:chgData name="Sam Welch" userId="346ebfb30976329f" providerId="LiveId" clId="{C96832A1-AD85-4DB8-8892-48933C57FD84}" dt="2024-05-30T09:21:11.356" v="4441" actId="164"/>
          <ac:spMkLst>
            <pc:docMk/>
            <pc:sldMk cId="3267038637" sldId="268"/>
            <ac:spMk id="20" creationId="{D05861C6-FCE8-3C70-7D25-8787FB945E66}"/>
          </ac:spMkLst>
        </pc:spChg>
        <pc:spChg chg="mod topLvl">
          <ac:chgData name="Sam Welch" userId="346ebfb30976329f" providerId="LiveId" clId="{C96832A1-AD85-4DB8-8892-48933C57FD84}" dt="2024-05-30T09:21:00.771" v="4436" actId="164"/>
          <ac:spMkLst>
            <pc:docMk/>
            <pc:sldMk cId="3267038637" sldId="268"/>
            <ac:spMk id="21" creationId="{73E5F42B-A710-7964-B79C-739E37C032AF}"/>
          </ac:spMkLst>
        </pc:spChg>
        <pc:spChg chg="del">
          <ac:chgData name="Sam Welch" userId="346ebfb30976329f" providerId="LiveId" clId="{C96832A1-AD85-4DB8-8892-48933C57FD84}" dt="2024-05-30T08:29:29.369" v="2602" actId="478"/>
          <ac:spMkLst>
            <pc:docMk/>
            <pc:sldMk cId="3267038637" sldId="268"/>
            <ac:spMk id="22" creationId="{8D0AEC05-2403-FA4A-A7A4-09B752AEBCD0}"/>
          </ac:spMkLst>
        </pc:spChg>
        <pc:spChg chg="del">
          <ac:chgData name="Sam Welch" userId="346ebfb30976329f" providerId="LiveId" clId="{C96832A1-AD85-4DB8-8892-48933C57FD84}" dt="2024-05-30T08:29:29.369" v="2602" actId="478"/>
          <ac:spMkLst>
            <pc:docMk/>
            <pc:sldMk cId="3267038637" sldId="268"/>
            <ac:spMk id="23" creationId="{D182B641-D7E7-AB12-4CFF-0EC7947FA345}"/>
          </ac:spMkLst>
        </pc:spChg>
        <pc:spChg chg="del">
          <ac:chgData name="Sam Welch" userId="346ebfb30976329f" providerId="LiveId" clId="{C96832A1-AD85-4DB8-8892-48933C57FD84}" dt="2024-05-30T08:29:29.369" v="2602" actId="478"/>
          <ac:spMkLst>
            <pc:docMk/>
            <pc:sldMk cId="3267038637" sldId="268"/>
            <ac:spMk id="24" creationId="{840E6223-B915-ED82-FA23-E8ADAA57DEF2}"/>
          </ac:spMkLst>
        </pc:spChg>
        <pc:spChg chg="add mod topLvl">
          <ac:chgData name="Sam Welch" userId="346ebfb30976329f" providerId="LiveId" clId="{C96832A1-AD85-4DB8-8892-48933C57FD84}" dt="2024-05-30T14:17:48.817" v="5950" actId="20577"/>
          <ac:spMkLst>
            <pc:docMk/>
            <pc:sldMk cId="3267038637" sldId="268"/>
            <ac:spMk id="26" creationId="{4ED09F9D-1BE3-4F94-B8BD-64FAF6D14946}"/>
          </ac:spMkLst>
        </pc:spChg>
        <pc:spChg chg="add mod topLvl">
          <ac:chgData name="Sam Welch" userId="346ebfb30976329f" providerId="LiveId" clId="{C96832A1-AD85-4DB8-8892-48933C57FD84}" dt="2024-05-30T09:21:18.461" v="4444" actId="164"/>
          <ac:spMkLst>
            <pc:docMk/>
            <pc:sldMk cId="3267038637" sldId="268"/>
            <ac:spMk id="27" creationId="{99A09692-3CD7-1BEC-A04E-417774F1CAFB}"/>
          </ac:spMkLst>
        </pc:spChg>
        <pc:spChg chg="add mod topLvl">
          <ac:chgData name="Sam Welch" userId="346ebfb30976329f" providerId="LiveId" clId="{C96832A1-AD85-4DB8-8892-48933C57FD84}" dt="2024-05-30T09:21:23.080" v="4446" actId="164"/>
          <ac:spMkLst>
            <pc:docMk/>
            <pc:sldMk cId="3267038637" sldId="268"/>
            <ac:spMk id="29" creationId="{D910197F-23E5-4D85-6021-975F6E48843D}"/>
          </ac:spMkLst>
        </pc:spChg>
        <pc:spChg chg="add mod topLvl">
          <ac:chgData name="Sam Welch" userId="346ebfb30976329f" providerId="LiveId" clId="{C96832A1-AD85-4DB8-8892-48933C57FD84}" dt="2024-05-30T09:21:24.550" v="4447" actId="164"/>
          <ac:spMkLst>
            <pc:docMk/>
            <pc:sldMk cId="3267038637" sldId="268"/>
            <ac:spMk id="30" creationId="{FF8D1861-EAAB-8D1E-80EC-AF58DED5DDDF}"/>
          </ac:spMkLst>
        </pc:spChg>
        <pc:spChg chg="add mod topLvl">
          <ac:chgData name="Sam Welch" userId="346ebfb30976329f" providerId="LiveId" clId="{C96832A1-AD85-4DB8-8892-48933C57FD84}" dt="2024-05-30T09:21:16.356" v="4443" actId="164"/>
          <ac:spMkLst>
            <pc:docMk/>
            <pc:sldMk cId="3267038637" sldId="268"/>
            <ac:spMk id="32" creationId="{4EF927FD-274C-3B15-CD04-93D61C390CEA}"/>
          </ac:spMkLst>
        </pc:spChg>
        <pc:spChg chg="add del mod">
          <ac:chgData name="Sam Welch" userId="346ebfb30976329f" providerId="LiveId" clId="{C96832A1-AD85-4DB8-8892-48933C57FD84}" dt="2024-05-30T08:51:08.976" v="3644" actId="478"/>
          <ac:spMkLst>
            <pc:docMk/>
            <pc:sldMk cId="3267038637" sldId="268"/>
            <ac:spMk id="33" creationId="{CD4088FE-67C2-6741-94BE-AB9284CFB3EC}"/>
          </ac:spMkLst>
        </pc:spChg>
        <pc:spChg chg="add mod topLvl">
          <ac:chgData name="Sam Welch" userId="346ebfb30976329f" providerId="LiveId" clId="{C96832A1-AD85-4DB8-8892-48933C57FD84}" dt="2024-05-31T05:48:25.073" v="9420" actId="12788"/>
          <ac:spMkLst>
            <pc:docMk/>
            <pc:sldMk cId="3267038637" sldId="268"/>
            <ac:spMk id="35" creationId="{1E78BC77-5D83-A691-9896-46F92C5478AA}"/>
          </ac:spMkLst>
        </pc:spChg>
        <pc:spChg chg="add mod topLvl">
          <ac:chgData name="Sam Welch" userId="346ebfb30976329f" providerId="LiveId" clId="{C96832A1-AD85-4DB8-8892-48933C57FD84}" dt="2024-05-30T09:21:04.378" v="4437" actId="164"/>
          <ac:spMkLst>
            <pc:docMk/>
            <pc:sldMk cId="3267038637" sldId="268"/>
            <ac:spMk id="38" creationId="{2FF55B6C-D4F6-5F50-DC46-269BA7485F94}"/>
          </ac:spMkLst>
        </pc:spChg>
        <pc:spChg chg="add del mod">
          <ac:chgData name="Sam Welch" userId="346ebfb30976329f" providerId="LiveId" clId="{C96832A1-AD85-4DB8-8892-48933C57FD84}" dt="2024-05-30T08:51:08.976" v="3644" actId="478"/>
          <ac:spMkLst>
            <pc:docMk/>
            <pc:sldMk cId="3267038637" sldId="268"/>
            <ac:spMk id="42" creationId="{98433351-D33A-A32C-168F-63729DF5CEE4}"/>
          </ac:spMkLst>
        </pc:spChg>
        <pc:spChg chg="del">
          <ac:chgData name="Sam Welch" userId="346ebfb30976329f" providerId="LiveId" clId="{C96832A1-AD85-4DB8-8892-48933C57FD84}" dt="2024-05-30T08:29:23.763" v="2599" actId="478"/>
          <ac:spMkLst>
            <pc:docMk/>
            <pc:sldMk cId="3267038637" sldId="268"/>
            <ac:spMk id="43" creationId="{9F6D10E0-7E4D-FF90-436C-5D7F8FB0B847}"/>
          </ac:spMkLst>
        </pc:spChg>
        <pc:spChg chg="del">
          <ac:chgData name="Sam Welch" userId="346ebfb30976329f" providerId="LiveId" clId="{C96832A1-AD85-4DB8-8892-48933C57FD84}" dt="2024-05-30T08:29:18.646" v="2596" actId="478"/>
          <ac:spMkLst>
            <pc:docMk/>
            <pc:sldMk cId="3267038637" sldId="268"/>
            <ac:spMk id="44" creationId="{2DA4B84E-9751-B084-EA7D-3619BBDF3ECB}"/>
          </ac:spMkLst>
        </pc:spChg>
        <pc:spChg chg="del">
          <ac:chgData name="Sam Welch" userId="346ebfb30976329f" providerId="LiveId" clId="{C96832A1-AD85-4DB8-8892-48933C57FD84}" dt="2024-05-30T08:29:22.445" v="2598" actId="478"/>
          <ac:spMkLst>
            <pc:docMk/>
            <pc:sldMk cId="3267038637" sldId="268"/>
            <ac:spMk id="45" creationId="{15BD3829-F1EF-64E8-B688-18C9983C6816}"/>
          </ac:spMkLst>
        </pc:spChg>
        <pc:spChg chg="del">
          <ac:chgData name="Sam Welch" userId="346ebfb30976329f" providerId="LiveId" clId="{C96832A1-AD85-4DB8-8892-48933C57FD84}" dt="2024-05-30T08:29:29.369" v="2602" actId="478"/>
          <ac:spMkLst>
            <pc:docMk/>
            <pc:sldMk cId="3267038637" sldId="268"/>
            <ac:spMk id="46" creationId="{6DCE1CA5-3E8F-A2D2-6CF2-0091EE603B24}"/>
          </ac:spMkLst>
        </pc:spChg>
        <pc:spChg chg="add del mod">
          <ac:chgData name="Sam Welch" userId="346ebfb30976329f" providerId="LiveId" clId="{C96832A1-AD85-4DB8-8892-48933C57FD84}" dt="2024-05-30T08:51:08.976" v="3644" actId="478"/>
          <ac:spMkLst>
            <pc:docMk/>
            <pc:sldMk cId="3267038637" sldId="268"/>
            <ac:spMk id="47" creationId="{AA9DD50F-CD5D-FBFF-5921-EC256BC10529}"/>
          </ac:spMkLst>
        </pc:spChg>
        <pc:spChg chg="add del mod">
          <ac:chgData name="Sam Welch" userId="346ebfb30976329f" providerId="LiveId" clId="{C96832A1-AD85-4DB8-8892-48933C57FD84}" dt="2024-05-30T08:51:08.976" v="3644" actId="478"/>
          <ac:spMkLst>
            <pc:docMk/>
            <pc:sldMk cId="3267038637" sldId="268"/>
            <ac:spMk id="48" creationId="{2517DFE5-A72E-2C30-7022-498F875F48A3}"/>
          </ac:spMkLst>
        </pc:spChg>
        <pc:spChg chg="add mod topLvl">
          <ac:chgData name="Sam Welch" userId="346ebfb30976329f" providerId="LiveId" clId="{C96832A1-AD85-4DB8-8892-48933C57FD84}" dt="2024-05-30T09:20:58.657" v="4435" actId="164"/>
          <ac:spMkLst>
            <pc:docMk/>
            <pc:sldMk cId="3267038637" sldId="268"/>
            <ac:spMk id="49" creationId="{BFDA0CA4-F211-9413-EF9D-DBC7F460EA39}"/>
          </ac:spMkLst>
        </pc:spChg>
        <pc:spChg chg="add mod topLvl">
          <ac:chgData name="Sam Welch" userId="346ebfb30976329f" providerId="LiveId" clId="{C96832A1-AD85-4DB8-8892-48933C57FD84}" dt="2024-05-30T09:21:00.771" v="4436" actId="164"/>
          <ac:spMkLst>
            <pc:docMk/>
            <pc:sldMk cId="3267038637" sldId="268"/>
            <ac:spMk id="50" creationId="{571FA6BC-8A96-2795-81EF-977F4CCE1D02}"/>
          </ac:spMkLst>
        </pc:spChg>
        <pc:spChg chg="add mod topLvl">
          <ac:chgData name="Sam Welch" userId="346ebfb30976329f" providerId="LiveId" clId="{C96832A1-AD85-4DB8-8892-48933C57FD84}" dt="2024-05-30T14:20:14.685" v="6097" actId="20577"/>
          <ac:spMkLst>
            <pc:docMk/>
            <pc:sldMk cId="3267038637" sldId="268"/>
            <ac:spMk id="51" creationId="{C57168F6-9DD9-8047-BFB2-6CF6D022119A}"/>
          </ac:spMkLst>
        </pc:spChg>
        <pc:spChg chg="add mod topLvl">
          <ac:chgData name="Sam Welch" userId="346ebfb30976329f" providerId="LiveId" clId="{C96832A1-AD85-4DB8-8892-48933C57FD84}" dt="2024-05-30T14:20:16.739" v="6098" actId="20577"/>
          <ac:spMkLst>
            <pc:docMk/>
            <pc:sldMk cId="3267038637" sldId="268"/>
            <ac:spMk id="52" creationId="{0FE863AD-03F2-29F8-499D-FCFB38B3D8F5}"/>
          </ac:spMkLst>
        </pc:spChg>
        <pc:spChg chg="add mod topLvl">
          <ac:chgData name="Sam Welch" userId="346ebfb30976329f" providerId="LiveId" clId="{C96832A1-AD85-4DB8-8892-48933C57FD84}" dt="2024-05-30T14:20:20.219" v="6099" actId="20577"/>
          <ac:spMkLst>
            <pc:docMk/>
            <pc:sldMk cId="3267038637" sldId="268"/>
            <ac:spMk id="53" creationId="{E8EF1933-8810-0F3D-7BC4-BE41021AF9C8}"/>
          </ac:spMkLst>
        </pc:spChg>
        <pc:spChg chg="add mod topLvl">
          <ac:chgData name="Sam Welch" userId="346ebfb30976329f" providerId="LiveId" clId="{C96832A1-AD85-4DB8-8892-48933C57FD84}" dt="2024-05-30T14:20:22.096" v="6100" actId="20577"/>
          <ac:spMkLst>
            <pc:docMk/>
            <pc:sldMk cId="3267038637" sldId="268"/>
            <ac:spMk id="54" creationId="{362434ED-BEA4-4DE8-8652-ADC49E89B4E7}"/>
          </ac:spMkLst>
        </pc:spChg>
        <pc:spChg chg="add mod topLvl">
          <ac:chgData name="Sam Welch" userId="346ebfb30976329f" providerId="LiveId" clId="{C96832A1-AD85-4DB8-8892-48933C57FD84}" dt="2024-05-30T14:20:24.524" v="6101" actId="20577"/>
          <ac:spMkLst>
            <pc:docMk/>
            <pc:sldMk cId="3267038637" sldId="268"/>
            <ac:spMk id="55" creationId="{5E44C11F-F4BE-94EE-FDEB-0D2043F8B84D}"/>
          </ac:spMkLst>
        </pc:spChg>
        <pc:spChg chg="add mod topLvl">
          <ac:chgData name="Sam Welch" userId="346ebfb30976329f" providerId="LiveId" clId="{C96832A1-AD85-4DB8-8892-48933C57FD84}" dt="2024-05-30T14:20:27.452" v="6102" actId="20577"/>
          <ac:spMkLst>
            <pc:docMk/>
            <pc:sldMk cId="3267038637" sldId="268"/>
            <ac:spMk id="56" creationId="{FCE91778-D2C8-B2A3-90A4-B1D368CA8E99}"/>
          </ac:spMkLst>
        </pc:spChg>
        <pc:spChg chg="add mod topLvl">
          <ac:chgData name="Sam Welch" userId="346ebfb30976329f" providerId="LiveId" clId="{C96832A1-AD85-4DB8-8892-48933C57FD84}" dt="2024-05-30T09:21:23.080" v="4446" actId="164"/>
          <ac:spMkLst>
            <pc:docMk/>
            <pc:sldMk cId="3267038637" sldId="268"/>
            <ac:spMk id="57" creationId="{3C0884A0-F077-05B1-E7BB-B2D3DEC9303B}"/>
          </ac:spMkLst>
        </pc:spChg>
        <pc:spChg chg="add mod topLvl">
          <ac:chgData name="Sam Welch" userId="346ebfb30976329f" providerId="LiveId" clId="{C96832A1-AD85-4DB8-8892-48933C57FD84}" dt="2024-05-30T09:21:24.550" v="4447" actId="164"/>
          <ac:spMkLst>
            <pc:docMk/>
            <pc:sldMk cId="3267038637" sldId="268"/>
            <ac:spMk id="58" creationId="{08DBD0C2-3526-1A59-A2F7-D9BFCDBC2DC2}"/>
          </ac:spMkLst>
        </pc:spChg>
        <pc:spChg chg="add mod topLvl">
          <ac:chgData name="Sam Welch" userId="346ebfb30976329f" providerId="LiveId" clId="{C96832A1-AD85-4DB8-8892-48933C57FD84}" dt="2024-05-30T09:21:20.719" v="4445" actId="164"/>
          <ac:spMkLst>
            <pc:docMk/>
            <pc:sldMk cId="3267038637" sldId="268"/>
            <ac:spMk id="61" creationId="{40CF02D7-43B2-84F0-CD1A-26F863731F9F}"/>
          </ac:spMkLst>
        </pc:spChg>
        <pc:spChg chg="add mod topLvl">
          <ac:chgData name="Sam Welch" userId="346ebfb30976329f" providerId="LiveId" clId="{C96832A1-AD85-4DB8-8892-48933C57FD84}" dt="2024-05-30T14:20:12.164" v="6096" actId="20577"/>
          <ac:spMkLst>
            <pc:docMk/>
            <pc:sldMk cId="3267038637" sldId="268"/>
            <ac:spMk id="62" creationId="{B0630D91-ADAC-74E7-42B8-89D159E65243}"/>
          </ac:spMkLst>
        </pc:spChg>
        <pc:spChg chg="mod">
          <ac:chgData name="Sam Welch" userId="346ebfb30976329f" providerId="LiveId" clId="{C96832A1-AD85-4DB8-8892-48933C57FD84}" dt="2024-05-30T14:19:34.567" v="6054" actId="207"/>
          <ac:spMkLst>
            <pc:docMk/>
            <pc:sldMk cId="3267038637" sldId="268"/>
            <ac:spMk id="77" creationId="{41A6C734-AFAD-91AF-C66C-EA64C1DF72EA}"/>
          </ac:spMkLst>
        </pc:spChg>
        <pc:spChg chg="mod">
          <ac:chgData name="Sam Welch" userId="346ebfb30976329f" providerId="LiveId" clId="{C96832A1-AD85-4DB8-8892-48933C57FD84}" dt="2024-05-30T14:19:34.567" v="6054" actId="207"/>
          <ac:spMkLst>
            <pc:docMk/>
            <pc:sldMk cId="3267038637" sldId="268"/>
            <ac:spMk id="78" creationId="{1E8C6BEA-F29F-7A4B-81A4-899C48D92F35}"/>
          </ac:spMkLst>
        </pc:spChg>
        <pc:spChg chg="del mod topLvl">
          <ac:chgData name="Sam Welch" userId="346ebfb30976329f" providerId="LiveId" clId="{C96832A1-AD85-4DB8-8892-48933C57FD84}" dt="2024-05-30T14:20:03.519" v="6094" actId="478"/>
          <ac:spMkLst>
            <pc:docMk/>
            <pc:sldMk cId="3267038637" sldId="268"/>
            <ac:spMk id="80" creationId="{2D72F2D0-A1D3-702D-AC8A-0DE699772EDC}"/>
          </ac:spMkLst>
        </pc:spChg>
        <pc:spChg chg="mod topLvl">
          <ac:chgData name="Sam Welch" userId="346ebfb30976329f" providerId="LiveId" clId="{C96832A1-AD85-4DB8-8892-48933C57FD84}" dt="2024-05-30T14:20:40.817" v="6104" actId="164"/>
          <ac:spMkLst>
            <pc:docMk/>
            <pc:sldMk cId="3267038637" sldId="268"/>
            <ac:spMk id="81" creationId="{9761FA72-0BEF-D991-EACE-7A35DB677036}"/>
          </ac:spMkLst>
        </pc:spChg>
        <pc:spChg chg="del mod topLvl">
          <ac:chgData name="Sam Welch" userId="346ebfb30976329f" providerId="LiveId" clId="{C96832A1-AD85-4DB8-8892-48933C57FD84}" dt="2024-05-30T14:20:03.519" v="6094" actId="478"/>
          <ac:spMkLst>
            <pc:docMk/>
            <pc:sldMk cId="3267038637" sldId="268"/>
            <ac:spMk id="83" creationId="{67AE6DCF-C0FA-50AB-9ECA-2E176D3FC441}"/>
          </ac:spMkLst>
        </pc:spChg>
        <pc:grpChg chg="add del mod">
          <ac:chgData name="Sam Welch" userId="346ebfb30976329f" providerId="LiveId" clId="{C96832A1-AD85-4DB8-8892-48933C57FD84}" dt="2024-05-30T09:20:54.151" v="4434" actId="165"/>
          <ac:grpSpMkLst>
            <pc:docMk/>
            <pc:sldMk cId="3267038637" sldId="268"/>
            <ac:grpSpMk id="64" creationId="{6B8B8FCE-A527-B8F9-7784-DA6DFEEC08A8}"/>
          </ac:grpSpMkLst>
        </pc:grpChg>
        <pc:grpChg chg="add mod">
          <ac:chgData name="Sam Welch" userId="346ebfb30976329f" providerId="LiveId" clId="{C96832A1-AD85-4DB8-8892-48933C57FD84}" dt="2024-05-30T09:20:58.657" v="4435" actId="164"/>
          <ac:grpSpMkLst>
            <pc:docMk/>
            <pc:sldMk cId="3267038637" sldId="268"/>
            <ac:grpSpMk id="65" creationId="{78D0E1C4-8750-B93C-B0F2-EED62407A9BE}"/>
          </ac:grpSpMkLst>
        </pc:grpChg>
        <pc:grpChg chg="add mod">
          <ac:chgData name="Sam Welch" userId="346ebfb30976329f" providerId="LiveId" clId="{C96832A1-AD85-4DB8-8892-48933C57FD84}" dt="2024-05-30T14:20:36.577" v="6103" actId="1076"/>
          <ac:grpSpMkLst>
            <pc:docMk/>
            <pc:sldMk cId="3267038637" sldId="268"/>
            <ac:grpSpMk id="66" creationId="{75F57A6C-AD0F-16A1-A7F8-429AF12AFA68}"/>
          </ac:grpSpMkLst>
        </pc:grpChg>
        <pc:grpChg chg="add del mod">
          <ac:chgData name="Sam Welch" userId="346ebfb30976329f" providerId="LiveId" clId="{C96832A1-AD85-4DB8-8892-48933C57FD84}" dt="2024-05-30T14:19:42.824" v="6059" actId="1076"/>
          <ac:grpSpMkLst>
            <pc:docMk/>
            <pc:sldMk cId="3267038637" sldId="268"/>
            <ac:grpSpMk id="67" creationId="{18C9CDCA-EC9B-35B0-5B36-389C57B685B8}"/>
          </ac:grpSpMkLst>
        </pc:grpChg>
        <pc:grpChg chg="add mod">
          <ac:chgData name="Sam Welch" userId="346ebfb30976329f" providerId="LiveId" clId="{C96832A1-AD85-4DB8-8892-48933C57FD84}" dt="2024-05-30T09:21:09.670" v="4440" actId="164"/>
          <ac:grpSpMkLst>
            <pc:docMk/>
            <pc:sldMk cId="3267038637" sldId="268"/>
            <ac:grpSpMk id="68" creationId="{0A46A9B4-44A1-8B16-652A-256E7F0C5013}"/>
          </ac:grpSpMkLst>
        </pc:grpChg>
        <pc:grpChg chg="add mod">
          <ac:chgData name="Sam Welch" userId="346ebfb30976329f" providerId="LiveId" clId="{C96832A1-AD85-4DB8-8892-48933C57FD84}" dt="2024-05-30T09:21:11.356" v="4441" actId="164"/>
          <ac:grpSpMkLst>
            <pc:docMk/>
            <pc:sldMk cId="3267038637" sldId="268"/>
            <ac:grpSpMk id="69" creationId="{EEA1CADF-FAC2-0E18-FFCB-5A0ABE912F75}"/>
          </ac:grpSpMkLst>
        </pc:grpChg>
        <pc:grpChg chg="add mod">
          <ac:chgData name="Sam Welch" userId="346ebfb30976329f" providerId="LiveId" clId="{C96832A1-AD85-4DB8-8892-48933C57FD84}" dt="2024-05-30T09:21:13.685" v="4442" actId="164"/>
          <ac:grpSpMkLst>
            <pc:docMk/>
            <pc:sldMk cId="3267038637" sldId="268"/>
            <ac:grpSpMk id="70" creationId="{50CBC81C-AFE9-3F59-3930-B7B83A14D9CD}"/>
          </ac:grpSpMkLst>
        </pc:grpChg>
        <pc:grpChg chg="add mod">
          <ac:chgData name="Sam Welch" userId="346ebfb30976329f" providerId="LiveId" clId="{C96832A1-AD85-4DB8-8892-48933C57FD84}" dt="2024-05-30T09:21:16.356" v="4443" actId="164"/>
          <ac:grpSpMkLst>
            <pc:docMk/>
            <pc:sldMk cId="3267038637" sldId="268"/>
            <ac:grpSpMk id="71" creationId="{814ECBC9-3EA1-C328-84A8-83E18717E066}"/>
          </ac:grpSpMkLst>
        </pc:grpChg>
        <pc:grpChg chg="add mod">
          <ac:chgData name="Sam Welch" userId="346ebfb30976329f" providerId="LiveId" clId="{C96832A1-AD85-4DB8-8892-48933C57FD84}" dt="2024-05-30T09:21:18.461" v="4444" actId="164"/>
          <ac:grpSpMkLst>
            <pc:docMk/>
            <pc:sldMk cId="3267038637" sldId="268"/>
            <ac:grpSpMk id="72" creationId="{0AC70C33-688B-368A-CF33-5699DE946FBE}"/>
          </ac:grpSpMkLst>
        </pc:grpChg>
        <pc:grpChg chg="add mod">
          <ac:chgData name="Sam Welch" userId="346ebfb30976329f" providerId="LiveId" clId="{C96832A1-AD85-4DB8-8892-48933C57FD84}" dt="2024-05-30T14:20:40.817" v="6104" actId="164"/>
          <ac:grpSpMkLst>
            <pc:docMk/>
            <pc:sldMk cId="3267038637" sldId="268"/>
            <ac:grpSpMk id="73" creationId="{9AB5471F-1A6C-26F6-D3AC-8CEC0DD9BB47}"/>
          </ac:grpSpMkLst>
        </pc:grpChg>
        <pc:grpChg chg="add mod">
          <ac:chgData name="Sam Welch" userId="346ebfb30976329f" providerId="LiveId" clId="{C96832A1-AD85-4DB8-8892-48933C57FD84}" dt="2024-05-31T05:48:38.942" v="9421" actId="1076"/>
          <ac:grpSpMkLst>
            <pc:docMk/>
            <pc:sldMk cId="3267038637" sldId="268"/>
            <ac:grpSpMk id="74" creationId="{3F45BC0A-11A0-E9D6-0261-C0957458A4E9}"/>
          </ac:grpSpMkLst>
        </pc:grpChg>
        <pc:grpChg chg="add mod">
          <ac:chgData name="Sam Welch" userId="346ebfb30976329f" providerId="LiveId" clId="{C96832A1-AD85-4DB8-8892-48933C57FD84}" dt="2024-05-31T05:48:42.373" v="9422" actId="1076"/>
          <ac:grpSpMkLst>
            <pc:docMk/>
            <pc:sldMk cId="3267038637" sldId="268"/>
            <ac:grpSpMk id="75" creationId="{28C070E2-BAB5-F791-F173-C4347445012A}"/>
          </ac:grpSpMkLst>
        </pc:grpChg>
        <pc:grpChg chg="add del mod">
          <ac:chgData name="Sam Welch" userId="346ebfb30976329f" providerId="LiveId" clId="{C96832A1-AD85-4DB8-8892-48933C57FD84}" dt="2024-05-30T14:19:38.848" v="6055" actId="478"/>
          <ac:grpSpMkLst>
            <pc:docMk/>
            <pc:sldMk cId="3267038637" sldId="268"/>
            <ac:grpSpMk id="76" creationId="{37CB53E4-6B3A-E5FF-8119-DFC78C9E6139}"/>
          </ac:grpSpMkLst>
        </pc:grpChg>
        <pc:grpChg chg="add del mod">
          <ac:chgData name="Sam Welch" userId="346ebfb30976329f" providerId="LiveId" clId="{C96832A1-AD85-4DB8-8892-48933C57FD84}" dt="2024-05-30T14:19:46.433" v="6062" actId="165"/>
          <ac:grpSpMkLst>
            <pc:docMk/>
            <pc:sldMk cId="3267038637" sldId="268"/>
            <ac:grpSpMk id="79" creationId="{E09A2986-3509-9FB6-905A-7932D83A2154}"/>
          </ac:grpSpMkLst>
        </pc:grpChg>
        <pc:grpChg chg="add mod">
          <ac:chgData name="Sam Welch" userId="346ebfb30976329f" providerId="LiveId" clId="{C96832A1-AD85-4DB8-8892-48933C57FD84}" dt="2024-05-30T14:20:40.817" v="6104" actId="164"/>
          <ac:grpSpMkLst>
            <pc:docMk/>
            <pc:sldMk cId="3267038637" sldId="268"/>
            <ac:grpSpMk id="85" creationId="{227D0D8D-B293-89D3-A01F-9F8C8C7D9B0B}"/>
          </ac:grpSpMkLst>
        </pc:grpChg>
        <pc:picChg chg="add del mod">
          <ac:chgData name="Sam Welch" userId="346ebfb30976329f" providerId="LiveId" clId="{C96832A1-AD85-4DB8-8892-48933C57FD84}" dt="2024-05-30T16:12:42.217" v="9018"/>
          <ac:picMkLst>
            <pc:docMk/>
            <pc:sldMk cId="3267038637" sldId="268"/>
            <ac:picMk id="87" creationId="{938156B5-868F-A379-1C07-A7CCD24BB6A2}"/>
          </ac:picMkLst>
        </pc:picChg>
        <pc:cxnChg chg="del mod">
          <ac:chgData name="Sam Welch" userId="346ebfb30976329f" providerId="LiveId" clId="{C96832A1-AD85-4DB8-8892-48933C57FD84}" dt="2024-05-30T08:29:21.052" v="2597" actId="478"/>
          <ac:cxnSpMkLst>
            <pc:docMk/>
            <pc:sldMk cId="3267038637" sldId="268"/>
            <ac:cxnSpMk id="25" creationId="{308D8C44-65E6-7F95-D3BE-07649D936761}"/>
          </ac:cxnSpMkLst>
        </pc:cxnChg>
        <pc:cxnChg chg="del mod">
          <ac:chgData name="Sam Welch" userId="346ebfb30976329f" providerId="LiveId" clId="{C96832A1-AD85-4DB8-8892-48933C57FD84}" dt="2024-05-30T08:29:43.638" v="2625" actId="478"/>
          <ac:cxnSpMkLst>
            <pc:docMk/>
            <pc:sldMk cId="3267038637" sldId="268"/>
            <ac:cxnSpMk id="28" creationId="{7C9149D8-B978-A9DA-2C25-3D16977DB13C}"/>
          </ac:cxnSpMkLst>
        </pc:cxnChg>
        <pc:cxnChg chg="del mod">
          <ac:chgData name="Sam Welch" userId="346ebfb30976329f" providerId="LiveId" clId="{C96832A1-AD85-4DB8-8892-48933C57FD84}" dt="2024-05-30T08:29:29.369" v="2602" actId="478"/>
          <ac:cxnSpMkLst>
            <pc:docMk/>
            <pc:sldMk cId="3267038637" sldId="268"/>
            <ac:cxnSpMk id="31" creationId="{38A71DE5-104A-5D24-68CF-B7EC8AE9A8F1}"/>
          </ac:cxnSpMkLst>
        </pc:cxnChg>
        <pc:cxnChg chg="del mod">
          <ac:chgData name="Sam Welch" userId="346ebfb30976329f" providerId="LiveId" clId="{C96832A1-AD85-4DB8-8892-48933C57FD84}" dt="2024-05-30T08:29:29.369" v="2602" actId="478"/>
          <ac:cxnSpMkLst>
            <pc:docMk/>
            <pc:sldMk cId="3267038637" sldId="268"/>
            <ac:cxnSpMk id="34" creationId="{F2BB53FA-34CF-DB9B-A1A7-1EFD9B81911B}"/>
          </ac:cxnSpMkLst>
        </pc:cxnChg>
        <pc:cxnChg chg="add mod topLvl">
          <ac:chgData name="Sam Welch" userId="346ebfb30976329f" providerId="LiveId" clId="{C96832A1-AD85-4DB8-8892-48933C57FD84}" dt="2024-05-31T05:48:25.073" v="9420" actId="12788"/>
          <ac:cxnSpMkLst>
            <pc:docMk/>
            <pc:sldMk cId="3267038637" sldId="268"/>
            <ac:cxnSpMk id="36" creationId="{308D8C44-65E6-7F95-D3BE-07649D936761}"/>
          </ac:cxnSpMkLst>
        </pc:cxnChg>
        <pc:cxnChg chg="del mod">
          <ac:chgData name="Sam Welch" userId="346ebfb30976329f" providerId="LiveId" clId="{C96832A1-AD85-4DB8-8892-48933C57FD84}" dt="2024-05-30T08:29:29.369" v="2602" actId="478"/>
          <ac:cxnSpMkLst>
            <pc:docMk/>
            <pc:sldMk cId="3267038637" sldId="268"/>
            <ac:cxnSpMk id="37" creationId="{B6240327-85BC-B8A0-C440-A756A5428C00}"/>
          </ac:cxnSpMkLst>
        </pc:cxnChg>
        <pc:cxnChg chg="add mod topLvl">
          <ac:chgData name="Sam Welch" userId="346ebfb30976329f" providerId="LiveId" clId="{C96832A1-AD85-4DB8-8892-48933C57FD84}" dt="2024-05-30T14:19:42.574" v="6058" actId="21"/>
          <ac:cxnSpMkLst>
            <pc:docMk/>
            <pc:sldMk cId="3267038637" sldId="268"/>
            <ac:cxnSpMk id="39" creationId="{4CD0754D-AD17-FEDD-C0C1-5568A022ECF4}"/>
          </ac:cxnSpMkLst>
        </pc:cxnChg>
        <pc:cxnChg chg="del mod">
          <ac:chgData name="Sam Welch" userId="346ebfb30976329f" providerId="LiveId" clId="{C96832A1-AD85-4DB8-8892-48933C57FD84}" dt="2024-05-30T08:29:29.369" v="2602" actId="478"/>
          <ac:cxnSpMkLst>
            <pc:docMk/>
            <pc:sldMk cId="3267038637" sldId="268"/>
            <ac:cxnSpMk id="40" creationId="{4473A879-74AC-4C87-B7C6-29BDD8B9291B}"/>
          </ac:cxnSpMkLst>
        </pc:cxnChg>
        <pc:cxnChg chg="add del">
          <ac:chgData name="Sam Welch" userId="346ebfb30976329f" providerId="LiveId" clId="{C96832A1-AD85-4DB8-8892-48933C57FD84}" dt="2024-05-30T09:10:26.745" v="4127" actId="478"/>
          <ac:cxnSpMkLst>
            <pc:docMk/>
            <pc:sldMk cId="3267038637" sldId="268"/>
            <ac:cxnSpMk id="60" creationId="{7C5EDB18-4BCF-7910-D29A-1A083AA71804}"/>
          </ac:cxnSpMkLst>
        </pc:cxnChg>
        <pc:cxnChg chg="mod topLvl">
          <ac:chgData name="Sam Welch" userId="346ebfb30976329f" providerId="LiveId" clId="{C96832A1-AD85-4DB8-8892-48933C57FD84}" dt="2024-05-30T14:20:40.817" v="6104" actId="164"/>
          <ac:cxnSpMkLst>
            <pc:docMk/>
            <pc:sldMk cId="3267038637" sldId="268"/>
            <ac:cxnSpMk id="82" creationId="{4670A40A-8F7D-1D27-C4F4-B11F090F7A95}"/>
          </ac:cxnSpMkLst>
        </pc:cxnChg>
      </pc:sldChg>
      <pc:sldChg chg="addSp delSp modSp new mod ord modTransition modAnim addCm delCm modCm">
        <pc:chgData name="Sam Welch" userId="346ebfb30976329f" providerId="LiveId" clId="{C96832A1-AD85-4DB8-8892-48933C57FD84}" dt="2024-05-31T05:49:47.190" v="9465"/>
        <pc:sldMkLst>
          <pc:docMk/>
          <pc:sldMk cId="1592264726" sldId="269"/>
        </pc:sldMkLst>
        <pc:spChg chg="mod">
          <ac:chgData name="Sam Welch" userId="346ebfb30976329f" providerId="LiveId" clId="{C96832A1-AD85-4DB8-8892-48933C57FD84}" dt="2024-05-30T09:45:04.790" v="5033"/>
          <ac:spMkLst>
            <pc:docMk/>
            <pc:sldMk cId="1592264726" sldId="269"/>
            <ac:spMk id="2" creationId="{FD7CDBA5-0DD4-D647-3CF3-FD6C7F4364DF}"/>
          </ac:spMkLst>
        </pc:spChg>
        <pc:spChg chg="del mod">
          <ac:chgData name="Sam Welch" userId="346ebfb30976329f" providerId="LiveId" clId="{C96832A1-AD85-4DB8-8892-48933C57FD84}" dt="2024-05-30T08:41:58.088" v="3304" actId="478"/>
          <ac:spMkLst>
            <pc:docMk/>
            <pc:sldMk cId="1592264726" sldId="269"/>
            <ac:spMk id="3" creationId="{58F55407-73D7-F699-D227-C4085BBDB200}"/>
          </ac:spMkLst>
        </pc:spChg>
        <pc:spChg chg="del mod">
          <ac:chgData name="Sam Welch" userId="346ebfb30976329f" providerId="LiveId" clId="{C96832A1-AD85-4DB8-8892-48933C57FD84}" dt="2024-05-30T08:41:58.088" v="3304" actId="478"/>
          <ac:spMkLst>
            <pc:docMk/>
            <pc:sldMk cId="1592264726" sldId="269"/>
            <ac:spMk id="4" creationId="{85F7E901-8D31-F0D6-158D-57B8E71DE195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1592264726" sldId="269"/>
            <ac:spMk id="5" creationId="{A80F173A-43D0-65BC-0821-2BF6932358E2}"/>
          </ac:spMkLst>
        </pc:spChg>
        <pc:spChg chg="mod">
          <ac:chgData name="Sam Welch" userId="346ebfb30976329f" providerId="LiveId" clId="{C96832A1-AD85-4DB8-8892-48933C57FD84}" dt="2024-05-30T14:25:43.454" v="6567" actId="14100"/>
          <ac:spMkLst>
            <pc:docMk/>
            <pc:sldMk cId="1592264726" sldId="269"/>
            <ac:spMk id="6" creationId="{CBDD4776-8930-2D8C-C494-B32731575765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1592264726" sldId="269"/>
            <ac:spMk id="7" creationId="{7123708E-5B62-2465-A714-1CC4B80CF461}"/>
          </ac:spMkLst>
        </pc:spChg>
        <pc:graphicFrameChg chg="add mod modGraphic">
          <ac:chgData name="Sam Welch" userId="346ebfb30976329f" providerId="LiveId" clId="{C96832A1-AD85-4DB8-8892-48933C57FD84}" dt="2024-05-31T05:49:27.468" v="9463" actId="20577"/>
          <ac:graphicFrameMkLst>
            <pc:docMk/>
            <pc:sldMk cId="1592264726" sldId="269"/>
            <ac:graphicFrameMk id="8" creationId="{1058948B-67D7-B8A0-FEFA-CE582FAF7569}"/>
          </ac:graphicFrameMkLst>
        </pc:graphicFrameChg>
        <pc:picChg chg="add del mod">
          <ac:chgData name="Sam Welch" userId="346ebfb30976329f" providerId="LiveId" clId="{C96832A1-AD85-4DB8-8892-48933C57FD84}" dt="2024-05-30T16:12:42.217" v="9018"/>
          <ac:picMkLst>
            <pc:docMk/>
            <pc:sldMk cId="1592264726" sldId="269"/>
            <ac:picMk id="10" creationId="{286762F0-9757-6A83-36C2-645C67053A1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Sam Welch" userId="346ebfb30976329f" providerId="LiveId" clId="{C96832A1-AD85-4DB8-8892-48933C57FD84}" dt="2024-05-31T05:49:47.190" v="9465"/>
              <pc2:cmMkLst xmlns:pc2="http://schemas.microsoft.com/office/powerpoint/2019/9/main/command">
                <pc:docMk/>
                <pc:sldMk cId="1592264726" sldId="269"/>
                <pc2:cmMk id="{EDC222FE-088F-4016-9091-00DD5F570824}"/>
              </pc2:cmMkLst>
            </pc226:cmChg>
          </p:ext>
        </pc:extLst>
      </pc:sldChg>
      <pc:sldChg chg="new del">
        <pc:chgData name="Sam Welch" userId="346ebfb30976329f" providerId="LiveId" clId="{C96832A1-AD85-4DB8-8892-48933C57FD84}" dt="2024-05-30T09:19:25.196" v="4427" actId="2696"/>
        <pc:sldMkLst>
          <pc:docMk/>
          <pc:sldMk cId="597118716" sldId="270"/>
        </pc:sldMkLst>
      </pc:sldChg>
      <pc:sldChg chg="addSp modSp new del mod ord modTransition">
        <pc:chgData name="Sam Welch" userId="346ebfb30976329f" providerId="LiveId" clId="{C96832A1-AD85-4DB8-8892-48933C57FD84}" dt="2024-05-31T05:44:35.538" v="9403" actId="2696"/>
        <pc:sldMkLst>
          <pc:docMk/>
          <pc:sldMk cId="282456072" sldId="271"/>
        </pc:sldMkLst>
        <pc:spChg chg="mod">
          <ac:chgData name="Sam Welch" userId="346ebfb30976329f" providerId="LiveId" clId="{C96832A1-AD85-4DB8-8892-48933C57FD84}" dt="2024-05-30T09:45:04.790" v="5033"/>
          <ac:spMkLst>
            <pc:docMk/>
            <pc:sldMk cId="282456072" sldId="271"/>
            <ac:spMk id="2" creationId="{95FEC30F-244E-DD8C-957B-EA742A088051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282456072" sldId="271"/>
            <ac:spMk id="4" creationId="{D5BD148E-F325-235B-6925-503768CE20E0}"/>
          </ac:spMkLst>
        </pc:spChg>
        <pc:spChg chg="mod">
          <ac:chgData name="Sam Welch" userId="346ebfb30976329f" providerId="LiveId" clId="{C96832A1-AD85-4DB8-8892-48933C57FD84}" dt="2024-05-30T16:17:52.778" v="9390" actId="14100"/>
          <ac:spMkLst>
            <pc:docMk/>
            <pc:sldMk cId="282456072" sldId="271"/>
            <ac:spMk id="5" creationId="{470B558A-19A8-2575-835B-51FFA6ABC524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282456072" sldId="271"/>
            <ac:spMk id="6" creationId="{8F5EF145-3D04-9602-3AB6-15A55E3FE1A1}"/>
          </ac:spMkLst>
        </pc:spChg>
        <pc:graphicFrameChg chg="add modGraphic">
          <ac:chgData name="Sam Welch" userId="346ebfb30976329f" providerId="LiveId" clId="{C96832A1-AD85-4DB8-8892-48933C57FD84}" dt="2024-05-30T14:47:40.485" v="8707" actId="27124"/>
          <ac:graphicFrameMkLst>
            <pc:docMk/>
            <pc:sldMk cId="282456072" sldId="271"/>
            <ac:graphicFrameMk id="8" creationId="{2ECE6481-660B-549C-A7FD-7CA9D3255B4D}"/>
          </ac:graphicFrameMkLst>
        </pc:graphicFrameChg>
      </pc:sldChg>
      <pc:sldChg chg="addSp delSp modSp add mod ord modTransition modAnim">
        <pc:chgData name="Sam Welch" userId="346ebfb30976329f" providerId="LiveId" clId="{C96832A1-AD85-4DB8-8892-48933C57FD84}" dt="2024-05-30T16:12:42.217" v="9018"/>
        <pc:sldMkLst>
          <pc:docMk/>
          <pc:sldMk cId="6742886" sldId="272"/>
        </pc:sldMkLst>
        <pc:spChg chg="mod">
          <ac:chgData name="Sam Welch" userId="346ebfb30976329f" providerId="LiveId" clId="{C96832A1-AD85-4DB8-8892-48933C57FD84}" dt="2024-05-30T14:33:33.239" v="7356" actId="20577"/>
          <ac:spMkLst>
            <pc:docMk/>
            <pc:sldMk cId="6742886" sldId="272"/>
            <ac:spMk id="2" creationId="{FD7CDBA5-0DD4-D647-3CF3-FD6C7F4364DF}"/>
          </ac:spMkLst>
        </pc:spChg>
        <pc:spChg chg="add mod">
          <ac:chgData name="Sam Welch" userId="346ebfb30976329f" providerId="LiveId" clId="{C96832A1-AD85-4DB8-8892-48933C57FD84}" dt="2024-05-30T14:36:28.492" v="7538" actId="1076"/>
          <ac:spMkLst>
            <pc:docMk/>
            <pc:sldMk cId="6742886" sldId="272"/>
            <ac:spMk id="3" creationId="{2AD0B902-643D-26BC-C1C8-2A3DB58721CA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6742886" sldId="272"/>
            <ac:spMk id="5" creationId="{A80F173A-43D0-65BC-0821-2BF6932358E2}"/>
          </ac:spMkLst>
        </pc:spChg>
        <pc:spChg chg="mod">
          <ac:chgData name="Sam Welch" userId="346ebfb30976329f" providerId="LiveId" clId="{C96832A1-AD85-4DB8-8892-48933C57FD84}" dt="2024-05-30T14:36:31.783" v="7539" actId="14100"/>
          <ac:spMkLst>
            <pc:docMk/>
            <pc:sldMk cId="6742886" sldId="272"/>
            <ac:spMk id="6" creationId="{CBDD4776-8930-2D8C-C494-B32731575765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6742886" sldId="272"/>
            <ac:spMk id="7" creationId="{7123708E-5B62-2465-A714-1CC4B80CF461}"/>
          </ac:spMkLst>
        </pc:spChg>
        <pc:graphicFrameChg chg="mod modGraphic">
          <ac:chgData name="Sam Welch" userId="346ebfb30976329f" providerId="LiveId" clId="{C96832A1-AD85-4DB8-8892-48933C57FD84}" dt="2024-05-30T14:44:34.935" v="8687" actId="20577"/>
          <ac:graphicFrameMkLst>
            <pc:docMk/>
            <pc:sldMk cId="6742886" sldId="272"/>
            <ac:graphicFrameMk id="8" creationId="{1058948B-67D7-B8A0-FEFA-CE582FAF7569}"/>
          </ac:graphicFrameMkLst>
        </pc:graphicFrameChg>
        <pc:picChg chg="add del mod">
          <ac:chgData name="Sam Welch" userId="346ebfb30976329f" providerId="LiveId" clId="{C96832A1-AD85-4DB8-8892-48933C57FD84}" dt="2024-05-30T16:12:42.217" v="9018"/>
          <ac:picMkLst>
            <pc:docMk/>
            <pc:sldMk cId="6742886" sldId="272"/>
            <ac:picMk id="9" creationId="{9617B4DB-8418-036F-A238-5CD71E5E0A6D}"/>
          </ac:picMkLst>
        </pc:picChg>
      </pc:sldChg>
      <pc:sldChg chg="modSp new del mod modTransition">
        <pc:chgData name="Sam Welch" userId="346ebfb30976329f" providerId="LiveId" clId="{C96832A1-AD85-4DB8-8892-48933C57FD84}" dt="2024-05-31T05:43:41.321" v="9401" actId="47"/>
        <pc:sldMkLst>
          <pc:docMk/>
          <pc:sldMk cId="3853108032" sldId="273"/>
        </pc:sldMkLst>
        <pc:spChg chg="mod">
          <ac:chgData name="Sam Welch" userId="346ebfb30976329f" providerId="LiveId" clId="{C96832A1-AD85-4DB8-8892-48933C57FD84}" dt="2024-05-31T05:43:37.739" v="9399" actId="21"/>
          <ac:spMkLst>
            <pc:docMk/>
            <pc:sldMk cId="3853108032" sldId="273"/>
            <ac:spMk id="2" creationId="{2A154EC1-510E-384B-6535-3679288152FA}"/>
          </ac:spMkLst>
        </pc:spChg>
        <pc:spChg chg="mod">
          <ac:chgData name="Sam Welch" userId="346ebfb30976329f" providerId="LiveId" clId="{C96832A1-AD85-4DB8-8892-48933C57FD84}" dt="2024-05-30T16:18:00.174" v="9391" actId="14100"/>
          <ac:spMkLst>
            <pc:docMk/>
            <pc:sldMk cId="3853108032" sldId="273"/>
            <ac:spMk id="5" creationId="{83B9DF3E-4C4A-D524-24FF-159FB13665C3}"/>
          </ac:spMkLst>
        </pc:spChg>
      </pc:sldChg>
      <pc:sldChg chg="addSp delSp modSp add del mod ord">
        <pc:chgData name="Sam Welch" userId="346ebfb30976329f" providerId="LiveId" clId="{C96832A1-AD85-4DB8-8892-48933C57FD84}" dt="2024-05-30T14:35:12.426" v="7448" actId="47"/>
        <pc:sldMkLst>
          <pc:docMk/>
          <pc:sldMk cId="4141678076" sldId="273"/>
        </pc:sldMkLst>
        <pc:spChg chg="mod">
          <ac:chgData name="Sam Welch" userId="346ebfb30976329f" providerId="LiveId" clId="{C96832A1-AD85-4DB8-8892-48933C57FD84}" dt="2024-05-30T09:45:04.790" v="5033"/>
          <ac:spMkLst>
            <pc:docMk/>
            <pc:sldMk cId="4141678076" sldId="273"/>
            <ac:spMk id="2" creationId="{D93BF342-5026-82F8-A4D8-A39E81432958}"/>
          </ac:spMkLst>
        </pc:spChg>
        <pc:spChg chg="add mod">
          <ac:chgData name="Sam Welch" userId="346ebfb30976329f" providerId="LiveId" clId="{C96832A1-AD85-4DB8-8892-48933C57FD84}" dt="2024-05-30T09:18:30.979" v="4402" actId="1076"/>
          <ac:spMkLst>
            <pc:docMk/>
            <pc:sldMk cId="4141678076" sldId="273"/>
            <ac:spMk id="3" creationId="{A89F9869-1D64-444D-CECA-BEF3A5D325CC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4" creationId="{AED44A89-4A5A-EC01-7C22-B8B98A4EC38C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4141678076" sldId="273"/>
            <ac:spMk id="5" creationId="{6EE99124-670B-A421-57B1-4A0AC6E40761}"/>
          </ac:spMkLst>
        </pc:spChg>
        <pc:spChg chg="mod">
          <ac:chgData name="Sam Welch" userId="346ebfb30976329f" providerId="LiveId" clId="{C96832A1-AD85-4DB8-8892-48933C57FD84}" dt="2024-05-30T09:45:04.790" v="5033"/>
          <ac:spMkLst>
            <pc:docMk/>
            <pc:sldMk cId="4141678076" sldId="273"/>
            <ac:spMk id="7" creationId="{3D201B21-13D2-8A44-6B17-AA14A2CEC4D3}"/>
          </ac:spMkLst>
        </pc:spChg>
        <pc:spChg chg="add mod">
          <ac:chgData name="Sam Welch" userId="346ebfb30976329f" providerId="LiveId" clId="{C96832A1-AD85-4DB8-8892-48933C57FD84}" dt="2024-05-30T09:39:51.419" v="5016" actId="1076"/>
          <ac:spMkLst>
            <pc:docMk/>
            <pc:sldMk cId="4141678076" sldId="273"/>
            <ac:spMk id="8" creationId="{15543DCF-DC2A-F688-83B3-496AB841600D}"/>
          </ac:spMkLst>
        </pc:spChg>
        <pc:spChg chg="add mod">
          <ac:chgData name="Sam Welch" userId="346ebfb30976329f" providerId="LiveId" clId="{C96832A1-AD85-4DB8-8892-48933C57FD84}" dt="2024-05-30T09:39:54.541" v="5017" actId="1076"/>
          <ac:spMkLst>
            <pc:docMk/>
            <pc:sldMk cId="4141678076" sldId="273"/>
            <ac:spMk id="9" creationId="{D7C66C9C-4895-A5D3-E72F-8EAA3B32DA24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10" creationId="{1ADA1B8E-BCEC-452B-72D1-C0717BED5DE1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11" creationId="{D1F9B607-E50F-566B-44DD-98F14010F14D}"/>
          </ac:spMkLst>
        </pc:spChg>
        <pc:spChg chg="add mod">
          <ac:chgData name="Sam Welch" userId="346ebfb30976329f" providerId="LiveId" clId="{C96832A1-AD85-4DB8-8892-48933C57FD84}" dt="2024-05-30T09:39:57.289" v="5018" actId="1076"/>
          <ac:spMkLst>
            <pc:docMk/>
            <pc:sldMk cId="4141678076" sldId="273"/>
            <ac:spMk id="12" creationId="{C0B4FAD0-C7BB-C44F-A7B1-1A8566702B35}"/>
          </ac:spMkLst>
        </pc:spChg>
        <pc:spChg chg="add mod">
          <ac:chgData name="Sam Welch" userId="346ebfb30976329f" providerId="LiveId" clId="{C96832A1-AD85-4DB8-8892-48933C57FD84}" dt="2024-05-30T09:40:11.420" v="5024" actId="1076"/>
          <ac:spMkLst>
            <pc:docMk/>
            <pc:sldMk cId="4141678076" sldId="273"/>
            <ac:spMk id="13" creationId="{21184C79-6A9B-236F-548A-CD381A1744BB}"/>
          </ac:spMkLst>
        </pc:spChg>
        <pc:spChg chg="add mod">
          <ac:chgData name="Sam Welch" userId="346ebfb30976329f" providerId="LiveId" clId="{C96832A1-AD85-4DB8-8892-48933C57FD84}" dt="2024-05-30T09:18:46.044" v="4419" actId="20577"/>
          <ac:spMkLst>
            <pc:docMk/>
            <pc:sldMk cId="4141678076" sldId="273"/>
            <ac:spMk id="14" creationId="{EB9E876F-1882-B572-26CF-D5D83EF99585}"/>
          </ac:spMkLst>
        </pc:spChg>
        <pc:spChg chg="add mod">
          <ac:chgData name="Sam Welch" userId="346ebfb30976329f" providerId="LiveId" clId="{C96832A1-AD85-4DB8-8892-48933C57FD84}" dt="2024-05-30T09:40:01.859" v="5020" actId="1076"/>
          <ac:spMkLst>
            <pc:docMk/>
            <pc:sldMk cId="4141678076" sldId="273"/>
            <ac:spMk id="15" creationId="{AA24EFA5-451D-7442-1F43-33443AB767CF}"/>
          </ac:spMkLst>
        </pc:spChg>
        <pc:spChg chg="add mod">
          <ac:chgData name="Sam Welch" userId="346ebfb30976329f" providerId="LiveId" clId="{C96832A1-AD85-4DB8-8892-48933C57FD84}" dt="2024-05-30T09:40:17.049" v="5026" actId="20577"/>
          <ac:spMkLst>
            <pc:docMk/>
            <pc:sldMk cId="4141678076" sldId="273"/>
            <ac:spMk id="16" creationId="{BC522D3B-F244-D46F-FA51-B14518C52625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20" creationId="{D05861C6-FCE8-3C70-7D25-8787FB945E66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21" creationId="{73E5F42B-A710-7964-B79C-739E37C032AF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26" creationId="{4ED09F9D-1BE3-4F94-B8BD-64FAF6D14946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27" creationId="{99A09692-3CD7-1BEC-A04E-417774F1CAFB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29" creationId="{D910197F-23E5-4D85-6021-975F6E48843D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30" creationId="{FF8D1861-EAAB-8D1E-80EC-AF58DED5DDDF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32" creationId="{4EF927FD-274C-3B15-CD04-93D61C390CEA}"/>
          </ac:spMkLst>
        </pc:spChg>
        <pc:spChg chg="mod">
          <ac:chgData name="Sam Welch" userId="346ebfb30976329f" providerId="LiveId" clId="{C96832A1-AD85-4DB8-8892-48933C57FD84}" dt="2024-05-30T09:18:49.450" v="4420" actId="1076"/>
          <ac:spMkLst>
            <pc:docMk/>
            <pc:sldMk cId="4141678076" sldId="273"/>
            <ac:spMk id="33" creationId="{CD4088FE-67C2-6741-94BE-AB9284CFB3EC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35" creationId="{1E78BC77-5D83-A691-9896-46F92C5478AA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38" creationId="{2FF55B6C-D4F6-5F50-DC46-269BA7485F94}"/>
          </ac:spMkLst>
        </pc:spChg>
        <pc:spChg chg="mod">
          <ac:chgData name="Sam Welch" userId="346ebfb30976329f" providerId="LiveId" clId="{C96832A1-AD85-4DB8-8892-48933C57FD84}" dt="2024-05-30T09:18:27.469" v="4399" actId="1076"/>
          <ac:spMkLst>
            <pc:docMk/>
            <pc:sldMk cId="4141678076" sldId="273"/>
            <ac:spMk id="42" creationId="{98433351-D33A-A32C-168F-63729DF5CEE4}"/>
          </ac:spMkLst>
        </pc:spChg>
        <pc:spChg chg="mod">
          <ac:chgData name="Sam Welch" userId="346ebfb30976329f" providerId="LiveId" clId="{C96832A1-AD85-4DB8-8892-48933C57FD84}" dt="2024-05-30T09:18:40.778" v="4407" actId="1076"/>
          <ac:spMkLst>
            <pc:docMk/>
            <pc:sldMk cId="4141678076" sldId="273"/>
            <ac:spMk id="47" creationId="{AA9DD50F-CD5D-FBFF-5921-EC256BC10529}"/>
          </ac:spMkLst>
        </pc:spChg>
        <pc:spChg chg="mod">
          <ac:chgData name="Sam Welch" userId="346ebfb30976329f" providerId="LiveId" clId="{C96832A1-AD85-4DB8-8892-48933C57FD84}" dt="2024-05-30T09:18:24.346" v="4398" actId="1076"/>
          <ac:spMkLst>
            <pc:docMk/>
            <pc:sldMk cId="4141678076" sldId="273"/>
            <ac:spMk id="48" creationId="{2517DFE5-A72E-2C30-7022-498F875F48A3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49" creationId="{BFDA0CA4-F211-9413-EF9D-DBC7F460EA39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50" creationId="{571FA6BC-8A96-2795-81EF-977F4CCE1D02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51" creationId="{C57168F6-9DD9-8047-BFB2-6CF6D022119A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52" creationId="{0FE863AD-03F2-29F8-499D-FCFB38B3D8F5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53" creationId="{E8EF1933-8810-0F3D-7BC4-BE41021AF9C8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54" creationId="{362434ED-BEA4-4DE8-8652-ADC49E89B4E7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55" creationId="{5E44C11F-F4BE-94EE-FDEB-0D2043F8B84D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56" creationId="{FCE91778-D2C8-B2A3-90A4-B1D368CA8E99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57" creationId="{3C0884A0-F077-05B1-E7BB-B2D3DEC9303B}"/>
          </ac:spMkLst>
        </pc:spChg>
        <pc:spChg chg="del">
          <ac:chgData name="Sam Welch" userId="346ebfb30976329f" providerId="LiveId" clId="{C96832A1-AD85-4DB8-8892-48933C57FD84}" dt="2024-05-30T08:51:06.015" v="3643" actId="478"/>
          <ac:spMkLst>
            <pc:docMk/>
            <pc:sldMk cId="4141678076" sldId="273"/>
            <ac:spMk id="58" creationId="{08DBD0C2-3526-1A59-A2F7-D9BFCDBC2DC2}"/>
          </ac:spMkLst>
        </pc:spChg>
        <pc:cxnChg chg="del mod">
          <ac:chgData name="Sam Welch" userId="346ebfb30976329f" providerId="LiveId" clId="{C96832A1-AD85-4DB8-8892-48933C57FD84}" dt="2024-05-30T08:51:06.015" v="3643" actId="478"/>
          <ac:cxnSpMkLst>
            <pc:docMk/>
            <pc:sldMk cId="4141678076" sldId="273"/>
            <ac:cxnSpMk id="36" creationId="{308D8C44-65E6-7F95-D3BE-07649D936761}"/>
          </ac:cxnSpMkLst>
        </pc:cxnChg>
        <pc:cxnChg chg="del mod">
          <ac:chgData name="Sam Welch" userId="346ebfb30976329f" providerId="LiveId" clId="{C96832A1-AD85-4DB8-8892-48933C57FD84}" dt="2024-05-30T08:51:06.015" v="3643" actId="478"/>
          <ac:cxnSpMkLst>
            <pc:docMk/>
            <pc:sldMk cId="4141678076" sldId="273"/>
            <ac:cxnSpMk id="39" creationId="{4CD0754D-AD17-FEDD-C0C1-5568A022ECF4}"/>
          </ac:cxnSpMkLst>
        </pc:cxnChg>
      </pc:sldChg>
      <pc:sldChg chg="addSp delSp modSp add mod modTransition modAnim">
        <pc:chgData name="Sam Welch" userId="346ebfb30976329f" providerId="LiveId" clId="{C96832A1-AD85-4DB8-8892-48933C57FD84}" dt="2024-05-31T06:12:34.683" v="9831"/>
        <pc:sldMkLst>
          <pc:docMk/>
          <pc:sldMk cId="21950239" sldId="274"/>
        </pc:sldMkLst>
        <pc:spChg chg="mod">
          <ac:chgData name="Sam Welch" userId="346ebfb30976329f" providerId="LiveId" clId="{C96832A1-AD85-4DB8-8892-48933C57FD84}" dt="2024-05-31T06:12:30.584" v="9829" actId="14100"/>
          <ac:spMkLst>
            <pc:docMk/>
            <pc:sldMk cId="21950239" sldId="274"/>
            <ac:spMk id="2" creationId="{8D30C511-AD27-5151-0DDE-777264596502}"/>
          </ac:spMkLst>
        </pc:spChg>
        <pc:spChg chg="mod">
          <ac:chgData name="Sam Welch" userId="346ebfb30976329f" providerId="LiveId" clId="{C96832A1-AD85-4DB8-8892-48933C57FD84}" dt="2024-05-31T05:59:59.696" v="9478" actId="255"/>
          <ac:spMkLst>
            <pc:docMk/>
            <pc:sldMk cId="21950239" sldId="274"/>
            <ac:spMk id="3" creationId="{130173B1-F77F-E64B-829A-F92080582852}"/>
          </ac:spMkLst>
        </pc:spChg>
        <pc:spChg chg="add mod">
          <ac:chgData name="Sam Welch" userId="346ebfb30976329f" providerId="LiveId" clId="{C96832A1-AD85-4DB8-8892-48933C57FD84}" dt="2024-05-31T06:12:33.762" v="9830" actId="1076"/>
          <ac:spMkLst>
            <pc:docMk/>
            <pc:sldMk cId="21950239" sldId="274"/>
            <ac:spMk id="8" creationId="{C04C032D-4ADC-359C-ACC6-A724C5588EE4}"/>
          </ac:spMkLst>
        </pc:spChg>
        <pc:spChg chg="del mod">
          <ac:chgData name="Sam Welch" userId="346ebfb30976329f" providerId="LiveId" clId="{C96832A1-AD85-4DB8-8892-48933C57FD84}" dt="2024-05-30T16:13:43.114" v="9056" actId="21"/>
          <ac:spMkLst>
            <pc:docMk/>
            <pc:sldMk cId="21950239" sldId="274"/>
            <ac:spMk id="12" creationId="{0B9F7680-1B32-01B5-DCB9-4C8AEB3AA03C}"/>
          </ac:spMkLst>
        </pc:spChg>
        <pc:picChg chg="del mod">
          <ac:chgData name="Sam Welch" userId="346ebfb30976329f" providerId="LiveId" clId="{C96832A1-AD85-4DB8-8892-48933C57FD84}" dt="2024-05-30T16:13:43.114" v="9056" actId="21"/>
          <ac:picMkLst>
            <pc:docMk/>
            <pc:sldMk cId="21950239" sldId="274"/>
            <ac:picMk id="11" creationId="{D040860B-2556-AFC5-91B3-2C757313D816}"/>
          </ac:picMkLst>
        </pc:picChg>
        <pc:picChg chg="del">
          <ac:chgData name="Sam Welch" userId="346ebfb30976329f" providerId="LiveId" clId="{C96832A1-AD85-4DB8-8892-48933C57FD84}" dt="2024-05-30T16:12:42.217" v="9018"/>
          <ac:picMkLst>
            <pc:docMk/>
            <pc:sldMk cId="21950239" sldId="274"/>
            <ac:picMk id="14" creationId="{59068361-E284-F36B-AB53-9B1B81313263}"/>
          </ac:picMkLst>
        </pc:picChg>
      </pc:sldChg>
      <pc:sldChg chg="addSp modSp new mod ord">
        <pc:chgData name="Sam Welch" userId="346ebfb30976329f" providerId="LiveId" clId="{C96832A1-AD85-4DB8-8892-48933C57FD84}" dt="2024-05-31T06:12:46.040" v="9832" actId="27124"/>
        <pc:sldMkLst>
          <pc:docMk/>
          <pc:sldMk cId="729292114" sldId="275"/>
        </pc:sldMkLst>
        <pc:spChg chg="mod">
          <ac:chgData name="Sam Welch" userId="346ebfb30976329f" providerId="LiveId" clId="{C96832A1-AD85-4DB8-8892-48933C57FD84}" dt="2024-05-31T05:43:39.253" v="9400"/>
          <ac:spMkLst>
            <pc:docMk/>
            <pc:sldMk cId="729292114" sldId="275"/>
            <ac:spMk id="2" creationId="{6443ED52-29B2-5753-3D0F-1673F5722AF6}"/>
          </ac:spMkLst>
        </pc:spChg>
        <pc:spChg chg="mod">
          <ac:chgData name="Sam Welch" userId="346ebfb30976329f" providerId="LiveId" clId="{C96832A1-AD85-4DB8-8892-48933C57FD84}" dt="2024-05-31T05:43:47.587" v="9402" actId="14100"/>
          <ac:spMkLst>
            <pc:docMk/>
            <pc:sldMk cId="729292114" sldId="275"/>
            <ac:spMk id="5" creationId="{BB2AA345-CAB0-569B-A64E-9FEF1F12BBE6}"/>
          </ac:spMkLst>
        </pc:spChg>
        <pc:graphicFrameChg chg="add modGraphic">
          <ac:chgData name="Sam Welch" userId="346ebfb30976329f" providerId="LiveId" clId="{C96832A1-AD85-4DB8-8892-48933C57FD84}" dt="2024-05-31T06:12:46.040" v="9832" actId="27124"/>
          <ac:graphicFrameMkLst>
            <pc:docMk/>
            <pc:sldMk cId="729292114" sldId="275"/>
            <ac:graphicFrameMk id="8" creationId="{F821DCE1-3C2D-90D8-A5A3-2C888FE566E9}"/>
          </ac:graphicFrameMkLst>
        </pc:graphicFrameChg>
      </pc:sldChg>
      <pc:sldChg chg="add del">
        <pc:chgData name="Sam Welch" userId="346ebfb30976329f" providerId="LiveId" clId="{C96832A1-AD85-4DB8-8892-48933C57FD84}" dt="2024-05-31T05:42:58.349" v="9395"/>
        <pc:sldMkLst>
          <pc:docMk/>
          <pc:sldMk cId="3621498567" sldId="275"/>
        </pc:sldMkLst>
      </pc:sldChg>
      <pc:sldChg chg="add del">
        <pc:chgData name="Sam Welch" userId="346ebfb30976329f" providerId="LiveId" clId="{C96832A1-AD85-4DB8-8892-48933C57FD84}" dt="2024-05-31T05:42:58.349" v="9395"/>
        <pc:sldMkLst>
          <pc:docMk/>
          <pc:sldMk cId="2020051393" sldId="276"/>
        </pc:sldMkLst>
      </pc:sldChg>
      <pc:sldChg chg="add del">
        <pc:chgData name="Sam Welch" userId="346ebfb30976329f" providerId="LiveId" clId="{C96832A1-AD85-4DB8-8892-48933C57FD84}" dt="2024-05-31T05:42:58.349" v="9395"/>
        <pc:sldMkLst>
          <pc:docMk/>
          <pc:sldMk cId="2463464928" sldId="277"/>
        </pc:sldMkLst>
      </pc:sldChg>
      <pc:sldChg chg="add del">
        <pc:chgData name="Sam Welch" userId="346ebfb30976329f" providerId="LiveId" clId="{C96832A1-AD85-4DB8-8892-48933C57FD84}" dt="2024-05-31T05:42:58.349" v="9395"/>
        <pc:sldMkLst>
          <pc:docMk/>
          <pc:sldMk cId="4217789268" sldId="278"/>
        </pc:sldMkLst>
      </pc:sldChg>
      <pc:sldChg chg="add del">
        <pc:chgData name="Sam Welch" userId="346ebfb30976329f" providerId="LiveId" clId="{C96832A1-AD85-4DB8-8892-48933C57FD84}" dt="2024-05-31T05:42:58.349" v="9395"/>
        <pc:sldMkLst>
          <pc:docMk/>
          <pc:sldMk cId="1275080776" sldId="279"/>
        </pc:sldMkLst>
      </pc:sldChg>
      <pc:sldChg chg="add del">
        <pc:chgData name="Sam Welch" userId="346ebfb30976329f" providerId="LiveId" clId="{C96832A1-AD85-4DB8-8892-48933C57FD84}" dt="2024-05-31T05:42:58.349" v="9395"/>
        <pc:sldMkLst>
          <pc:docMk/>
          <pc:sldMk cId="2418279574" sldId="280"/>
        </pc:sldMkLst>
      </pc:sldChg>
      <pc:sldChg chg="add del">
        <pc:chgData name="Sam Welch" userId="346ebfb30976329f" providerId="LiveId" clId="{C96832A1-AD85-4DB8-8892-48933C57FD84}" dt="2024-05-31T05:42:58.349" v="9395"/>
        <pc:sldMkLst>
          <pc:docMk/>
          <pc:sldMk cId="1181416725" sldId="281"/>
        </pc:sldMkLst>
      </pc:sldChg>
      <pc:sldChg chg="add del">
        <pc:chgData name="Sam Welch" userId="346ebfb30976329f" providerId="LiveId" clId="{C96832A1-AD85-4DB8-8892-48933C57FD84}" dt="2024-05-31T05:42:58.349" v="9395"/>
        <pc:sldMkLst>
          <pc:docMk/>
          <pc:sldMk cId="2265467754" sldId="282"/>
        </pc:sldMkLst>
      </pc:sldChg>
      <pc:sldChg chg="add del">
        <pc:chgData name="Sam Welch" userId="346ebfb30976329f" providerId="LiveId" clId="{C96832A1-AD85-4DB8-8892-48933C57FD84}" dt="2024-05-31T05:42:58.349" v="9395"/>
        <pc:sldMkLst>
          <pc:docMk/>
          <pc:sldMk cId="3670473912" sldId="283"/>
        </pc:sldMkLst>
      </pc:sldChg>
      <pc:sldChg chg="add del">
        <pc:chgData name="Sam Welch" userId="346ebfb30976329f" providerId="LiveId" clId="{C96832A1-AD85-4DB8-8892-48933C57FD84}" dt="2024-05-31T05:42:58.349" v="9395"/>
        <pc:sldMkLst>
          <pc:docMk/>
          <pc:sldMk cId="3734165732" sldId="284"/>
        </pc:sldMkLst>
      </pc:sldChg>
      <pc:sldChg chg="add del">
        <pc:chgData name="Sam Welch" userId="346ebfb30976329f" providerId="LiveId" clId="{C96832A1-AD85-4DB8-8892-48933C57FD84}" dt="2024-05-31T05:42:58.349" v="9395"/>
        <pc:sldMkLst>
          <pc:docMk/>
          <pc:sldMk cId="2130390124" sldId="285"/>
        </pc:sldMkLst>
      </pc:sldChg>
      <pc:sldChg chg="add del">
        <pc:chgData name="Sam Welch" userId="346ebfb30976329f" providerId="LiveId" clId="{C96832A1-AD85-4DB8-8892-48933C57FD84}" dt="2024-05-31T05:42:58.349" v="9395"/>
        <pc:sldMkLst>
          <pc:docMk/>
          <pc:sldMk cId="251204814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D13F7-56A6-4DDC-AE82-47FDDDA9A32F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FA1CA-6966-43B5-BD65-80475CBC7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4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/>
              <a:t>Chemical agnostic</a:t>
            </a:r>
          </a:p>
          <a:p>
            <a:pPr marL="171450" indent="-171450">
              <a:buFontTx/>
              <a:buChar char="-"/>
            </a:pPr>
            <a:r>
              <a:rPr lang="en-GB"/>
              <a:t>Not necessarily linear </a:t>
            </a:r>
          </a:p>
          <a:p>
            <a:pPr marL="171450" indent="-171450">
              <a:buFontTx/>
              <a:buChar char="-"/>
            </a:pPr>
            <a:r>
              <a:rPr lang="en-GB"/>
              <a:t>Relationships can be causal, mechanistic, inferential or correlation-based</a:t>
            </a:r>
          </a:p>
          <a:p>
            <a:pPr marL="171450" indent="-171450">
              <a:buFontTx/>
              <a:buChar char="-"/>
            </a:pPr>
            <a:r>
              <a:rPr lang="en-GB"/>
              <a:t>Perfect information not required, intended to be “living documents” that stakeholders can develop and refine with time</a:t>
            </a:r>
          </a:p>
          <a:p>
            <a:pPr marL="171450" indent="-171450">
              <a:buFontTx/>
              <a:buChar char="-"/>
            </a:pPr>
            <a:r>
              <a:rPr lang="en-GB"/>
              <a:t>In May 2024, 474 AOPs available free online (some WIP)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/>
              <a:t>Left the door open for someone to develop an exposure pathway, and someone did</a:t>
            </a:r>
            <a:endParaRPr lang="en-GB"/>
          </a:p>
          <a:p>
            <a:pPr marL="0" indent="0">
              <a:buFontTx/>
              <a:buNone/>
            </a:pPr>
            <a:endParaRPr lang="en-GB"/>
          </a:p>
          <a:p>
            <a:pPr marL="171450" indent="-171450">
              <a:buFontTx/>
              <a:buChar char="-"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FA1CA-6966-43B5-BD65-80475CBC78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/>
              <a:t>Stressor specific by necessity, but could be used with co-occurring substances</a:t>
            </a:r>
          </a:p>
          <a:p>
            <a:pPr marL="171450" indent="-171450">
              <a:buFontTx/>
              <a:buChar char="-"/>
            </a:pPr>
            <a:r>
              <a:rPr lang="en-GB"/>
              <a:t>A series of Key Exposure States (state of a stressor in space and time) linked by Key Transitional Relationships</a:t>
            </a:r>
          </a:p>
          <a:p>
            <a:pPr marL="171450" indent="-171450">
              <a:buFontTx/>
              <a:buChar char="-"/>
            </a:pPr>
            <a:r>
              <a:rPr lang="en-GB"/>
              <a:t>Always a Source, always a Target Site Exposure (linked to the MIE), linked by a series of Key exposure states </a:t>
            </a:r>
          </a:p>
          <a:p>
            <a:pPr marL="171450" indent="-171450">
              <a:buFontTx/>
              <a:buChar char="-"/>
            </a:pPr>
            <a:r>
              <a:rPr lang="en-GB"/>
              <a:t>Key Exposure State: the state of a stressor in space and time</a:t>
            </a:r>
          </a:p>
          <a:p>
            <a:pPr marL="171450" indent="-171450">
              <a:buFontTx/>
              <a:buChar char="-"/>
            </a:pPr>
            <a:r>
              <a:rPr lang="en-GB"/>
              <a:t>Not as well-developed – 232 hits on Google Scholar vs. 10800 for AOPs</a:t>
            </a:r>
          </a:p>
          <a:p>
            <a:pPr marL="171450" indent="-171450">
              <a:buFontTx/>
              <a:buChar char="-"/>
            </a:pPr>
            <a:endParaRPr lang="en-GB"/>
          </a:p>
          <a:p>
            <a:pPr marL="171450" indent="-171450">
              <a:buFontTx/>
              <a:buChar char="-"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FA1CA-6966-43B5-BD65-80475CBC78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2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FB26-9209-42AA-1FB1-1949726E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805EE-7228-05D3-BC6D-4BA163930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43AA-68D4-0588-5929-ED45BBEA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B1C2-556F-4BB8-8707-EBAD28459005}" type="datetime1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7396-24BF-B688-E325-0A499A9C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095B-ED46-7DD5-92ED-C24DB165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8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933C-8086-D30A-3D14-5FE725F5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62C36-52FC-D5BD-C9BA-E588E8DC4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6F29-2D6A-D978-1DC7-D240F65C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9A6D-FA85-40DA-90E9-EC12F8D831C4}" type="datetime1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ACF9-FCED-E03C-B8A0-A9C51A3C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4DC1-4C2C-7A9E-63C3-A957D3EA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6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B7FE0-38E7-F1AF-042B-7D6C87A7D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4D00B-EE1C-520F-BB43-B4804EF34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8AC8-1C51-1CE6-460B-AD2402B4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B018-87F8-48BB-9EEF-B837DA7590A7}" type="datetime1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D23A-3641-24A1-085D-28312C4B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2202-CE51-7D73-93E3-74774B40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7D1C-A212-9036-24AA-325037AA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9053-9A66-9956-6B99-1DBE70D61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4C92-3644-6357-3087-ABC4F256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3A51-9697-4B50-920C-0BE3A7E361EC}" type="datetime1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0E11-7C72-95AB-704F-A301BDBE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8DBD-D144-3450-5DD0-B8A833F9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4F92-C751-6D01-1780-FD1B0092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5FE1-34D5-A6F0-1A7E-BFF3282C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2DB1-3624-E29B-992F-59C118BC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F37E-6D26-4185-9E80-95E378F062F0}" type="datetime1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57439-73D6-4B60-73E8-C3AC6B3D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32B3-75D9-0EC8-0A8F-BB9AF292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8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5CE1-C707-A76D-1076-9290C42C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D624-0B2B-9CF1-B91A-25C1E0C07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0E4E6-B6D9-573C-4136-169DB064B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6CAC-962D-CF3C-2C1C-A7A97E16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585-579F-4A7B-862F-3DC322CFF78C}" type="datetime1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27378-CCA4-2262-C6A2-459DE5BA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235A0-3A6A-913E-D98D-46648FF0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8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E6D2-FBCD-06AC-07A4-9EADD71C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B2EC0-4BCC-3C1E-999B-37D84818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D078A-C90A-7D06-270A-E249A22D8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CB29C-B8A1-9269-EE43-EC9550B8F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39CBF-00B3-03C5-8195-43EA64BA9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B9FD8-DB4E-177E-EBEE-7258C17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3D97-7BCC-4CC2-A6D3-FDEC975E19B4}" type="datetime1">
              <a:rPr lang="en-GB" smtClean="0"/>
              <a:t>31/05/2024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6A139-DE32-A7C9-2C23-41D25F42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5D540-5DB3-E125-7970-A76BE821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92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F510-1C9F-9FA9-2752-41D56AAD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E05F1-D6B0-9579-984A-E8B5B9DF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280C-2872-4DBD-A045-8A11439033F5}" type="datetime1">
              <a:rPr lang="en-GB" smtClean="0"/>
              <a:t>31/05/2024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D918B-60E1-E2F9-FF2F-AF56BBBE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9FE0C-857F-3D18-4FE5-4A2C9901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03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A127E-2135-63EA-803D-035DE4BE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DE04-E9A3-4A88-835E-41279B7E4D07}" type="datetime1">
              <a:rPr lang="en-GB" smtClean="0"/>
              <a:t>31/05/2024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93F95-106F-320A-0D70-49F7D75C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39CB6-36C8-016A-0401-919896E8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8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01F0-F526-2170-6BFB-ABA5697C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6E83-CEFE-AB1C-617F-29FA6170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ED4C-F063-D9A1-08CF-72DE3A36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8BE2-ED83-6A1E-31CE-7F11A415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7C1C-06A7-4B01-822C-BCC5D2E78F76}" type="datetime1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9E4BF-27F7-35A2-0BB0-21175A5A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112A0-F5B5-8EA5-1D73-599F809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33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E394-3CAA-79B6-8682-351FE665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1E60B-A09D-E0A4-4B1D-4052634FC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CA35F-FF21-3528-A77B-3E151AA1E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0EE44-74EB-7CE5-00D1-423C716E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6D90-9228-41ED-8561-41AB98A005C6}" type="datetime1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6E997-272D-E81C-FE37-622910CE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329EF-614A-6E54-C6A9-A74771CB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E4FB3-7B9B-EDC2-0C20-9E60CF85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265E7-B6F4-53BA-35D4-51311220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F842-982D-7FCE-72EA-586ED8B59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02896-2185-48E8-800C-9F55F3815347}" type="datetime1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9FB1-455C-C22B-52BA-F68F93DEE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BDD4-2881-C765-8855-9A6A5E62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9B6046-26B7-4106-9980-A10986363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7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amawelch/NIVA_Postdoc_AEP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cotox.2018.03.006" TargetMode="External"/><Relationship Id="rId13" Type="http://schemas.openxmlformats.org/officeDocument/2006/relationships/hyperlink" Target="https://doi.org/10.1371/journal.pbio.1001745" TargetMode="External"/><Relationship Id="rId3" Type="http://schemas.openxmlformats.org/officeDocument/2006/relationships/hyperlink" Target="https://doi.org/10.1002/env.1000" TargetMode="External"/><Relationship Id="rId7" Type="http://schemas.openxmlformats.org/officeDocument/2006/relationships/hyperlink" Target="https://doi.org/10.1039/c8em00018b" TargetMode="External"/><Relationship Id="rId12" Type="http://schemas.openxmlformats.org/officeDocument/2006/relationships/hyperlink" Target="https://doi.org/10.1016/j.cotox.2019.07.001" TargetMode="External"/><Relationship Id="rId2" Type="http://schemas.openxmlformats.org/officeDocument/2006/relationships/hyperlink" Target="https://doi.org/10.1002/etc.34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i.org/10.1016/j.watres.2021.117873" TargetMode="External"/><Relationship Id="rId11" Type="http://schemas.openxmlformats.org/officeDocument/2006/relationships/hyperlink" Target="https://doi.org/10.1007/978-1-4020-6102-8_1" TargetMode="External"/><Relationship Id="rId5" Type="http://schemas.openxmlformats.org/officeDocument/2006/relationships/hyperlink" Target="https://doi.org/10.1002/etc.3259" TargetMode="External"/><Relationship Id="rId15" Type="http://schemas.openxmlformats.org/officeDocument/2006/relationships/hyperlink" Target="https://github.com/samawelch/NIVA_Postdoc_AEP" TargetMode="External"/><Relationship Id="rId10" Type="http://schemas.openxmlformats.org/officeDocument/2006/relationships/hyperlink" Target="https://www.epa.gov/chemical-research/adverse-outcome-pathways" TargetMode="External"/><Relationship Id="rId4" Type="http://schemas.openxmlformats.org/officeDocument/2006/relationships/hyperlink" Target="https://doi.org/10.1016/j.tiv.2020.104855" TargetMode="External"/><Relationship Id="rId9" Type="http://schemas.openxmlformats.org/officeDocument/2006/relationships/hyperlink" Target="https://doi.org/10.1021/acs.est.5b05311" TargetMode="External"/><Relationship Id="rId1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slide" Target="slide8.xml"/><Relationship Id="rId3" Type="http://schemas.openxmlformats.org/officeDocument/2006/relationships/image" Target="../media/image6.png"/><Relationship Id="rId21" Type="http://schemas.openxmlformats.org/officeDocument/2006/relationships/slide" Target="slide11.xml"/><Relationship Id="rId7" Type="http://schemas.openxmlformats.org/officeDocument/2006/relationships/image" Target="../media/image10.png"/><Relationship Id="rId12" Type="http://schemas.openxmlformats.org/officeDocument/2006/relationships/slide" Target="slide1.xml"/><Relationship Id="rId17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slide" Target="slide6.xml"/><Relationship Id="rId20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slide" Target="slide4.xml"/><Relationship Id="rId10" Type="http://schemas.openxmlformats.org/officeDocument/2006/relationships/image" Target="../media/image13.png"/><Relationship Id="rId19" Type="http://schemas.openxmlformats.org/officeDocument/2006/relationships/slide" Target="slide9.xml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vaan.ugent.be/tutorial/" TargetMode="External"/><Relationship Id="rId2" Type="http://schemas.openxmlformats.org/officeDocument/2006/relationships/hyperlink" Target="https://cran.r-project.org/web/packages/sem/index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F004-7CF4-593C-CC31-888483016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769" y="960437"/>
            <a:ext cx="11024462" cy="2387600"/>
          </a:xfrm>
        </p:spPr>
        <p:txBody>
          <a:bodyPr>
            <a:noAutofit/>
          </a:bodyPr>
          <a:lstStyle/>
          <a:p>
            <a:r>
              <a:rPr lang="en-GB" sz="4400">
                <a:ea typeface="Fira Code Medium" panose="020B0809050000020004" pitchFamily="49" charset="0"/>
                <a:cs typeface="Fira Code Medium" panose="020B0809050000020004" pitchFamily="49" charset="0"/>
              </a:rPr>
              <a:t>Aggregate Exposure Pathways for Source to Outcome pollution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993C1-013B-2EF3-D30A-A42E251E6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15718"/>
          </a:xfrm>
        </p:spPr>
        <p:txBody>
          <a:bodyPr/>
          <a:lstStyle/>
          <a:p>
            <a:r>
              <a:rPr lang="en-GB">
                <a:solidFill>
                  <a:schemeClr val="bg2">
                    <a:lumMod val="50000"/>
                  </a:schemeClr>
                </a:solidFill>
              </a:rPr>
              <a:t>Sam Welch – Postdoctoral Position Candidate</a:t>
            </a:r>
          </a:p>
          <a:p>
            <a:r>
              <a:rPr lang="en-GB">
                <a:solidFill>
                  <a:schemeClr val="bg2">
                    <a:lumMod val="50000"/>
                  </a:schemeClr>
                </a:solidFill>
              </a:rPr>
              <a:t>2nd Interview – </a:t>
            </a:r>
            <a:fld id="{A3BF8744-3B9F-49BC-B25C-5A37E33EFC61}" type="datetime1">
              <a:rPr lang="en-GB" smtClean="0">
                <a:solidFill>
                  <a:schemeClr val="bg2">
                    <a:lumMod val="50000"/>
                  </a:schemeClr>
                </a:solidFill>
              </a:rPr>
              <a:pPr/>
              <a:t>31/05/2024</a:t>
            </a:fld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A7B9F6-5740-F3A2-113D-1FEB2AAB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96" y="5622798"/>
            <a:ext cx="1575054" cy="1148416"/>
          </a:xfrm>
          <a:prstGeom prst="rect">
            <a:avLst/>
          </a:prstGeom>
        </p:spPr>
      </p:pic>
      <p:pic>
        <p:nvPicPr>
          <p:cNvPr id="11" name="Picture 10" descr="A colorful text with dots&#10;&#10;Description automatically generated">
            <a:extLst>
              <a:ext uri="{FF2B5EF4-FFF2-40B4-BE49-F238E27FC236}">
                <a16:creationId xmlns:a16="http://schemas.microsoft.com/office/drawing/2014/main" id="{099DFBCD-7263-CF9D-08BA-F41FFFDAD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2" y="5713103"/>
            <a:ext cx="2614610" cy="967806"/>
          </a:xfrm>
          <a:prstGeom prst="rect">
            <a:avLst/>
          </a:prstGeom>
        </p:spPr>
      </p:pic>
      <p:pic>
        <p:nvPicPr>
          <p:cNvPr id="12" name="Content Placeholder 1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053DDCE-F16A-98A4-BA72-7F5F9FFDB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94" y="5817394"/>
            <a:ext cx="1040606" cy="10406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D0918E-815D-1A85-7265-AC0D146CA510}"/>
              </a:ext>
            </a:extLst>
          </p:cNvPr>
          <p:cNvSpPr txBox="1"/>
          <p:nvPr/>
        </p:nvSpPr>
        <p:spPr>
          <a:xfrm>
            <a:off x="6150769" y="6153031"/>
            <a:ext cx="51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+mj-lt"/>
              </a:rPr>
              <a:t>Link to </a:t>
            </a:r>
            <a:r>
              <a:rPr lang="en-GB">
                <a:latin typeface="+mj-lt"/>
                <a:hlinkClick r:id="rId6"/>
              </a:rPr>
              <a:t>GitHub repo </a:t>
            </a:r>
            <a:r>
              <a:rPr lang="en-GB">
                <a:latin typeface="+mj-lt"/>
              </a:rPr>
              <a:t>containing slides, references, etc.</a:t>
            </a:r>
          </a:p>
        </p:txBody>
      </p:sp>
    </p:spTree>
    <p:extLst>
      <p:ext uri="{BB962C8B-B14F-4D97-AF65-F5344CB8AC3E}">
        <p14:creationId xmlns:p14="http://schemas.microsoft.com/office/powerpoint/2010/main" val="265827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C511-AD27-5151-0DDE-77726459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A182-9AC1-86D4-3040-48D10230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55C6-70FF-46B2-BA43-3893898093A9}" type="datetime1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EEC7-97CB-00A0-CA9C-404E37EE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8094" y="6356350"/>
            <a:ext cx="4595812" cy="365125"/>
          </a:xfrm>
        </p:spPr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10D99-04A5-CD7E-8B71-D1C84BDD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10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ABEDD5-6C35-F67B-19D7-BB79FFDC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47044"/>
            <a:ext cx="10515600" cy="4351338"/>
          </a:xfrm>
        </p:spPr>
        <p:txBody>
          <a:bodyPr numCol="2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000" err="1">
                <a:effectLst/>
              </a:rPr>
              <a:t>Ankley</a:t>
            </a:r>
            <a:r>
              <a:rPr lang="en-GB" sz="1000">
                <a:effectLst/>
              </a:rPr>
              <a:t>, G.T., Bennett, R.S., Erickson, R.J., Hoff, D.J., Hornung, M.W., Johnson, R.D., Mount, D.R., Nichols, J.W., </a:t>
            </a:r>
            <a:r>
              <a:rPr lang="en-GB" sz="1000" err="1">
                <a:effectLst/>
              </a:rPr>
              <a:t>Russom</a:t>
            </a:r>
            <a:r>
              <a:rPr lang="en-GB" sz="1000">
                <a:effectLst/>
              </a:rPr>
              <a:t>, C.L., </a:t>
            </a:r>
            <a:r>
              <a:rPr lang="en-GB" sz="1000" err="1">
                <a:effectLst/>
              </a:rPr>
              <a:t>Schmieder</a:t>
            </a:r>
            <a:r>
              <a:rPr lang="en-GB" sz="1000">
                <a:effectLst/>
              </a:rPr>
              <a:t>, P.K., </a:t>
            </a:r>
            <a:r>
              <a:rPr lang="en-GB" sz="1000" err="1">
                <a:effectLst/>
              </a:rPr>
              <a:t>Serrrano</a:t>
            </a:r>
            <a:r>
              <a:rPr lang="en-GB" sz="1000">
                <a:effectLst/>
              </a:rPr>
              <a:t>, J.A., </a:t>
            </a:r>
            <a:r>
              <a:rPr lang="en-GB" sz="1000" err="1">
                <a:effectLst/>
              </a:rPr>
              <a:t>Tietge</a:t>
            </a:r>
            <a:r>
              <a:rPr lang="en-GB" sz="1000">
                <a:effectLst/>
              </a:rPr>
              <a:t>, J.E., Villeneuve, D.L., 2010. Adverse outcome pathways: A conceptual framework to support ecotoxicology research and risk assessment. Environmental Toxicology and Chemistry 29, 730–741. </a:t>
            </a:r>
            <a:r>
              <a:rPr lang="en-GB" sz="1000">
                <a:effectLst/>
                <a:hlinkClick r:id="rId2"/>
              </a:rPr>
              <a:t>https://doi.org/10.1002/etc.34</a:t>
            </a:r>
            <a:endParaRPr lang="en-GB" sz="100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000">
                <a:effectLst/>
              </a:rPr>
              <a:t>Budtz-</a:t>
            </a:r>
            <a:r>
              <a:rPr lang="en-GB" sz="1000" err="1">
                <a:effectLst/>
              </a:rPr>
              <a:t>Jørgensen</a:t>
            </a:r>
            <a:r>
              <a:rPr lang="en-GB" sz="1000">
                <a:effectLst/>
              </a:rPr>
              <a:t>, E., </a:t>
            </a:r>
            <a:r>
              <a:rPr lang="en-GB" sz="1000" err="1">
                <a:effectLst/>
              </a:rPr>
              <a:t>Debes</a:t>
            </a:r>
            <a:r>
              <a:rPr lang="en-GB" sz="1000">
                <a:effectLst/>
              </a:rPr>
              <a:t>, F., </a:t>
            </a:r>
            <a:r>
              <a:rPr lang="en-GB" sz="1000" err="1">
                <a:effectLst/>
              </a:rPr>
              <a:t>Weihe</a:t>
            </a:r>
            <a:r>
              <a:rPr lang="en-GB" sz="1000">
                <a:effectLst/>
              </a:rPr>
              <a:t>, P., </a:t>
            </a:r>
            <a:r>
              <a:rPr lang="en-GB" sz="1000" err="1">
                <a:effectLst/>
              </a:rPr>
              <a:t>Grandjean</a:t>
            </a:r>
            <a:r>
              <a:rPr lang="en-GB" sz="1000">
                <a:effectLst/>
              </a:rPr>
              <a:t>, P., 2010. Structural equation models for meta-analysis in environmental risk assessment. </a:t>
            </a:r>
            <a:r>
              <a:rPr lang="en-GB" sz="1000" err="1">
                <a:effectLst/>
              </a:rPr>
              <a:t>Environmetrics</a:t>
            </a:r>
            <a:r>
              <a:rPr lang="en-GB" sz="1000">
                <a:effectLst/>
              </a:rPr>
              <a:t> 21, 510–527. </a:t>
            </a:r>
            <a:r>
              <a:rPr lang="en-GB" sz="1000">
                <a:effectLst/>
                <a:hlinkClick r:id="rId3"/>
              </a:rPr>
              <a:t>https://doi.org/10.1002/env.1000</a:t>
            </a:r>
            <a:endParaRPr lang="en-GB" sz="100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000">
                <a:effectLst/>
              </a:rPr>
              <a:t>Buncher, C.R., </a:t>
            </a:r>
            <a:r>
              <a:rPr lang="en-GB" sz="1000" err="1">
                <a:effectLst/>
              </a:rPr>
              <a:t>Succop</a:t>
            </a:r>
            <a:r>
              <a:rPr lang="en-GB" sz="1000">
                <a:effectLst/>
              </a:rPr>
              <a:t>, P.A., Dietrich, K.N., 1991. Structural equation </a:t>
            </a:r>
            <a:r>
              <a:rPr lang="en-GB" sz="1000" err="1">
                <a:effectLst/>
              </a:rPr>
              <a:t>modeling</a:t>
            </a:r>
            <a:r>
              <a:rPr lang="en-GB" sz="1000">
                <a:effectLst/>
              </a:rPr>
              <a:t> in environmental risk assessment. Environ Health </a:t>
            </a:r>
            <a:r>
              <a:rPr lang="en-GB" sz="1000" err="1">
                <a:effectLst/>
              </a:rPr>
              <a:t>Perspect</a:t>
            </a:r>
            <a:r>
              <a:rPr lang="en-GB" sz="1000">
                <a:effectLst/>
              </a:rPr>
              <a:t> 90, 209–213.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000" err="1">
                <a:effectLst/>
              </a:rPr>
              <a:t>Clewell</a:t>
            </a:r>
            <a:r>
              <a:rPr lang="en-GB" sz="1000">
                <a:effectLst/>
              </a:rPr>
              <a:t>, R.A., Leonard, J.A., Nicolas, C.I., Campbell, J.L., Yoon, M., </a:t>
            </a:r>
            <a:r>
              <a:rPr lang="en-GB" sz="1000" err="1">
                <a:effectLst/>
              </a:rPr>
              <a:t>Efremenko</a:t>
            </a:r>
            <a:r>
              <a:rPr lang="en-GB" sz="1000">
                <a:effectLst/>
              </a:rPr>
              <a:t>, A.Y., McMullen, P.D., Andersen, M.E., </a:t>
            </a:r>
            <a:r>
              <a:rPr lang="en-GB" sz="1000" err="1">
                <a:effectLst/>
              </a:rPr>
              <a:t>Clewell</a:t>
            </a:r>
            <a:r>
              <a:rPr lang="en-GB" sz="1000">
                <a:effectLst/>
              </a:rPr>
              <a:t>, H.J., Phillips, K.A., Tan, Y.-M., 2020. Application of a combined aggregate exposure pathway and adverse outcome pathway (AEP-AOP) approach to inform a cumulative risk assessment: A case study with phthalates. Toxicology in Vitro 66, 104855. </a:t>
            </a:r>
            <a:r>
              <a:rPr lang="en-GB" sz="1000">
                <a:effectLst/>
                <a:hlinkClick r:id="rId4"/>
              </a:rPr>
              <a:t>https://doi.org/10.1016/j.tiv.2020.104855</a:t>
            </a:r>
            <a:endParaRPr lang="en-GB" sz="100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000" err="1">
                <a:effectLst/>
              </a:rPr>
              <a:t>Moermond</a:t>
            </a:r>
            <a:r>
              <a:rPr lang="en-GB" sz="1000">
                <a:effectLst/>
              </a:rPr>
              <a:t>, C.T.A., </a:t>
            </a:r>
            <a:r>
              <a:rPr lang="en-GB" sz="1000" err="1">
                <a:effectLst/>
              </a:rPr>
              <a:t>Kase</a:t>
            </a:r>
            <a:r>
              <a:rPr lang="en-GB" sz="1000">
                <a:effectLst/>
              </a:rPr>
              <a:t>, R., </a:t>
            </a:r>
            <a:r>
              <a:rPr lang="en-GB" sz="1000" err="1">
                <a:effectLst/>
              </a:rPr>
              <a:t>Korkaric</a:t>
            </a:r>
            <a:r>
              <a:rPr lang="en-GB" sz="1000">
                <a:effectLst/>
              </a:rPr>
              <a:t>, M., </a:t>
            </a:r>
            <a:r>
              <a:rPr lang="en-GB" sz="1000" err="1">
                <a:effectLst/>
              </a:rPr>
              <a:t>Ågerstrand</a:t>
            </a:r>
            <a:r>
              <a:rPr lang="en-GB" sz="1000">
                <a:effectLst/>
              </a:rPr>
              <a:t>, M., 2016. CRED: Criteria for reporting and evaluating ecotoxicity data. Environmental Toxicology and Chemistry 35, 1297–1309. </a:t>
            </a:r>
            <a:r>
              <a:rPr lang="en-GB" sz="1000">
                <a:effectLst/>
                <a:hlinkClick r:id="rId5"/>
              </a:rPr>
              <a:t>https://doi.org/10.1002/etc.3259</a:t>
            </a:r>
            <a:endParaRPr lang="en-GB" sz="100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000">
                <a:effectLst/>
              </a:rPr>
              <a:t>Peng, G., Lin, Y., van </a:t>
            </a:r>
            <a:r>
              <a:rPr lang="en-GB" sz="1000" err="1">
                <a:effectLst/>
              </a:rPr>
              <a:t>Bavel</a:t>
            </a:r>
            <a:r>
              <a:rPr lang="en-GB" sz="1000">
                <a:effectLst/>
              </a:rPr>
              <a:t>, B., Li, D., Ni, J., Song, Y., 2022. Aggregate exposure pathways for microplastics (</a:t>
            </a:r>
            <a:r>
              <a:rPr lang="en-GB" sz="1000" err="1">
                <a:effectLst/>
              </a:rPr>
              <a:t>mpAEP</a:t>
            </a:r>
            <a:r>
              <a:rPr lang="en-GB" sz="1000">
                <a:effectLst/>
              </a:rPr>
              <a:t>): An evidence-based framework to identify research and regulatory needs. Water Research 209, 117873. </a:t>
            </a:r>
            <a:r>
              <a:rPr lang="en-GB" sz="1000">
                <a:effectLst/>
                <a:hlinkClick r:id="rId6"/>
              </a:rPr>
              <a:t>https://doi.org/10.1016/j.watres.2021.117873</a:t>
            </a:r>
            <a:endParaRPr lang="en-GB" sz="100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000">
                <a:effectLst/>
              </a:rPr>
              <a:t>Tan, Y.-M., Leonard, J.A., Edwards, S., </a:t>
            </a:r>
            <a:r>
              <a:rPr lang="en-GB" sz="1000" err="1">
                <a:effectLst/>
              </a:rPr>
              <a:t>Teeguarden</a:t>
            </a:r>
            <a:r>
              <a:rPr lang="en-GB" sz="1000">
                <a:effectLst/>
              </a:rPr>
              <a:t>, J., </a:t>
            </a:r>
            <a:r>
              <a:rPr lang="en-GB" sz="1000" err="1">
                <a:effectLst/>
              </a:rPr>
              <a:t>Egeghy</a:t>
            </a:r>
            <a:r>
              <a:rPr lang="en-GB" sz="1000">
                <a:effectLst/>
              </a:rPr>
              <a:t>, P., 2018a. Refining the aggregate exposure pathway. Environ Sci Process Impacts 20, 428–436. </a:t>
            </a:r>
            <a:r>
              <a:rPr lang="en-GB" sz="1000">
                <a:effectLst/>
                <a:hlinkClick r:id="rId7"/>
              </a:rPr>
              <a:t>https://doi.org/10.1039/c8em00018b</a:t>
            </a:r>
            <a:endParaRPr lang="en-GB" sz="100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000">
                <a:effectLst/>
              </a:rPr>
              <a:t>Tan, Y.-M., Leonard, J.A., Edwards, S., </a:t>
            </a:r>
            <a:r>
              <a:rPr lang="en-GB" sz="1000" err="1">
                <a:effectLst/>
              </a:rPr>
              <a:t>Teeguarden</a:t>
            </a:r>
            <a:r>
              <a:rPr lang="en-GB" sz="1000">
                <a:effectLst/>
              </a:rPr>
              <a:t>, J., </a:t>
            </a:r>
            <a:r>
              <a:rPr lang="en-GB" sz="1000" err="1">
                <a:effectLst/>
              </a:rPr>
              <a:t>Paini</a:t>
            </a:r>
            <a:r>
              <a:rPr lang="en-GB" sz="1000">
                <a:effectLst/>
              </a:rPr>
              <a:t>, A., </a:t>
            </a:r>
            <a:r>
              <a:rPr lang="en-GB" sz="1000" err="1">
                <a:effectLst/>
              </a:rPr>
              <a:t>Egeghy</a:t>
            </a:r>
            <a:r>
              <a:rPr lang="en-GB" sz="1000">
                <a:effectLst/>
              </a:rPr>
              <a:t>, P., 2018b. Aggregate exposure pathways in support of risk assessment. Current Opinion in Toxicology, Risk assessment in Toxicology 9, 8–13. </a:t>
            </a:r>
            <a:r>
              <a:rPr lang="en-GB" sz="1000">
                <a:effectLst/>
                <a:hlinkClick r:id="rId8"/>
              </a:rPr>
              <a:t>https://doi.org/10.1016/j.cotox.2018.03.006</a:t>
            </a:r>
            <a:endParaRPr lang="en-GB" sz="100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000" err="1">
                <a:effectLst/>
              </a:rPr>
              <a:t>Teeguarden</a:t>
            </a:r>
            <a:r>
              <a:rPr lang="en-GB" sz="1000">
                <a:effectLst/>
              </a:rPr>
              <a:t>, J.G., Tan, C., 2016. The Aggregate Exposure Pathway (AEP): An Organizational Framework for Advancing Exposure Science Research and Applications.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000" err="1">
                <a:effectLst/>
              </a:rPr>
              <a:t>Teeguarden</a:t>
            </a:r>
            <a:r>
              <a:rPr lang="en-GB" sz="1000">
                <a:effectLst/>
              </a:rPr>
              <a:t>, </a:t>
            </a:r>
            <a:r>
              <a:rPr lang="en-GB" sz="1000" err="1">
                <a:effectLst/>
              </a:rPr>
              <a:t>Justin.G</a:t>
            </a:r>
            <a:r>
              <a:rPr lang="en-GB" sz="1000">
                <a:effectLst/>
              </a:rPr>
              <a:t>., Tan, Y.-M., Edwards, S.W., Leonard, J.A., Anderson, K.A., Corley, R.A., Harding, A.K., </a:t>
            </a:r>
            <a:r>
              <a:rPr lang="en-GB" sz="1000" err="1">
                <a:effectLst/>
              </a:rPr>
              <a:t>Kile</a:t>
            </a:r>
            <a:r>
              <a:rPr lang="en-GB" sz="1000">
                <a:effectLst/>
              </a:rPr>
              <a:t>, M.L., </a:t>
            </a:r>
            <a:r>
              <a:rPr lang="en-GB" sz="1000" err="1">
                <a:effectLst/>
              </a:rPr>
              <a:t>Simonich</a:t>
            </a:r>
            <a:r>
              <a:rPr lang="en-GB" sz="1000">
                <a:effectLst/>
              </a:rPr>
              <a:t>, S.M., Stone, D., </a:t>
            </a:r>
            <a:r>
              <a:rPr lang="en-GB" sz="1000" err="1">
                <a:effectLst/>
              </a:rPr>
              <a:t>Tanguay</a:t>
            </a:r>
            <a:r>
              <a:rPr lang="en-GB" sz="1000">
                <a:effectLst/>
              </a:rPr>
              <a:t>, R.L., Waters, K.M., Harper, S.L., Williams, D.E., 2016. Completing the Link between Exposure Science and Toxicology for Improved Environmental Health Decision Making: The Aggregate Exposure Pathway Framework. Environ Sci </a:t>
            </a:r>
            <a:r>
              <a:rPr lang="en-GB" sz="1000" err="1">
                <a:effectLst/>
              </a:rPr>
              <a:t>Technol</a:t>
            </a:r>
            <a:r>
              <a:rPr lang="en-GB" sz="1000">
                <a:effectLst/>
              </a:rPr>
              <a:t> 50, 4579–4586. </a:t>
            </a:r>
            <a:r>
              <a:rPr lang="en-GB" sz="1000">
                <a:effectLst/>
                <a:hlinkClick r:id="rId9"/>
              </a:rPr>
              <a:t>https://doi.org/10.1021/acs.est.5b05311</a:t>
            </a:r>
            <a:endParaRPr lang="en-GB" sz="100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000">
                <a:effectLst/>
              </a:rPr>
              <a:t>US EPA, O., 2018. Adverse Outcome Pathways [WWW Document]. URL </a:t>
            </a:r>
            <a:r>
              <a:rPr lang="en-GB" sz="1000">
                <a:effectLst/>
                <a:hlinkClick r:id="rId10"/>
              </a:rPr>
              <a:t>https://www.epa.gov/chemical-research/adverse-outcome-pathways</a:t>
            </a:r>
            <a:r>
              <a:rPr lang="en-GB" sz="1000">
                <a:effectLst/>
              </a:rPr>
              <a:t> (accessed 5.30.24).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000">
                <a:effectLst/>
              </a:rPr>
              <a:t>van Leeuwen, C.J., </a:t>
            </a:r>
            <a:r>
              <a:rPr lang="en-GB" sz="1000" err="1">
                <a:effectLst/>
              </a:rPr>
              <a:t>Vermeire</a:t>
            </a:r>
            <a:r>
              <a:rPr lang="en-GB" sz="1000">
                <a:effectLst/>
              </a:rPr>
              <a:t>, T.G. (Eds.), 2007. Risk Assessment of Chemicals: An Introduction. Springer Netherlands, Dordrecht. </a:t>
            </a:r>
            <a:r>
              <a:rPr lang="en-GB" sz="1000">
                <a:effectLst/>
                <a:hlinkClick r:id="rId11"/>
              </a:rPr>
              <a:t>https://doi.org/10.1007/978-1-4020-6102-8_1</a:t>
            </a:r>
            <a:endParaRPr lang="en-GB" sz="100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000" err="1">
                <a:effectLst/>
              </a:rPr>
              <a:t>Wambaugh</a:t>
            </a:r>
            <a:r>
              <a:rPr lang="en-GB" sz="1000">
                <a:effectLst/>
              </a:rPr>
              <a:t>, J.F., Bare, J.C., Carignan, C.C., Dionisio, K.L., Dodson, R.E., Jolliet, O., Liu, X., Meyer, D.E., Newton, S.R., Phillips, K.A., Price, P.S., Ring, C.L., Shin, H.-M., </a:t>
            </a:r>
            <a:r>
              <a:rPr lang="en-GB" sz="1000" err="1">
                <a:effectLst/>
              </a:rPr>
              <a:t>Sobus</a:t>
            </a:r>
            <a:r>
              <a:rPr lang="en-GB" sz="1000">
                <a:effectLst/>
              </a:rPr>
              <a:t>, J.R., Tal, T., Ulrich, E.M., </a:t>
            </a:r>
            <a:r>
              <a:rPr lang="en-GB" sz="1000" err="1">
                <a:effectLst/>
              </a:rPr>
              <a:t>Vallero</a:t>
            </a:r>
            <a:r>
              <a:rPr lang="en-GB" sz="1000">
                <a:effectLst/>
              </a:rPr>
              <a:t>, D.A., Wetmore, B.A., Isaacs, K.K., 2019. New approach methodologies for exposure science. Current Opinion in Toxicology, Risk Assessment in Toxicology 15, 76–92. </a:t>
            </a:r>
            <a:r>
              <a:rPr lang="en-GB" sz="1000">
                <a:effectLst/>
                <a:hlinkClick r:id="rId12"/>
              </a:rPr>
              <a:t>https://doi.org/10.1016/j.cotox.2019.07.001</a:t>
            </a:r>
            <a:endParaRPr lang="en-GB" sz="100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000">
                <a:effectLst/>
              </a:rPr>
              <a:t>Wilson, G., </a:t>
            </a:r>
            <a:r>
              <a:rPr lang="en-GB" sz="1000" err="1">
                <a:effectLst/>
              </a:rPr>
              <a:t>Aruliah</a:t>
            </a:r>
            <a:r>
              <a:rPr lang="en-GB" sz="1000">
                <a:effectLst/>
              </a:rPr>
              <a:t>, D.A., Brown, C.T., Hong, N.P.C., Davis, M., Guy, R.T., Haddock, S.H.D., Huff, K.D., Mitchell, I.M., </a:t>
            </a:r>
            <a:r>
              <a:rPr lang="en-GB" sz="1000" err="1">
                <a:effectLst/>
              </a:rPr>
              <a:t>Plumbley</a:t>
            </a:r>
            <a:r>
              <a:rPr lang="en-GB" sz="1000">
                <a:effectLst/>
              </a:rPr>
              <a:t>, M.D., Waugh, B., White, E.P., Wilson, P., 2014. Best Practices for Scientific Computing. PLOS Biology 12, e1001745. </a:t>
            </a:r>
            <a:r>
              <a:rPr lang="en-GB" sz="1000">
                <a:effectLst/>
                <a:hlinkClick r:id="rId13"/>
              </a:rPr>
              <a:t>https://doi.org/10.1371/journal.pbio.1001745</a:t>
            </a:r>
            <a:endParaRPr lang="en-GB" sz="1000">
              <a:effectLst/>
            </a:endParaRPr>
          </a:p>
        </p:txBody>
      </p:sp>
      <p:pic>
        <p:nvPicPr>
          <p:cNvPr id="3" name="Content Placeholder 10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040860B-2556-AFC5-91B3-2C757313D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46" y="191973"/>
            <a:ext cx="1328736" cy="132873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9F7680-1B32-01B5-DCB9-4C8AEB3AA03C}"/>
              </a:ext>
            </a:extLst>
          </p:cNvPr>
          <p:cNvSpPr txBox="1"/>
          <p:nvPr/>
        </p:nvSpPr>
        <p:spPr>
          <a:xfrm>
            <a:off x="7177087" y="533176"/>
            <a:ext cx="296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+mj-lt"/>
              </a:rPr>
              <a:t>Link to </a:t>
            </a:r>
            <a:r>
              <a:rPr lang="en-GB">
                <a:latin typeface="+mj-lt"/>
                <a:hlinkClick r:id="rId15"/>
              </a:rPr>
              <a:t>GitHub repo </a:t>
            </a:r>
            <a:r>
              <a:rPr lang="en-GB">
                <a:latin typeface="+mj-lt"/>
              </a:rPr>
              <a:t>containing slides, references, etc.</a:t>
            </a:r>
          </a:p>
        </p:txBody>
      </p:sp>
    </p:spTree>
    <p:extLst>
      <p:ext uri="{BB962C8B-B14F-4D97-AF65-F5344CB8AC3E}">
        <p14:creationId xmlns:p14="http://schemas.microsoft.com/office/powerpoint/2010/main" val="326852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C511-AD27-5151-0DDE-77726459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75900" cy="1325563"/>
          </a:xfrm>
        </p:spPr>
        <p:txBody>
          <a:bodyPr/>
          <a:lstStyle/>
          <a:p>
            <a:r>
              <a:rPr lang="en-GB" dirty="0"/>
              <a:t>Conclusions - Rising to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73B1-F77F-E64B-829A-F9208058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69631" cy="4351338"/>
          </a:xfrm>
        </p:spPr>
        <p:txBody>
          <a:bodyPr>
            <a:noAutofit/>
          </a:bodyPr>
          <a:lstStyle/>
          <a:p>
            <a:r>
              <a:rPr lang="en-GB" sz="2100" dirty="0"/>
              <a:t>I am looking forward to a challenge that blends ecotoxicology, software design, project management, statistics and chemistry</a:t>
            </a:r>
          </a:p>
          <a:p>
            <a:r>
              <a:rPr lang="en-GB" sz="2100" dirty="0"/>
              <a:t>These diverse fields will require broad expertise, and I have started to build a framework to identify gaps and resources</a:t>
            </a:r>
          </a:p>
          <a:p>
            <a:r>
              <a:rPr lang="en-GB" sz="2100" dirty="0"/>
              <a:t>Depending on the degree of focus in the project, working with SEM (and other advanced statistics?) may be the most challenging aspect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A182-9AC1-86D4-3040-48D10230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55C6-70FF-46B2-BA43-3893898093A9}" type="datetime1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EEC7-97CB-00A0-CA9C-404E37EE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700" y="6356350"/>
            <a:ext cx="4800600" cy="365125"/>
          </a:xfrm>
        </p:spPr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10D99-04A5-CD7E-8B71-D1C84BDD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11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4C032D-4ADC-359C-ACC6-A724C5588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4150" y="1544638"/>
            <a:ext cx="4908549" cy="4351338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Why pick me?</a:t>
            </a:r>
          </a:p>
          <a:p>
            <a:pPr>
              <a:buFontTx/>
              <a:buChar char="-"/>
            </a:pPr>
            <a:r>
              <a:rPr lang="en-GB" dirty="0"/>
              <a:t>Experience and existing network at NIVA – I can hit the ground running</a:t>
            </a:r>
          </a:p>
          <a:p>
            <a:pPr>
              <a:buFontTx/>
              <a:buChar char="-"/>
            </a:pPr>
            <a:r>
              <a:rPr lang="en-GB" dirty="0"/>
              <a:t>I have extensive experience with R and exposure prediction</a:t>
            </a:r>
          </a:p>
          <a:p>
            <a:pPr>
              <a:buFontTx/>
              <a:buChar char="-"/>
            </a:pPr>
            <a:r>
              <a:rPr lang="en-GB" dirty="0"/>
              <a:t>I’m a fast learner and can fill the gaps in my skillset quickly</a:t>
            </a:r>
          </a:p>
          <a:p>
            <a:pPr>
              <a:buFontTx/>
              <a:buChar char="-"/>
            </a:pPr>
            <a:r>
              <a:rPr lang="en-GB" dirty="0"/>
              <a:t>I’ve learned a lot about how to work effectively from my PhD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ED52-29B2-5753-3D0F-1673F572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932F-567D-9F30-4F8F-FE2987A6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3A51-9697-4B50-920C-0BE3A7E361EC}" type="datetime1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A345-CAB0-569B-A64E-9FEF1F12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1250" y="6356350"/>
            <a:ext cx="4889500" cy="365125"/>
          </a:xfrm>
        </p:spPr>
        <p:txBody>
          <a:bodyPr/>
          <a:lstStyle/>
          <a:p>
            <a:r>
              <a:rPr lang="en-GB" dirty="0"/>
              <a:t>Sam Welch - Postdoctoral Position Candidate - 2nd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42CF-0B4F-0B62-EC70-E118824A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Summary Zoom 7">
                <a:extLst>
                  <a:ext uri="{FF2B5EF4-FFF2-40B4-BE49-F238E27FC236}">
                    <a16:creationId xmlns:a16="http://schemas.microsoft.com/office/drawing/2014/main" id="{F821DCE1-3C2D-90D8-A5A3-2C888FE566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096767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8FAF9B1-902A-4179-8A90-37ECEC061CAB}">
                    <psuz:zmPr id="{EB5749BC-1403-4A72-93D3-5574DE547F87}" returnToParent="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5833" y="130540"/>
                          <a:ext cx="2320713" cy="1305401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5EF14C83-5166-4C72-9473-137797672478}">
                    <psuz:zmPr id="{E0D23766-4311-4AA0-84DE-F7363FEC65B1}" returnToParent="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93573" y="130540"/>
                          <a:ext cx="2320713" cy="1305401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FD5592C5-2699-4DE3-BE6A-BAE02CAFAEF7}">
                    <psuz:zmPr id="{DCADF11D-E233-428D-8301-EA57DC121698}" returnToParent="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1313" y="130540"/>
                          <a:ext cx="2320713" cy="1305401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AA26F11B-CCE9-4921-B8F1-1CC3B2C72859}">
                    <psuz:zmPr id="{029412EC-D2A3-48C3-AA31-097EE617DFB0}" returnToParent="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09053" y="130540"/>
                          <a:ext cx="2320713" cy="1305401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9777593C-496E-4358-ACD1-27B819528E05}">
                    <psuz:zmPr id="{0C2DDF4C-3EFE-493B-A037-193BC7B7FEEE}" returnToParent="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5833" y="1522968"/>
                          <a:ext cx="2320713" cy="1305401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EE1177D0-7DED-4532-8744-3081016C4BC7}">
                    <psuz:zmPr id="{FB229B65-2E87-45FC-9342-FA452F00F966}" returnToParent="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93573" y="1522968"/>
                          <a:ext cx="2320713" cy="1305401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4A016A18-199F-427D-9653-DC7FE6CA6E38}">
                    <psuz:zmPr id="{E68E87AD-15C1-447E-B1F6-AE35285D3D13}" returnToParent="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1313" y="1522968"/>
                          <a:ext cx="2320713" cy="1305401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0C964892-41B9-4E53-9005-2B683C04AC59}">
                    <psuz:zmPr id="{4E5269C5-FF59-407F-98E9-947458EA0A57}" returnToParent="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09053" y="1522968"/>
                          <a:ext cx="2320713" cy="1305401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9BDDA9CA-0336-4D2C-81EB-D338629DB6A6}">
                    <psuz:zmPr id="{78F0D685-BB8B-4409-ABFB-BB7ECBC85446}" returnToParent="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5833" y="2915396"/>
                          <a:ext cx="2320713" cy="1305401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summaryZmObj sectionId="{0F0FAB15-6E13-4A92-9BB3-7614A6E9C4EA}">
                    <psuz:zmPr id="{90A67D33-81F7-4E48-BADD-19C2597E03CC}" returnToParent="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93573" y="2915396"/>
                          <a:ext cx="2320713" cy="1305401"/>
                        </a:xfrm>
                        <a:prstGeom prst="rect">
                          <a:avLst/>
                        </a:prstGeom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Summary Zoom 7">
                <a:extLst>
                  <a:ext uri="{FF2B5EF4-FFF2-40B4-BE49-F238E27FC236}">
                    <a16:creationId xmlns:a16="http://schemas.microsoft.com/office/drawing/2014/main" id="{F821DCE1-3C2D-90D8-A5A3-2C888FE566E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Picture 3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24033" y="1956165"/>
                  <a:ext cx="2320713" cy="1305401"/>
                </a:xfrm>
                <a:prstGeom prst="rect">
                  <a:avLst/>
                </a:prstGeom>
              </p:spPr>
            </p:pic>
            <p:pic>
              <p:nvPicPr>
                <p:cNvPr id="7" name="Picture 7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773" y="1956165"/>
                  <a:ext cx="2320713" cy="1305401"/>
                </a:xfrm>
                <a:prstGeom prst="rect">
                  <a:avLst/>
                </a:prstGeom>
              </p:spPr>
            </p:pic>
            <p:pic>
              <p:nvPicPr>
                <p:cNvPr id="9" name="Picture 9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9513" y="1956165"/>
                  <a:ext cx="2320713" cy="1305401"/>
                </a:xfrm>
                <a:prstGeom prst="rect">
                  <a:avLst/>
                </a:prstGeom>
              </p:spPr>
            </p:pic>
            <p:pic>
              <p:nvPicPr>
                <p:cNvPr id="10" name="Picture 10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47253" y="1956165"/>
                  <a:ext cx="2320713" cy="1305401"/>
                </a:xfrm>
                <a:prstGeom prst="rect">
                  <a:avLst/>
                </a:prstGeom>
              </p:spPr>
            </p:pic>
            <p:pic>
              <p:nvPicPr>
                <p:cNvPr id="11" name="Picture 11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4033" y="3348593"/>
                  <a:ext cx="2320713" cy="1305401"/>
                </a:xfrm>
                <a:prstGeom prst="rect">
                  <a:avLst/>
                </a:prstGeom>
              </p:spPr>
            </p:pic>
            <p:pic>
              <p:nvPicPr>
                <p:cNvPr id="12" name="Picture 12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31773" y="3348593"/>
                  <a:ext cx="2320713" cy="1305401"/>
                </a:xfrm>
                <a:prstGeom prst="rect">
                  <a:avLst/>
                </a:prstGeom>
              </p:spPr>
            </p:pic>
            <p:pic>
              <p:nvPicPr>
                <p:cNvPr id="13" name="Picture 13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39513" y="3348593"/>
                  <a:ext cx="2320713" cy="1305401"/>
                </a:xfrm>
                <a:prstGeom prst="rect">
                  <a:avLst/>
                </a:prstGeom>
              </p:spPr>
            </p:pic>
            <p:pic>
              <p:nvPicPr>
                <p:cNvPr id="14" name="Picture 14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47253" y="3348593"/>
                  <a:ext cx="2320713" cy="1305401"/>
                </a:xfrm>
                <a:prstGeom prst="rect">
                  <a:avLst/>
                </a:prstGeom>
              </p:spPr>
            </p:pic>
            <p:pic>
              <p:nvPicPr>
                <p:cNvPr id="15" name="Picture 15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24033" y="4741021"/>
                  <a:ext cx="2320713" cy="1305401"/>
                </a:xfrm>
                <a:prstGeom prst="rect">
                  <a:avLst/>
                </a:prstGeom>
              </p:spPr>
            </p:pic>
            <p:pic>
              <p:nvPicPr>
                <p:cNvPr id="16" name="Picture 16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31773" y="4741021"/>
                  <a:ext cx="2320713" cy="1305401"/>
                </a:xfrm>
                <a:prstGeom prst="rect">
                  <a:avLst/>
                </a:prstGeom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72929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9B3C-AA61-4BC4-FA31-ED930D5A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14C5-A958-E542-2D04-F715CEA2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1" u="none" strike="noStrike" baseline="0">
                <a:solidFill>
                  <a:srgbClr val="000000"/>
                </a:solidFill>
                <a:latin typeface="Aptos" panose="020B0004020202020204" pitchFamily="34" charset="0"/>
              </a:rPr>
              <a:t>Assess organism and population impacts from key Arctic industries </a:t>
            </a:r>
            <a:r>
              <a:rPr lang="en-GB" sz="2400" b="0" i="0" u="none" strike="noStrike" baseline="0">
                <a:solidFill>
                  <a:srgbClr val="000000"/>
                </a:solidFill>
                <a:latin typeface="Aptos" panose="020B0004020202020204" pitchFamily="34" charset="0"/>
              </a:rPr>
              <a:t>(EXPECT)</a:t>
            </a:r>
          </a:p>
          <a:p>
            <a:r>
              <a:rPr lang="en-GB" sz="2400" i="1">
                <a:solidFill>
                  <a:srgbClr val="000000"/>
                </a:solidFill>
                <a:latin typeface="Aptos" panose="020B0004020202020204" pitchFamily="34" charset="0"/>
              </a:rPr>
              <a:t>Develop next-generation chemical risk assessment to protect human health and the environment </a:t>
            </a:r>
            <a:r>
              <a:rPr lang="en-GB" sz="2400">
                <a:solidFill>
                  <a:srgbClr val="000000"/>
                </a:solidFill>
                <a:latin typeface="Aptos" panose="020B0004020202020204" pitchFamily="34" charset="0"/>
              </a:rPr>
              <a:t>(PARC)</a:t>
            </a:r>
            <a:endParaRPr lang="en-GB" sz="2400" i="1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GB" sz="2400" i="1">
                <a:solidFill>
                  <a:srgbClr val="000000"/>
                </a:solidFill>
                <a:latin typeface="Aptos" panose="020B0004020202020204" pitchFamily="34" charset="0"/>
              </a:rPr>
              <a:t>Assessment of […] exposure to support research and regulatory needs </a:t>
            </a:r>
            <a:r>
              <a:rPr lang="en-GB" sz="2400">
                <a:solidFill>
                  <a:srgbClr val="000000"/>
                </a:solidFill>
                <a:latin typeface="Aptos" panose="020B0004020202020204" pitchFamily="34" charset="0"/>
              </a:rPr>
              <a:t>(PARC)</a:t>
            </a:r>
          </a:p>
          <a:p>
            <a:r>
              <a:rPr lang="en-GB" sz="2400" i="1">
                <a:solidFill>
                  <a:srgbClr val="000000"/>
                </a:solidFill>
                <a:latin typeface="Aptos" panose="020B0004020202020204" pitchFamily="34" charset="0"/>
              </a:rPr>
              <a:t>Development of Source to Outcome Pathways to characterise […] pollutants and their mixtures for use in subsequent Cumulative Risk Assessment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00D0E-EC4D-DAC9-C94E-5B7AABDD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8744-3B9F-49BC-B25C-5A37E33EFC61}" type="datetime1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4971-DC5C-C517-5AC8-32AA8B0E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4951" y="6356350"/>
            <a:ext cx="4702098" cy="365125"/>
          </a:xfrm>
        </p:spPr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8D74-B966-4500-DCC8-5DB63E04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35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1408D-57D2-D1BE-2B42-9D3AE51C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Adverse Outcome Pathways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4E119-782C-0DBB-E6C6-B2E0153C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E7C7-B6B3-407D-96B4-40DEC5283E84}" type="datetime1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4EB5F-30FC-8764-47AC-6DE88E7C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102" y="6356350"/>
            <a:ext cx="4679796" cy="365125"/>
          </a:xfrm>
        </p:spPr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034615-EBEE-37E3-7C45-8F6ADC77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4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032BE0-78DE-8B0F-5ADA-4F4F67BBF1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1227644" y="1863587"/>
            <a:ext cx="1218696" cy="1218696"/>
          </a:xfrm>
          <a:prstGeom prst="ellipse">
            <a:avLst/>
          </a:prstGeom>
          <a:ln w="28575">
            <a:solidFill>
              <a:schemeClr val="bg2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9AA72A-7786-9559-2AEA-5DEA5EE086BE}"/>
              </a:ext>
            </a:extLst>
          </p:cNvPr>
          <p:cNvSpPr txBox="1"/>
          <p:nvPr/>
        </p:nvSpPr>
        <p:spPr>
          <a:xfrm>
            <a:off x="1227644" y="3031682"/>
            <a:ext cx="121242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600" err="1"/>
              <a:t>Ankley</a:t>
            </a:r>
            <a:r>
              <a:rPr lang="en-GB" sz="1600"/>
              <a:t> et al. (2010)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20D440-76DC-B3CE-8121-9E3C972FA775}"/>
              </a:ext>
            </a:extLst>
          </p:cNvPr>
          <p:cNvSpPr/>
          <p:nvPr/>
        </p:nvSpPr>
        <p:spPr>
          <a:xfrm>
            <a:off x="5552683" y="3902421"/>
            <a:ext cx="1491106" cy="14949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GB" sz="1600">
                <a:solidFill>
                  <a:schemeClr val="accent2"/>
                </a:solidFill>
              </a:rPr>
              <a:t>Key Event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4C56B8-4556-9875-5E07-C99C5224EF97}"/>
              </a:ext>
            </a:extLst>
          </p:cNvPr>
          <p:cNvSpPr/>
          <p:nvPr/>
        </p:nvSpPr>
        <p:spPr>
          <a:xfrm>
            <a:off x="8364286" y="3870323"/>
            <a:ext cx="1491106" cy="149494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GB" sz="1600">
                <a:solidFill>
                  <a:schemeClr val="accent2"/>
                </a:solidFill>
              </a:rPr>
              <a:t>Outcome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9417B6-3ABE-AE39-BA29-EADE3115A89D}"/>
              </a:ext>
            </a:extLst>
          </p:cNvPr>
          <p:cNvSpPr/>
          <p:nvPr/>
        </p:nvSpPr>
        <p:spPr>
          <a:xfrm rot="16200000">
            <a:off x="2834400" y="3902891"/>
            <a:ext cx="1494000" cy="149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vert" lIns="0" tIns="0" rIns="0" bIns="0" anchor="ctr"/>
          <a:lstStyle/>
          <a:p>
            <a:pPr algn="ctr"/>
            <a:r>
              <a:rPr lang="en-GB" sz="1600"/>
              <a:t>Molecular Initiating Event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743F91-378C-31C1-9B5C-C0AA5ABD81FA}"/>
              </a:ext>
            </a:extLst>
          </p:cNvPr>
          <p:cNvCxnSpPr>
            <a:cxnSpLocks/>
          </p:cNvCxnSpPr>
          <p:nvPr/>
        </p:nvCxnSpPr>
        <p:spPr>
          <a:xfrm>
            <a:off x="4328400" y="4644454"/>
            <a:ext cx="1224283" cy="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451B02-37F0-6439-A682-E9A3BB08C89D}"/>
              </a:ext>
            </a:extLst>
          </p:cNvPr>
          <p:cNvCxnSpPr>
            <a:cxnSpLocks/>
          </p:cNvCxnSpPr>
          <p:nvPr/>
        </p:nvCxnSpPr>
        <p:spPr>
          <a:xfrm>
            <a:off x="7049416" y="4617793"/>
            <a:ext cx="1314870" cy="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D91788-2793-D44A-1D9B-154C5347B7CA}"/>
              </a:ext>
            </a:extLst>
          </p:cNvPr>
          <p:cNvSpPr txBox="1"/>
          <p:nvPr/>
        </p:nvSpPr>
        <p:spPr>
          <a:xfrm>
            <a:off x="1223925" y="4465225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Chemical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46B8C9-61EF-0524-4C45-01B99A5DAEF0}"/>
              </a:ext>
            </a:extLst>
          </p:cNvPr>
          <p:cNvCxnSpPr>
            <a:cxnSpLocks/>
          </p:cNvCxnSpPr>
          <p:nvPr/>
        </p:nvCxnSpPr>
        <p:spPr>
          <a:xfrm>
            <a:off x="2372253" y="4644454"/>
            <a:ext cx="462147" cy="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276F66C-B21E-E60C-8DE9-3CCA2E5501F5}"/>
              </a:ext>
            </a:extLst>
          </p:cNvPr>
          <p:cNvSpPr txBox="1"/>
          <p:nvPr/>
        </p:nvSpPr>
        <p:spPr>
          <a:xfrm>
            <a:off x="4237812" y="4842043"/>
            <a:ext cx="121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Key Event </a:t>
            </a:r>
          </a:p>
          <a:p>
            <a:pPr algn="ctr"/>
            <a:r>
              <a:rPr lang="en-GB" sz="1400"/>
              <a:t>Relationship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859A-9429-E159-4593-43FCAA983212}"/>
              </a:ext>
            </a:extLst>
          </p:cNvPr>
          <p:cNvSpPr txBox="1"/>
          <p:nvPr/>
        </p:nvSpPr>
        <p:spPr>
          <a:xfrm>
            <a:off x="3051755" y="1956141"/>
            <a:ext cx="7984067" cy="1328023"/>
          </a:xfrm>
          <a:prstGeom prst="wedgeRoundRectCallout">
            <a:avLst>
              <a:gd name="adj1" fmla="val -62079"/>
              <a:gd name="adj2" fmla="val -1336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 dirty="0"/>
              <a:t>“An AOP is a </a:t>
            </a:r>
            <a:r>
              <a:rPr lang="en-GB" b="1" i="1" dirty="0"/>
              <a:t>conceptual construct </a:t>
            </a:r>
            <a:r>
              <a:rPr lang="en-GB" i="1" dirty="0"/>
              <a:t>that portrays existing knowledge concerning the </a:t>
            </a:r>
            <a:r>
              <a:rPr lang="en-GB" b="1" i="1" dirty="0"/>
              <a:t>linkage between a direct molecular initiating event and an adverse outcome</a:t>
            </a:r>
            <a:r>
              <a:rPr lang="en-GB" i="1" dirty="0"/>
              <a:t> at a biological level of organization relevant to risk assessment.”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74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  <p:bldP spid="17" grpId="0" animBg="1"/>
      <p:bldP spid="18" grpId="0" animBg="1"/>
      <p:bldP spid="48" grpId="0"/>
      <p:bldP spid="53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1408D-57D2-D1BE-2B42-9D3AE51C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Aggregate Exposure Pathways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4E119-782C-0DBB-E6C6-B2E0153C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E7C7-B6B3-407D-96B4-40DEC5283E84}" type="datetime1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4EB5F-30FC-8764-47AC-6DE88E7C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102" y="6356350"/>
            <a:ext cx="4679796" cy="365125"/>
          </a:xfrm>
        </p:spPr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034615-EBEE-37E3-7C45-8F6ADC77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5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20D440-76DC-B3CE-8121-9E3C972FA775}"/>
              </a:ext>
            </a:extLst>
          </p:cNvPr>
          <p:cNvSpPr/>
          <p:nvPr/>
        </p:nvSpPr>
        <p:spPr>
          <a:xfrm>
            <a:off x="3962330" y="3751617"/>
            <a:ext cx="1491106" cy="149494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en-GB" sz="1600">
                <a:solidFill>
                  <a:schemeClr val="accent4"/>
                </a:solidFill>
              </a:rPr>
              <a:t>Key Exposure States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4C56B8-4556-9875-5E07-C99C5224EF97}"/>
              </a:ext>
            </a:extLst>
          </p:cNvPr>
          <p:cNvSpPr/>
          <p:nvPr/>
        </p:nvSpPr>
        <p:spPr>
          <a:xfrm>
            <a:off x="6543879" y="3746179"/>
            <a:ext cx="1491106" cy="149494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en-GB" sz="1600">
                <a:solidFill>
                  <a:schemeClr val="accent4"/>
                </a:solidFill>
              </a:rPr>
              <a:t>Target Site Exposure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9417B6-3ABE-AE39-BA29-EADE3115A89D}"/>
              </a:ext>
            </a:extLst>
          </p:cNvPr>
          <p:cNvSpPr/>
          <p:nvPr/>
        </p:nvSpPr>
        <p:spPr>
          <a:xfrm rot="16200000">
            <a:off x="1468475" y="3752087"/>
            <a:ext cx="1494000" cy="149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lIns="0" tIns="0" rIns="0" bIns="0" anchor="ctr"/>
          <a:lstStyle/>
          <a:p>
            <a:pPr algn="ctr"/>
            <a:r>
              <a:rPr lang="en-GB" sz="1600"/>
              <a:t>Source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743F91-378C-31C1-9B5C-C0AA5ABD81FA}"/>
              </a:ext>
            </a:extLst>
          </p:cNvPr>
          <p:cNvCxnSpPr>
            <a:cxnSpLocks/>
          </p:cNvCxnSpPr>
          <p:nvPr/>
        </p:nvCxnSpPr>
        <p:spPr>
          <a:xfrm>
            <a:off x="2962475" y="4493650"/>
            <a:ext cx="999855" cy="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220D39-1910-7DFD-74A7-CFECD82DF600}"/>
              </a:ext>
            </a:extLst>
          </p:cNvPr>
          <p:cNvCxnSpPr>
            <a:cxnSpLocks/>
          </p:cNvCxnSpPr>
          <p:nvPr/>
        </p:nvCxnSpPr>
        <p:spPr>
          <a:xfrm flipV="1">
            <a:off x="5453436" y="4499087"/>
            <a:ext cx="1090443" cy="6167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E2D9C40-5120-9BCF-1EDD-B8F488DA99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963" y="1715422"/>
            <a:ext cx="1218696" cy="1218696"/>
          </a:xfrm>
          <a:prstGeom prst="ellipse">
            <a:avLst/>
          </a:prstGeom>
          <a:ln w="28575">
            <a:solidFill>
              <a:schemeClr val="bg2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9C99CD-2DFA-24DA-AFD8-A8D7C5909AEC}"/>
              </a:ext>
            </a:extLst>
          </p:cNvPr>
          <p:cNvSpPr txBox="1"/>
          <p:nvPr/>
        </p:nvSpPr>
        <p:spPr>
          <a:xfrm>
            <a:off x="1129383" y="2949708"/>
            <a:ext cx="153585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600" err="1"/>
              <a:t>Teeguarden</a:t>
            </a:r>
            <a:r>
              <a:rPr lang="en-GB" sz="1600"/>
              <a:t> et al. (2016)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6F4385-BDDF-D200-0FE1-CFB8F4B231C8}"/>
              </a:ext>
            </a:extLst>
          </p:cNvPr>
          <p:cNvSpPr txBox="1"/>
          <p:nvPr/>
        </p:nvSpPr>
        <p:spPr>
          <a:xfrm>
            <a:off x="2751821" y="4766600"/>
            <a:ext cx="1210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Key Transitional </a:t>
            </a:r>
          </a:p>
          <a:p>
            <a:pPr algn="ctr"/>
            <a:r>
              <a:rPr lang="en-GB" sz="1400"/>
              <a:t>Relationship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D7BAD5-B844-2C54-2DA6-1F6F419EACCE}"/>
              </a:ext>
            </a:extLst>
          </p:cNvPr>
          <p:cNvCxnSpPr>
            <a:cxnSpLocks/>
          </p:cNvCxnSpPr>
          <p:nvPr/>
        </p:nvCxnSpPr>
        <p:spPr>
          <a:xfrm>
            <a:off x="8034985" y="4492450"/>
            <a:ext cx="1090443" cy="6638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795A5F8-5D30-AA8C-404E-32940A152E14}"/>
              </a:ext>
            </a:extLst>
          </p:cNvPr>
          <p:cNvSpPr/>
          <p:nvPr/>
        </p:nvSpPr>
        <p:spPr>
          <a:xfrm rot="16200000">
            <a:off x="9125428" y="3746650"/>
            <a:ext cx="1494000" cy="149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vert" lIns="0" tIns="0" rIns="0" bIns="0" anchor="ctr"/>
          <a:lstStyle/>
          <a:p>
            <a:pPr algn="ctr"/>
            <a:r>
              <a:rPr lang="en-GB" sz="1600"/>
              <a:t>Molecular Initiating 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9A565-1424-C1DA-CCC6-6E6813D634E9}"/>
              </a:ext>
            </a:extLst>
          </p:cNvPr>
          <p:cNvSpPr txBox="1"/>
          <p:nvPr/>
        </p:nvSpPr>
        <p:spPr>
          <a:xfrm>
            <a:off x="2962475" y="1835991"/>
            <a:ext cx="8627205" cy="1328023"/>
          </a:xfrm>
          <a:prstGeom prst="wedgeRoundRectCallout">
            <a:avLst>
              <a:gd name="adj1" fmla="val -59297"/>
              <a:gd name="adj2" fmla="val -1033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i="1"/>
              <a:t>“An AEP is the assemblage of existing knowledge concerning </a:t>
            </a:r>
            <a:r>
              <a:rPr lang="en-GB" b="1" i="1"/>
              <a:t>biologically, chemically and physically plausible</a:t>
            </a:r>
            <a:r>
              <a:rPr lang="en-GB" i="1"/>
              <a:t>, empirically supported</a:t>
            </a:r>
            <a:r>
              <a:rPr lang="en-GB" b="1" i="1"/>
              <a:t> links</a:t>
            </a:r>
            <a:r>
              <a:rPr lang="en-GB" i="1"/>
              <a:t> between </a:t>
            </a:r>
            <a:r>
              <a:rPr lang="en-GB" b="1" i="1"/>
              <a:t>introduction of a chemical</a:t>
            </a:r>
            <a:r>
              <a:rPr lang="en-GB" i="1"/>
              <a:t> or other stressor into the </a:t>
            </a:r>
            <a:r>
              <a:rPr lang="en-GB" b="1" i="1"/>
              <a:t>environment</a:t>
            </a:r>
            <a:r>
              <a:rPr lang="en-GB" i="1"/>
              <a:t> and its </a:t>
            </a:r>
            <a:r>
              <a:rPr lang="en-GB" b="1" i="1"/>
              <a:t>concentration at a site of action</a:t>
            </a:r>
            <a:r>
              <a:rPr lang="en-GB" i="1"/>
              <a:t>.”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3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4" grpId="0" animBg="1"/>
      <p:bldP spid="28" grpId="0"/>
      <p:bldP spid="3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F342-5026-82F8-A4D8-A39E8143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Conceptual Workflow - Scientific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9124-670B-A421-57B1-4A0AC6E4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3EF4-48A5-4AA1-9535-0412A775B1E0}" type="datetime1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D895E-A9E8-66CB-642A-F8DF034C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6893" y="6356350"/>
            <a:ext cx="4858214" cy="365125"/>
          </a:xfrm>
        </p:spPr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01B21-13D2-8A44-6B17-AA14A2C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6</a:t>
            </a:fld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D0E1C4-8750-B93C-B0F2-EED62407A9BE}"/>
              </a:ext>
            </a:extLst>
          </p:cNvPr>
          <p:cNvGrpSpPr/>
          <p:nvPr/>
        </p:nvGrpSpPr>
        <p:grpSpPr>
          <a:xfrm>
            <a:off x="79620" y="2098559"/>
            <a:ext cx="2036404" cy="1929842"/>
            <a:chOff x="79620" y="2098559"/>
            <a:chExt cx="2036404" cy="19298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ED44A89-4A5A-EC01-7C22-B8B98A4EC38C}"/>
                </a:ext>
              </a:extLst>
            </p:cNvPr>
            <p:cNvSpPr/>
            <p:nvPr/>
          </p:nvSpPr>
          <p:spPr>
            <a:xfrm rot="16200000">
              <a:off x="697136" y="2957290"/>
              <a:ext cx="801372" cy="13408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400"/>
                <a:t>High-Level Prioritisation of Stressors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78BC77-5D83-A691-9896-46F92C5478AA}"/>
                </a:ext>
              </a:extLst>
            </p:cNvPr>
            <p:cNvSpPr/>
            <p:nvPr/>
          </p:nvSpPr>
          <p:spPr>
            <a:xfrm rot="16200000">
              <a:off x="810041" y="1368138"/>
              <a:ext cx="575561" cy="203640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400">
                  <a:solidFill>
                    <a:schemeClr val="accent4"/>
                  </a:solidFill>
                </a:rPr>
                <a:t>EXPECT, PARC, Other Relevant Sources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08D8C44-65E6-7F95-D3BE-07649D936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491" y="2674121"/>
              <a:ext cx="8660" cy="552908"/>
            </a:xfrm>
            <a:prstGeom prst="straightConnector1">
              <a:avLst/>
            </a:prstGeom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DA0CA4-F211-9413-EF9D-DBC7F460EA39}"/>
                </a:ext>
              </a:extLst>
            </p:cNvPr>
            <p:cNvSpPr/>
            <p:nvPr/>
          </p:nvSpPr>
          <p:spPr>
            <a:xfrm>
              <a:off x="298920" y="3082644"/>
              <a:ext cx="275886" cy="28875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57A6C-AD0F-16A1-A7F8-429AF12AFA68}"/>
              </a:ext>
            </a:extLst>
          </p:cNvPr>
          <p:cNvGrpSpPr/>
          <p:nvPr/>
        </p:nvGrpSpPr>
        <p:grpSpPr>
          <a:xfrm>
            <a:off x="1768268" y="2670294"/>
            <a:ext cx="1440572" cy="943394"/>
            <a:chOff x="1776947" y="3085005"/>
            <a:chExt cx="1440572" cy="9433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E5F42B-A710-7964-B79C-739E37C032AF}"/>
                </a:ext>
              </a:extLst>
            </p:cNvPr>
            <p:cNvSpPr/>
            <p:nvPr/>
          </p:nvSpPr>
          <p:spPr>
            <a:xfrm rot="16200000">
              <a:off x="2146408" y="2957288"/>
              <a:ext cx="801372" cy="13408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400"/>
                <a:t>Conceptual AEP Framework 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71FA6BC-8A96-2795-81EF-977F4CCE1D02}"/>
                </a:ext>
              </a:extLst>
            </p:cNvPr>
            <p:cNvSpPr/>
            <p:nvPr/>
          </p:nvSpPr>
          <p:spPr>
            <a:xfrm>
              <a:off x="1776947" y="3085005"/>
              <a:ext cx="275886" cy="28875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C9CDCA-EC9B-35B0-5B36-389C57B685B8}"/>
              </a:ext>
            </a:extLst>
          </p:cNvPr>
          <p:cNvGrpSpPr/>
          <p:nvPr/>
        </p:nvGrpSpPr>
        <p:grpSpPr>
          <a:xfrm>
            <a:off x="2969464" y="1570710"/>
            <a:ext cx="2036404" cy="2457688"/>
            <a:chOff x="2969464" y="1570710"/>
            <a:chExt cx="2036404" cy="24576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DA1B8E-BCEC-452B-72D1-C0717BED5DE1}"/>
                </a:ext>
              </a:extLst>
            </p:cNvPr>
            <p:cNvSpPr/>
            <p:nvPr/>
          </p:nvSpPr>
          <p:spPr>
            <a:xfrm rot="16200000">
              <a:off x="3586979" y="2957287"/>
              <a:ext cx="801372" cy="13408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400"/>
                <a:t>Literature/Data Review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FF55B6C-D4F6-5F50-DC46-269BA7485F94}"/>
                </a:ext>
              </a:extLst>
            </p:cNvPr>
            <p:cNvSpPr/>
            <p:nvPr/>
          </p:nvSpPr>
          <p:spPr>
            <a:xfrm rot="16200000">
              <a:off x="3699885" y="840289"/>
              <a:ext cx="575561" cy="203640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400">
                  <a:solidFill>
                    <a:schemeClr val="accent4"/>
                  </a:solidFill>
                </a:rPr>
                <a:t>Web of Science, PubMed, PubChem, etc.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D0754D-AD17-FEDD-C0C1-5568A022ECF4}"/>
                </a:ext>
              </a:extLst>
            </p:cNvPr>
            <p:cNvCxnSpPr>
              <a:cxnSpLocks/>
              <a:stCxn id="38" idx="1"/>
              <a:endCxn id="10" idx="3"/>
            </p:cNvCxnSpPr>
            <p:nvPr/>
          </p:nvCxnSpPr>
          <p:spPr>
            <a:xfrm>
              <a:off x="3987666" y="2146272"/>
              <a:ext cx="0" cy="1080754"/>
            </a:xfrm>
            <a:prstGeom prst="straightConnector1">
              <a:avLst/>
            </a:prstGeom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57168F6-9DD9-8047-BFB2-6CF6D022119A}"/>
                </a:ext>
              </a:extLst>
            </p:cNvPr>
            <p:cNvSpPr/>
            <p:nvPr/>
          </p:nvSpPr>
          <p:spPr>
            <a:xfrm>
              <a:off x="3216593" y="3046260"/>
              <a:ext cx="275886" cy="28875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4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A46A9B4-44A1-8B16-652A-256E7F0C5013}"/>
              </a:ext>
            </a:extLst>
          </p:cNvPr>
          <p:cNvGrpSpPr/>
          <p:nvPr/>
        </p:nvGrpSpPr>
        <p:grpSpPr>
          <a:xfrm>
            <a:off x="4658091" y="2175558"/>
            <a:ext cx="1440570" cy="966432"/>
            <a:chOff x="4658091" y="2175558"/>
            <a:chExt cx="1440570" cy="9664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F9B607-E50F-566B-44DD-98F14010F14D}"/>
                </a:ext>
              </a:extLst>
            </p:cNvPr>
            <p:cNvSpPr/>
            <p:nvPr/>
          </p:nvSpPr>
          <p:spPr>
            <a:xfrm rot="16200000">
              <a:off x="5027550" y="2070879"/>
              <a:ext cx="801372" cy="13408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400"/>
                <a:t>Fate/Transport Modelling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FE863AD-03F2-29F8-499D-FCFB38B3D8F5}"/>
                </a:ext>
              </a:extLst>
            </p:cNvPr>
            <p:cNvSpPr/>
            <p:nvPr/>
          </p:nvSpPr>
          <p:spPr>
            <a:xfrm>
              <a:off x="4658091" y="2175558"/>
              <a:ext cx="275886" cy="28875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EA1CADF-FAC2-0E18-FFCB-5A0ABE912F75}"/>
              </a:ext>
            </a:extLst>
          </p:cNvPr>
          <p:cNvGrpSpPr/>
          <p:nvPr/>
        </p:nvGrpSpPr>
        <p:grpSpPr>
          <a:xfrm>
            <a:off x="4638014" y="3096295"/>
            <a:ext cx="1460648" cy="932102"/>
            <a:chOff x="4638014" y="3096295"/>
            <a:chExt cx="1460648" cy="9321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5861C6-FCE8-3C70-7D25-8787FB945E66}"/>
                </a:ext>
              </a:extLst>
            </p:cNvPr>
            <p:cNvSpPr/>
            <p:nvPr/>
          </p:nvSpPr>
          <p:spPr>
            <a:xfrm rot="16200000">
              <a:off x="5027551" y="2957286"/>
              <a:ext cx="801372" cy="13408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400"/>
                <a:t>Partitioning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8EF1933-8810-0F3D-7BC4-BE41021AF9C8}"/>
                </a:ext>
              </a:extLst>
            </p:cNvPr>
            <p:cNvSpPr/>
            <p:nvPr/>
          </p:nvSpPr>
          <p:spPr>
            <a:xfrm>
              <a:off x="4638014" y="3096295"/>
              <a:ext cx="275886" cy="28875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0CBC81C-AFE9-3F59-3930-B7B83A14D9CD}"/>
              </a:ext>
            </a:extLst>
          </p:cNvPr>
          <p:cNvGrpSpPr/>
          <p:nvPr/>
        </p:nvGrpSpPr>
        <p:grpSpPr>
          <a:xfrm>
            <a:off x="4635572" y="3964238"/>
            <a:ext cx="1463089" cy="950565"/>
            <a:chOff x="4635572" y="3964238"/>
            <a:chExt cx="1463089" cy="9505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D09F9D-1BE3-4F94-B8BD-64FAF6D14946}"/>
                </a:ext>
              </a:extLst>
            </p:cNvPr>
            <p:cNvSpPr/>
            <p:nvPr/>
          </p:nvSpPr>
          <p:spPr>
            <a:xfrm rot="16200000">
              <a:off x="5027550" y="3843692"/>
              <a:ext cx="801372" cy="13408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400"/>
                <a:t>Internal Dose Modelling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62434ED-BEA4-4DE8-8652-ADC49E89B4E7}"/>
                </a:ext>
              </a:extLst>
            </p:cNvPr>
            <p:cNvSpPr/>
            <p:nvPr/>
          </p:nvSpPr>
          <p:spPr>
            <a:xfrm>
              <a:off x="4635572" y="3964238"/>
              <a:ext cx="275886" cy="28875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7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14ECBC9-3EA1-C328-84A8-83E18717E066}"/>
              </a:ext>
            </a:extLst>
          </p:cNvPr>
          <p:cNvGrpSpPr/>
          <p:nvPr/>
        </p:nvGrpSpPr>
        <p:grpSpPr>
          <a:xfrm>
            <a:off x="6107362" y="3096295"/>
            <a:ext cx="1449232" cy="932101"/>
            <a:chOff x="6107362" y="3096295"/>
            <a:chExt cx="1449232" cy="9321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F927FD-274C-3B15-CD04-93D61C390CEA}"/>
                </a:ext>
              </a:extLst>
            </p:cNvPr>
            <p:cNvSpPr/>
            <p:nvPr/>
          </p:nvSpPr>
          <p:spPr>
            <a:xfrm rot="16200000">
              <a:off x="6485483" y="2957285"/>
              <a:ext cx="801372" cy="13408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400"/>
                <a:t>Draft AEP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E44C11F-F4BE-94EE-FDEB-0D2043F8B84D}"/>
                </a:ext>
              </a:extLst>
            </p:cNvPr>
            <p:cNvSpPr/>
            <p:nvPr/>
          </p:nvSpPr>
          <p:spPr>
            <a:xfrm>
              <a:off x="6107362" y="3096295"/>
              <a:ext cx="275886" cy="28875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8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C70C33-688B-368A-CF33-5699DE946FBE}"/>
              </a:ext>
            </a:extLst>
          </p:cNvPr>
          <p:cNvGrpSpPr/>
          <p:nvPr/>
        </p:nvGrpSpPr>
        <p:grpSpPr>
          <a:xfrm>
            <a:off x="7547934" y="3069792"/>
            <a:ext cx="1449231" cy="958604"/>
            <a:chOff x="7547934" y="3069792"/>
            <a:chExt cx="1449231" cy="9586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A09692-3CD7-1BEC-A04E-417774F1CAFB}"/>
                </a:ext>
              </a:extLst>
            </p:cNvPr>
            <p:cNvSpPr/>
            <p:nvPr/>
          </p:nvSpPr>
          <p:spPr>
            <a:xfrm rot="16200000">
              <a:off x="7926054" y="2957285"/>
              <a:ext cx="801372" cy="13408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400"/>
                <a:t>Internal Validation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CE91778-D2C8-B2A3-90A4-B1D368CA8E99}"/>
                </a:ext>
              </a:extLst>
            </p:cNvPr>
            <p:cNvSpPr/>
            <p:nvPr/>
          </p:nvSpPr>
          <p:spPr>
            <a:xfrm>
              <a:off x="7547934" y="3069792"/>
              <a:ext cx="275886" cy="28875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9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F45BC0A-11A0-E9D6-0261-C0957458A4E9}"/>
              </a:ext>
            </a:extLst>
          </p:cNvPr>
          <p:cNvGrpSpPr/>
          <p:nvPr/>
        </p:nvGrpSpPr>
        <p:grpSpPr>
          <a:xfrm>
            <a:off x="9003701" y="3056141"/>
            <a:ext cx="1440571" cy="972255"/>
            <a:chOff x="9014527" y="3069792"/>
            <a:chExt cx="1440571" cy="9722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10197F-23E5-4D85-6021-975F6E48843D}"/>
                </a:ext>
              </a:extLst>
            </p:cNvPr>
            <p:cNvSpPr/>
            <p:nvPr/>
          </p:nvSpPr>
          <p:spPr>
            <a:xfrm rot="16200000">
              <a:off x="9383987" y="2970936"/>
              <a:ext cx="801372" cy="13408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200"/>
                <a:t>Visualisation and Communication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C0884A0-F077-05B1-E7BB-B2D3DEC9303B}"/>
                </a:ext>
              </a:extLst>
            </p:cNvPr>
            <p:cNvSpPr/>
            <p:nvPr/>
          </p:nvSpPr>
          <p:spPr>
            <a:xfrm>
              <a:off x="9014527" y="3069792"/>
              <a:ext cx="275886" cy="28875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/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8C070E2-BAB5-F791-F173-C4347445012A}"/>
              </a:ext>
            </a:extLst>
          </p:cNvPr>
          <p:cNvGrpSpPr/>
          <p:nvPr/>
        </p:nvGrpSpPr>
        <p:grpSpPr>
          <a:xfrm>
            <a:off x="10468714" y="3064115"/>
            <a:ext cx="1414548" cy="959403"/>
            <a:chOff x="10481121" y="3082644"/>
            <a:chExt cx="1414548" cy="95940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8D1861-EAAB-8D1E-80EC-AF58DED5DDDF}"/>
                </a:ext>
              </a:extLst>
            </p:cNvPr>
            <p:cNvSpPr/>
            <p:nvPr/>
          </p:nvSpPr>
          <p:spPr>
            <a:xfrm rot="16200000">
              <a:off x="10824558" y="2970936"/>
              <a:ext cx="801372" cy="13408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400" dirty="0"/>
                <a:t>Feedback and Revision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DBD0C2-3526-1A59-A2F7-D9BFCDBC2DC2}"/>
                </a:ext>
              </a:extLst>
            </p:cNvPr>
            <p:cNvSpPr/>
            <p:nvPr/>
          </p:nvSpPr>
          <p:spPr>
            <a:xfrm>
              <a:off x="10481121" y="3082644"/>
              <a:ext cx="275886" cy="28875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/>
                <a:t>11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27D0D8D-B293-89D3-A01F-9F8C8C7D9B0B}"/>
              </a:ext>
            </a:extLst>
          </p:cNvPr>
          <p:cNvGrpSpPr/>
          <p:nvPr/>
        </p:nvGrpSpPr>
        <p:grpSpPr>
          <a:xfrm>
            <a:off x="1503761" y="3613685"/>
            <a:ext cx="2036404" cy="1797534"/>
            <a:chOff x="1503761" y="3613685"/>
            <a:chExt cx="2036404" cy="179753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AB5471F-1A6C-26F6-D3AC-8CEC0DD9BB47}"/>
                </a:ext>
              </a:extLst>
            </p:cNvPr>
            <p:cNvGrpSpPr/>
            <p:nvPr/>
          </p:nvGrpSpPr>
          <p:grpSpPr>
            <a:xfrm>
              <a:off x="1720923" y="3613685"/>
              <a:ext cx="1471465" cy="868741"/>
              <a:chOff x="7524081" y="4041248"/>
              <a:chExt cx="1471465" cy="86874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0CF02D7-43B2-84F0-CD1A-26F863731F9F}"/>
                  </a:ext>
                </a:extLst>
              </p:cNvPr>
              <p:cNvSpPr/>
              <p:nvPr/>
            </p:nvSpPr>
            <p:spPr>
              <a:xfrm rot="16200000">
                <a:off x="7924435" y="3838878"/>
                <a:ext cx="801372" cy="13408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" lIns="0" tIns="0" rIns="0" bIns="0" anchor="ctr"/>
              <a:lstStyle/>
              <a:p>
                <a:pPr algn="ctr"/>
                <a:r>
                  <a:rPr lang="en-GB" sz="1400"/>
                  <a:t>Integration with AOPs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0630D91-ADAC-74E7-42B8-89D159E65243}"/>
                  </a:ext>
                </a:extLst>
              </p:cNvPr>
              <p:cNvSpPr/>
              <p:nvPr/>
            </p:nvSpPr>
            <p:spPr>
              <a:xfrm>
                <a:off x="7524081" y="4041248"/>
                <a:ext cx="275886" cy="28875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/>
                  <a:t>3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61FA72-0BEF-D991-EACE-7A35DB677036}"/>
                </a:ext>
              </a:extLst>
            </p:cNvPr>
            <p:cNvSpPr/>
            <p:nvPr/>
          </p:nvSpPr>
          <p:spPr>
            <a:xfrm rot="16200000">
              <a:off x="2234182" y="4105237"/>
              <a:ext cx="575561" cy="203640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lIns="0" tIns="0" rIns="0" bIns="0" anchor="ctr"/>
            <a:lstStyle/>
            <a:p>
              <a:pPr algn="ctr"/>
              <a:r>
                <a:rPr lang="en-GB" sz="1400">
                  <a:solidFill>
                    <a:schemeClr val="accent4"/>
                  </a:solidFill>
                </a:rPr>
                <a:t>Cumulative Risk Assessment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670A40A-8F7D-1D27-C4F4-B11F090F7A95}"/>
                </a:ext>
              </a:extLst>
            </p:cNvPr>
            <p:cNvCxnSpPr>
              <a:cxnSpLocks/>
            </p:cNvCxnSpPr>
            <p:nvPr/>
          </p:nvCxnSpPr>
          <p:spPr>
            <a:xfrm>
              <a:off x="2521963" y="4482426"/>
              <a:ext cx="0" cy="358605"/>
            </a:xfrm>
            <a:prstGeom prst="straightConnector1">
              <a:avLst/>
            </a:prstGeom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703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BA5-0DD4-D647-3CF3-FD6C7F43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Tools and Techniques - Scientific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F173A-43D0-65BC-0821-2BF69323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585-579F-4A7B-862F-3DC322CFF78C}" type="datetime1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D4776-8930-2D8C-C494-B3273157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3708E-5B62-2465-A714-1CC4B80C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58948B-67D7-B8A0-FEFA-CE582FAF7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52818"/>
              </p:ext>
            </p:extLst>
          </p:nvPr>
        </p:nvGraphicFramePr>
        <p:xfrm>
          <a:off x="838200" y="1417479"/>
          <a:ext cx="10515600" cy="47411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89300">
                  <a:extLst>
                    <a:ext uri="{9D8B030D-6E8A-4147-A177-3AD203B41FA5}">
                      <a16:colId xmlns:a16="http://schemas.microsoft.com/office/drawing/2014/main" val="4138689352"/>
                    </a:ext>
                  </a:extLst>
                </a:gridCol>
                <a:gridCol w="7226300">
                  <a:extLst>
                    <a:ext uri="{9D8B030D-6E8A-4147-A177-3AD203B41FA5}">
                      <a16:colId xmlns:a16="http://schemas.microsoft.com/office/drawing/2014/main" val="3881334425"/>
                    </a:ext>
                  </a:extLst>
                </a:gridCol>
              </a:tblGrid>
              <a:tr h="313458">
                <a:tc>
                  <a:txBody>
                    <a:bodyPr/>
                    <a:lstStyle/>
                    <a:p>
                      <a:r>
                        <a:rPr lang="en-GB" sz="14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59775"/>
                  </a:ext>
                </a:extLst>
              </a:tr>
              <a:tr h="313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1. Stressor Prioritisation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Literature Review, Discussion with project partners/stakeholders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37595"/>
                  </a:ext>
                </a:extLst>
              </a:tr>
              <a:tr h="313458">
                <a:tc>
                  <a:txBody>
                    <a:bodyPr/>
                    <a:lstStyle/>
                    <a:p>
                      <a:r>
                        <a:rPr lang="en-GB" sz="1400"/>
                        <a:t>2. Conceptual AEP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Drafting following examples in Peng et al., 2022, </a:t>
                      </a:r>
                      <a:r>
                        <a:rPr lang="en-GB" sz="1400" err="1"/>
                        <a:t>Clewell</a:t>
                      </a:r>
                      <a:r>
                        <a:rPr lang="en-GB" sz="1400"/>
                        <a:t> et al., 2020)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72261"/>
                  </a:ext>
                </a:extLst>
              </a:tr>
              <a:tr h="313458">
                <a:tc>
                  <a:txBody>
                    <a:bodyPr/>
                    <a:lstStyle/>
                    <a:p>
                      <a:r>
                        <a:rPr lang="en-GB" sz="1400"/>
                        <a:t>3. Integration with AOPs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Discussion with project partners, AOP Postdoc, review of existing AOPs on Wiki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27640"/>
                  </a:ext>
                </a:extLst>
              </a:tr>
              <a:tr h="461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4. Full Literature/Data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Weight of Evidence Assessment (Peng et al., 2022), CRED evaluation (</a:t>
                      </a:r>
                      <a:r>
                        <a:rPr lang="en-GB" sz="1400" err="1"/>
                        <a:t>Moermond</a:t>
                      </a:r>
                      <a:r>
                        <a:rPr lang="en-GB" sz="1400"/>
                        <a:t> et al., 2016), R: </a:t>
                      </a:r>
                      <a:r>
                        <a:rPr lang="en-GB" sz="1400" err="1"/>
                        <a:t>Tidyverse</a:t>
                      </a:r>
                      <a:r>
                        <a:rPr lang="en-GB" sz="1400"/>
                        <a:t>, cleaner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5923"/>
                  </a:ext>
                </a:extLst>
              </a:tr>
              <a:tr h="940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5. Fate/Transport Modelling</a:t>
                      </a:r>
                    </a:p>
                    <a:p>
                      <a:r>
                        <a:rPr lang="en-GB" sz="1400"/>
                        <a:t>6. Partitioning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7. Internal Dose 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Literature review of existing models, consultation with colleagues and stakeholders to select most appropriate off-the-shelf options, expansion of available models, testing with experimental/predicted </a:t>
                      </a:r>
                      <a:r>
                        <a:rPr lang="en-GB" sz="1400" dirty="0" err="1"/>
                        <a:t>physico</a:t>
                      </a:r>
                      <a:r>
                        <a:rPr lang="en-GB" sz="1400" dirty="0"/>
                        <a:t>-chemical parameters and validation against real data (where available).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144862"/>
                  </a:ext>
                </a:extLst>
              </a:tr>
              <a:tr h="313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8. Draft AEP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Refinement of AEP design based on realities of available models, stakeholder needs, expert feedback, developments in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04077"/>
                  </a:ext>
                </a:extLst>
              </a:tr>
              <a:tr h="541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9. Internal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Consultation with NIVA/project experts, comparison with literature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5538"/>
                  </a:ext>
                </a:extLst>
              </a:tr>
              <a:tr h="651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10. Visualisation and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Data FAIRification, Static and Dynamic Visualisation (R: ggplot2, leaflet, Shiny), Presentation at NIVA, conferences, project workshops, to relevant national bodies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13641"/>
                  </a:ext>
                </a:extLst>
              </a:tr>
              <a:tr h="313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11. Feedback and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OA Publication, Peer Review, </a:t>
                      </a:r>
                      <a:r>
                        <a:rPr lang="en-GB" sz="1400" dirty="0" err="1"/>
                        <a:t>AOPWiki</a:t>
                      </a:r>
                      <a:r>
                        <a:rPr lang="en-GB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4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BA5-0DD4-D647-3CF3-FD6C7F43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Tools and Techniques – Project/Other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F173A-43D0-65BC-0821-2BF69323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7585-579F-4A7B-862F-3DC322CFF78C}" type="datetime1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D4776-8930-2D8C-C494-B3273157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5400" y="6356350"/>
            <a:ext cx="4521200" cy="365125"/>
          </a:xfrm>
        </p:spPr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3708E-5B62-2465-A714-1CC4B80C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58948B-67D7-B8A0-FEFA-CE582FAF7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33048"/>
              </p:ext>
            </p:extLst>
          </p:nvPr>
        </p:nvGraphicFramePr>
        <p:xfrm>
          <a:off x="838200" y="1690688"/>
          <a:ext cx="10515600" cy="3997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386893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81334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5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Coordination with Partners and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Early, comprehensive coordination with partners and stakeholders will enable synergies and reduce miscommunication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3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Version Control and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Frequent version control and clear, comprehensive documentation will improve robustness,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Centralised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Services such as GitHub Projects allow clear communication of goals, progress,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4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Code Review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Mutual code review may increase readability and resilience, identify bugs and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Open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(Where possible) Open Access publication and software will increase impact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1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UX-Focused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User Experience-informed design will contribute to ease-of-use and thus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2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Project Post-Mortems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Formally reviewing lessons learned and inviting feedback will allow for continuous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39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D0B902-643D-26BC-C1C8-2A3DB58721CA}"/>
              </a:ext>
            </a:extLst>
          </p:cNvPr>
          <p:cNvSpPr txBox="1"/>
          <p:nvPr/>
        </p:nvSpPr>
        <p:spPr>
          <a:xfrm>
            <a:off x="838200" y="5831483"/>
            <a:ext cx="423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Adapted in part from Wilson et al., 2014</a:t>
            </a:r>
          </a:p>
        </p:txBody>
      </p:sp>
    </p:spTree>
    <p:extLst>
      <p:ext uri="{BB962C8B-B14F-4D97-AF65-F5344CB8AC3E}">
        <p14:creationId xmlns:p14="http://schemas.microsoft.com/office/powerpoint/2010/main" val="674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FD8C-FA4D-0382-0BB2-5B163EAE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Skill and Knowledge Gaps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6BBCA-5282-83CA-75A9-7FA82FB3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A1A9-BBAF-46CA-AE6F-22E8A3664502}" type="datetime1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56A81-2D3C-3ED5-BCCC-2B9BD718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22700" y="6356350"/>
            <a:ext cx="4546600" cy="365125"/>
          </a:xfrm>
        </p:spPr>
        <p:txBody>
          <a:bodyPr/>
          <a:lstStyle/>
          <a:p>
            <a:r>
              <a:rPr lang="en-GB"/>
              <a:t>Sam Welch - Postdoctoral Position Candidate - 2nd Interview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9CB08-11C3-4297-CBC5-536D1A1C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6046-26B7-4106-9980-A10986363982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D87C5D-EF37-8089-3476-88E8B545F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41727"/>
              </p:ext>
            </p:extLst>
          </p:nvPr>
        </p:nvGraphicFramePr>
        <p:xfrm>
          <a:off x="838200" y="1865072"/>
          <a:ext cx="10515600" cy="3937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386893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81334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5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Ecotoxicological chemistry and complex modelling would benefit from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Self-teaching/learning by doing from foundational works – e.g. </a:t>
                      </a:r>
                      <a:r>
                        <a:rPr lang="nl-NL"/>
                        <a:t>van Leeuwen and Vermeire, 2007. Opportunity also to learn through collaboration with project and NIVA colleagues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3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Use of Structural Equation Modelling techniques in Environmental Risk Assessment – will need to identify best approach for learning and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Some information apparent online covering ERA SEM </a:t>
                      </a:r>
                      <a:r>
                        <a:rPr lang="da-DK"/>
                        <a:t>(Budtz-Jørgensen et al., 2010; Buncher et al., 1991) – More research required.</a:t>
                      </a:r>
                    </a:p>
                    <a:p>
                      <a:r>
                        <a:rPr lang="da-DK"/>
                        <a:t>2+ R packages available: </a:t>
                      </a:r>
                      <a:r>
                        <a:rPr lang="da-DK">
                          <a:hlinkClick r:id="rId2"/>
                        </a:rPr>
                        <a:t>sem</a:t>
                      </a:r>
                      <a:r>
                        <a:rPr lang="da-DK"/>
                        <a:t>, </a:t>
                      </a:r>
                      <a:r>
                        <a:rPr lang="da-DK">
                          <a:hlinkClick r:id="rId3"/>
                        </a:rPr>
                        <a:t>lavaan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7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/>
                        <a:t>Limited experience working with R in last 10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 am confident I will come back up to speed quickly, especially with hands-on tasks. Additionally, I will integrate myself more in the NIVA and global R communities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5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547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0.1|8|20.3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29.6|2.7|1.9|7.2|0.6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4.9|6.1|15.3|17|1.7|1.7|17.5|6.6|4.2|5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2172</Words>
  <Application>Microsoft Office PowerPoint</Application>
  <PresentationFormat>Widescreen</PresentationFormat>
  <Paragraphs>173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Fira Code Medium</vt:lpstr>
      <vt:lpstr>Office Theme</vt:lpstr>
      <vt:lpstr>Aggregate Exposure Pathways for Source to Outcome pollution assessment</vt:lpstr>
      <vt:lpstr>Presentation Content</vt:lpstr>
      <vt:lpstr>Problem Statement</vt:lpstr>
      <vt:lpstr>Adverse Outcome Pathways</vt:lpstr>
      <vt:lpstr>Aggregate Exposure Pathways</vt:lpstr>
      <vt:lpstr>Conceptual Workflow - Scientific</vt:lpstr>
      <vt:lpstr>Tools and Techniques - Scientific</vt:lpstr>
      <vt:lpstr>Tools and Techniques – Project/Other</vt:lpstr>
      <vt:lpstr>Skill and Knowledge Gaps</vt:lpstr>
      <vt:lpstr>References</vt:lpstr>
      <vt:lpstr>Conclusions - Rising to the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Aggregate Exposure Pathways for Source to Outcome pollution assessment</dc:title>
  <dc:creator>Sam Welch</dc:creator>
  <cp:lastModifiedBy>Sam Welch</cp:lastModifiedBy>
  <cp:revision>1</cp:revision>
  <dcterms:created xsi:type="dcterms:W3CDTF">2024-05-17T11:17:19Z</dcterms:created>
  <dcterms:modified xsi:type="dcterms:W3CDTF">2024-05-31T06:12:55Z</dcterms:modified>
</cp:coreProperties>
</file>