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e5226c0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e5226c0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5226c0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e5226c0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e5226c0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e5226c0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e5226c02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e5226c02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e5226c02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e5226c02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e5226c0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e5226c0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25597a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e25597a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e25597a4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e25597a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e25597a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e25597a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e25597a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e25597a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e25597a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e25597a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e5226c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e5226c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e5226c0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e5226c0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e5226c0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e5226c0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e5226c0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e5226c0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79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K-Medoid Clustering for Customer Segmentation on Apache Spark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K-Medoid Clustering Algorithm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Sequential K-Medoid Clustering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13" y="1267725"/>
            <a:ext cx="7822975" cy="36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K-Medoid Clustering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50" y="1017725"/>
            <a:ext cx="8361155" cy="3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Analysis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88" y="1017725"/>
            <a:ext cx="80972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0593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Key findings</a:t>
            </a:r>
            <a:endParaRPr sz="40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875"/>
            <a:ext cx="8839200" cy="301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688"/>
            <a:ext cx="8839200" cy="299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1. Wang, Bowen, et al. (2016). "Parallelizing k-means-based clustering on Spark." In *International Conference on Advanced Cloud and Big Data (CBD).* IEEE. - This paper serves as the primary reference for the parallel k-medoid algorithm based on k-means and its implementation on Apache Spark.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2. Jain, A. K., &amp; Dubes, R. C. (1988). Algorithms for clustering data. Prentice-Hall, Inc. - A foundational book on clustering algorithms, including k-medoids, which can provide background knowledge.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3. Zaharia, M., Chowdhury, M., Franklin, M. J., Shenker, S., &amp; Stoica, I. (2010). Spark: Cluster computing with working sets. HotCloud, 10(10-10). - The paper on Apache Spark provides insights into Spark's architecture and distributed computing capabilities, relevant for implementing parallel clustering algorithms.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4. Additional research papers and articles on k-medoid clustering, customer segmentation, and clustering in Spark, as found in academic databases like IEEE Xplore, ACM Digital Library, and arXiv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Members:-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Nilav Shah - 202001025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Samay Ashar - 202001070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Rushabh Patel - 202001419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Solution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508850"/>
            <a:ext cx="85206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Problem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problem is that when we are given a dataset, the time taken to sequentially scan the data is large. Running the process one after the other takes a longer execution time and so we aim at reducing the time taken by implementing the process in parallel in Apache Spark.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Solution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So, we are solving this problem by implementing the code in Apache Spark and running the code in parallel. The implemented code creates clusters and reduces the runtime of the process </a:t>
            </a:r>
            <a:r>
              <a:rPr lang="en" sz="1800">
                <a:solidFill>
                  <a:schemeClr val="dk1"/>
                </a:solidFill>
              </a:rPr>
              <a:t>in turn</a:t>
            </a:r>
            <a:r>
              <a:rPr lang="en" sz="1800">
                <a:solidFill>
                  <a:schemeClr val="dk1"/>
                </a:solidFill>
              </a:rPr>
              <a:t> making it faster.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silhouette score when the program is executed </a:t>
            </a:r>
            <a:r>
              <a:rPr lang="en" sz="1800">
                <a:solidFill>
                  <a:schemeClr val="dk1"/>
                </a:solidFill>
              </a:rPr>
              <a:t>sequentially</a:t>
            </a:r>
            <a:r>
              <a:rPr lang="en" sz="1800">
                <a:solidFill>
                  <a:schemeClr val="dk1"/>
                </a:solidFill>
              </a:rPr>
              <a:t> is low as compared to when the program is executed in parallel.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implemented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algorithm implemented is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K-Medoid clustering algorithm. It is a partitional clustering algorithm that is used for partitioning a dataset into K clusters. In contrast to the more widely known K-Means algorithm, K-Medoids works with medoids (the most central data point in a cluster) rather than centroids (the average of all points in a cluster). This makes K-Medoids more robust to outliers.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Implementing K-Medoid clustering in parallel on Apache Spark involves adapting the algorithm to leverage the distributed computing capabilities of Spark.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954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Results</a:t>
            </a:r>
            <a:endParaRPr sz="40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32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Algorithm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Sequential K-Means Clustering</a:t>
            </a:r>
            <a:endParaRPr sz="2022"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496" y="1305973"/>
            <a:ext cx="4602979" cy="3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K-Means Clustering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325" y="1017724"/>
            <a:ext cx="4763350" cy="38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Analysis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017725"/>
            <a:ext cx="7826224" cy="39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