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Airline Review Sentiment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Analysis of Customer Sentiments Across Airlines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Analyzed sentiment for 571 airlines</a:t>
            </a:r>
          </a:p>
          <a:p>
            <a:r>
              <a:t>• Total reviews processed: 260,520</a:t>
            </a:r>
          </a:p>
          <a:p>
            <a:r>
              <a:t>• Average positive sentiment: 35.5%</a:t>
            </a:r>
          </a:p>
          <a:p>
            <a:r>
              <a:t>• Average negative sentiment: 31.0%</a:t>
            </a:r>
          </a:p>
          <a:p>
            <a:r>
              <a:t>• Analysis date: May 08, 2025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 b="1"/>
            </a:pPr>
            <a:r>
              <a:t>Sentiment Distribution by Airline</a:t>
            </a:r>
          </a:p>
        </p:txBody>
      </p:sp>
      <p:pic>
        <p:nvPicPr>
          <p:cNvPr id="4" name="Picture 3" descr="airline_sentiment_stacked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81" y="1417638"/>
            <a:ext cx="8856319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3232" y="6031468"/>
            <a:ext cx="71506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200" i="1"/>
            </a:pPr>
            <a:r>
              <a:rPr dirty="0"/>
              <a:t>This chart shows the percentage breakdown of positive, neutral, and negative reviews for the top airlines by review volume. Numbers in parentheses represent review counts.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 b="1"/>
            </a:pPr>
            <a:r>
              <a:t>Average Sentiment Score by Airline</a:t>
            </a:r>
          </a:p>
        </p:txBody>
      </p:sp>
      <p:pic>
        <p:nvPicPr>
          <p:cNvPr id="4" name="Picture 3" descr="airline_avg_sentiment_sco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8760"/>
            <a:ext cx="8845700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21792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 i="1"/>
            </a:pPr>
            <a:r>
              <a:t>Average sentiment scores range from -1 (extremely negative) to +1 (extremely positive). Airlines are sorted by their overall sentiment score.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 b="1"/>
            </a:pPr>
            <a:r>
              <a:t>Sentiment Distribution Heatmap</a:t>
            </a:r>
          </a:p>
        </p:txBody>
      </p:sp>
      <p:pic>
        <p:nvPicPr>
          <p:cNvPr id="4" name="Picture 3" descr="airline_sentiment_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5764809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21792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 i="1"/>
            </a:pPr>
            <a:r>
              <a:t>The heatmap illustrates sentiment distribution percentages across airlines. Darker green indicates higher positive sentiment, while darker red shows higher negative sentiment.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57200"/>
            <a:ext cx="8229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400" b="1"/>
            </a:pPr>
            <a:r>
              <a:rPr dirty="0"/>
              <a:t>Overall Sentiment Distribution</a:t>
            </a:r>
          </a:p>
        </p:txBody>
      </p:sp>
      <p:pic>
        <p:nvPicPr>
          <p:cNvPr id="4" name="Picture 3" descr="overall_sentiment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6145412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21792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 i="1"/>
            </a:pPr>
            <a:r>
              <a:t>The pie chart represents the overall sentiment distribution across all airlines, weighted by the number of reviews for each airline.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 b="1"/>
            </a:pPr>
            <a:r>
              <a:t>Top Airlines by Sentiment:</a:t>
            </a:r>
          </a:p>
          <a:p>
            <a:r>
              <a:t>• Manta Air: 0.864 (2 reviews)</a:t>
            </a:r>
          </a:p>
          <a:p>
            <a:r>
              <a:t>• Ariana Afghan Airlines: 0.864 (2 reviews)</a:t>
            </a:r>
          </a:p>
          <a:p>
            <a:r>
              <a:t>• Qazaq Air: 0.830 (4 reviews)</a:t>
            </a:r>
          </a:p>
          <a:p>
            <a:endParaRPr/>
          </a:p>
          <a:p>
            <a:pPr>
              <a:defRPr sz="1600" b="1"/>
            </a:pPr>
            <a:r>
              <a:t>Bottom Airlines by Sentiment:</a:t>
            </a:r>
          </a:p>
          <a:p>
            <a:r>
              <a:t>• Himalaya Airlines: -0.777 (8 reviews)</a:t>
            </a:r>
          </a:p>
          <a:p>
            <a:r>
              <a:t>• MAYAir: -0.770 (2 reviews)</a:t>
            </a:r>
          </a:p>
          <a:p>
            <a:r>
              <a:t>• Voyage Air: -0.758 (2 reviews)</a:t>
            </a:r>
          </a:p>
          <a:p>
            <a:endParaRPr/>
          </a:p>
          <a:p>
            <a:pPr>
              <a:defRPr sz="1600" b="1"/>
            </a:pPr>
            <a:r>
              <a:t>Correlation between review count and sentiment score: -0.065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242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Airline Review Sentiment Analysis</vt:lpstr>
      <vt:lpstr>Analysis Overview</vt:lpstr>
      <vt:lpstr>PowerPoint Presentation</vt:lpstr>
      <vt:lpstr>PowerPoint Presentation</vt:lpstr>
      <vt:lpstr>PowerPoint Presentation</vt:lpstr>
      <vt:lpstr>PowerPoint Presentation</vt:lpstr>
      <vt:lpstr>Key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Samay Mehar</cp:lastModifiedBy>
  <cp:revision>2</cp:revision>
  <dcterms:created xsi:type="dcterms:W3CDTF">2013-01-27T09:14:16Z</dcterms:created>
  <dcterms:modified xsi:type="dcterms:W3CDTF">2025-05-08T10:56:55Z</dcterms:modified>
  <cp:category/>
</cp:coreProperties>
</file>