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/>
            </a:pPr>
            <a:r>
              <a:t>Customer Booking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Understanding Variables and Predicting Bookings with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Model Performance Overview</a:t>
            </a:r>
          </a:p>
        </p:txBody>
      </p:sp>
      <p:pic>
        <p:nvPicPr>
          <p:cNvPr id="4" name="Picture 3" descr="roc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" y="1828800"/>
            <a:ext cx="5463540" cy="43708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96712" y="2295144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Random Forest:</a:t>
            </a:r>
            <a:br>
              <a:rPr dirty="0"/>
            </a:br>
            <a:r>
              <a:rPr dirty="0"/>
              <a:t>• Accuracy: 85.18%</a:t>
            </a:r>
            <a:br>
              <a:rPr dirty="0"/>
            </a:br>
            <a:r>
              <a:rPr dirty="0"/>
              <a:t>• Precision: 0.5875</a:t>
            </a:r>
            <a:br>
              <a:rPr dirty="0"/>
            </a:br>
            <a:r>
              <a:rPr dirty="0"/>
              <a:t>• Recall: 0.0314</a:t>
            </a:r>
            <a:br>
              <a:rPr dirty="0"/>
            </a:br>
            <a:r>
              <a:rPr dirty="0"/>
              <a:t>• F1 Score: 0.0596</a:t>
            </a:r>
            <a:br>
              <a:rPr dirty="0"/>
            </a:br>
            <a:r>
              <a:rPr dirty="0"/>
              <a:t>• ROC AUC: 0.7981</a:t>
            </a:r>
            <a:br>
              <a:rPr dirty="0"/>
            </a:br>
            <a:br>
              <a:rPr dirty="0"/>
            </a:br>
            <a:r>
              <a:rPr dirty="0"/>
              <a:t>Gradient Boosting:</a:t>
            </a:r>
            <a:br>
              <a:rPr dirty="0"/>
            </a:br>
            <a:r>
              <a:rPr dirty="0"/>
              <a:t>• Accuracy: 85.34%</a:t>
            </a:r>
            <a:br>
              <a:rPr dirty="0"/>
            </a:br>
            <a:r>
              <a:rPr dirty="0"/>
              <a:t>• Precision: 0.5573</a:t>
            </a:r>
            <a:br>
              <a:rPr dirty="0"/>
            </a:br>
            <a:r>
              <a:rPr dirty="0"/>
              <a:t>• Recall: 0.0976</a:t>
            </a:r>
            <a:br>
              <a:rPr dirty="0"/>
            </a:br>
            <a:r>
              <a:rPr dirty="0"/>
              <a:t>• F1 Score: 0.1661</a:t>
            </a:r>
            <a:br>
              <a:rPr dirty="0"/>
            </a:br>
            <a:r>
              <a:rPr dirty="0"/>
              <a:t>• ROC AUC: 0.7962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Summary Analysis</a:t>
            </a:r>
          </a:p>
        </p:txBody>
      </p:sp>
      <p:pic>
        <p:nvPicPr>
          <p:cNvPr id="4" name="Picture 3" descr="feature_importance_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" y="882396"/>
            <a:ext cx="3966210" cy="3172968"/>
          </a:xfrm>
          <a:prstGeom prst="rect">
            <a:avLst/>
          </a:prstGeom>
        </p:spPr>
      </p:pic>
      <p:pic>
        <p:nvPicPr>
          <p:cNvPr id="5" name="Picture 4" descr="correlation_heatma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836676"/>
            <a:ext cx="4712208" cy="3534156"/>
          </a:xfrm>
          <a:prstGeom prst="rect">
            <a:avLst/>
          </a:prstGeom>
        </p:spPr>
      </p:pic>
      <p:pic>
        <p:nvPicPr>
          <p:cNvPr id="6" name="Picture 5" descr="target_distrib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" y="3840480"/>
            <a:ext cx="3657600" cy="2743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06240" y="4370832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dirty="0"/>
              <a:t>Key Findings:</a:t>
            </a:r>
            <a:br>
              <a:rPr dirty="0"/>
            </a:br>
            <a:r>
              <a:rPr dirty="0"/>
              <a:t>- Imbalanced dataset: 85% not completed, 15% completed.</a:t>
            </a:r>
            <a:br>
              <a:rPr dirty="0"/>
            </a:br>
            <a:r>
              <a:rPr dirty="0"/>
              <a:t>- Random Forest slightly better (ROC AUC: 0.798).</a:t>
            </a:r>
            <a:br>
              <a:rPr dirty="0"/>
            </a:br>
            <a:r>
              <a:rPr dirty="0"/>
              <a:t>- Top features: purchase lead, length of stay, flight hour.</a:t>
            </a:r>
            <a:br>
              <a:rPr dirty="0"/>
            </a:br>
            <a:r>
              <a:rPr dirty="0"/>
              <a:t>- Recommendation: Focus on key features for marketing.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Customer Booking Prediction Analysis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Samay Mehar</cp:lastModifiedBy>
  <cp:revision>3</cp:revision>
  <dcterms:created xsi:type="dcterms:W3CDTF">2013-01-27T09:14:16Z</dcterms:created>
  <dcterms:modified xsi:type="dcterms:W3CDTF">2025-05-11T11:19:50Z</dcterms:modified>
  <cp:category/>
</cp:coreProperties>
</file>