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B796-D26A-42E9-A475-70A0D2DFFE73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0847-8A87-47B5-ADCD-925F6473F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Quality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S. Samaya Naveen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4582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safe level of air quality is 350 PPM and it should not exceed 1000 PPM.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First the output air quality level is displayed in the on the LCD screen and if it is less than 1000 PPM it displays “Fresh Air”.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Whenever the value increases 1000 PPM the buzzer will start beeping and the LCD will display “Poor Air”.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the Wi-Fi module whenever the air quality is poor it send an alert message to the “Central Pollution Control Board” and to the industrial members.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pho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02" y="1600200"/>
            <a:ext cx="65209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Air Quality Monitoring system can be mainly engaged in industrial areas to monitor the quality of air in that locality .</a:t>
            </a:r>
          </a:p>
          <a:p>
            <a:r>
              <a:rPr lang="en-US" dirty="0" smtClean="0"/>
              <a:t>To send warning signals to industrial members and pollution control board whenever it exceeds 1000 PPM.</a:t>
            </a:r>
          </a:p>
          <a:p>
            <a:r>
              <a:rPr lang="en-US" dirty="0" smtClean="0"/>
              <a:t>This can also be used in vehicles to monitor the smoke released from it and to send information to owner when its emission </a:t>
            </a:r>
            <a:r>
              <a:rPr lang="en-US" smtClean="0"/>
              <a:t>rate is high.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7010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objective-is to make  an IOT based Air Pollution Monitoring System.</a:t>
            </a:r>
          </a:p>
          <a:p>
            <a:r>
              <a:rPr lang="en-US" dirty="0" smtClean="0"/>
              <a:t>It is used to monitor the quality of air around us and check the amount of harmful gases present in the air.</a:t>
            </a:r>
          </a:p>
          <a:p>
            <a:r>
              <a:rPr lang="en-US" dirty="0" smtClean="0"/>
              <a:t>It helps us in knowing he quality of air especially in industrial and other prime areas.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sensor is used to detect the presence of harmful gases present in the air of an industrial area .</a:t>
            </a:r>
          </a:p>
          <a:p>
            <a:r>
              <a:rPr lang="en-US" dirty="0" smtClean="0"/>
              <a:t>The sensor shows the air quality in terms of parts per million(PPM).</a:t>
            </a:r>
          </a:p>
          <a:p>
            <a:r>
              <a:rPr lang="en-US" dirty="0" smtClean="0"/>
              <a:t>If the air quality goes down beyond a certain value an alarm is triggered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MQ135 Gas sensor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Arduino Uno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Wi-Fi module ESP8266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16x2 LCD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Buzzer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724400" cy="71755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latin typeface="+mn-lt"/>
              </a:rPr>
              <a:t>                        MQ135 </a:t>
            </a:r>
            <a:endParaRPr lang="en-US" sz="4000" b="0" dirty="0">
              <a:latin typeface="+mn-lt"/>
            </a:endParaRPr>
          </a:p>
        </p:txBody>
      </p:sp>
      <p:pic>
        <p:nvPicPr>
          <p:cNvPr id="7" name="Content Placeholder 6" descr="sens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600200"/>
            <a:ext cx="3257550" cy="32575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800600" cy="50593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Previously MQ6 and MQ2     sensors to detect but this time we use a MQ135 sensor which   is the best choice.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is used to measure the concentration of combustible gases in the air.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can detect the gases like ammonia nitrogen, oxygen, CO2,smoke etc..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838200"/>
            <a:ext cx="7772400" cy="5287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operating voltage of the gas sensor ranges from 2.5v to 5v.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resistance of the sensor decreases with the presence of combustible gases and remains constant at clean air.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output of the sensor is in voltage thus when on presence of harmful gases voltage decrease and voltage increases on clean 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ESP8266 Wi-Fi Module is used to connect with any available internet hotspot and transfer sensor data to an internet platform.</a:t>
            </a:r>
          </a:p>
          <a:p>
            <a:endParaRPr lang="en-US" dirty="0" smtClean="0"/>
          </a:p>
          <a:p>
            <a:r>
              <a:rPr lang="en-US" dirty="0" smtClean="0"/>
              <a:t>IT is a self contained SOC with integrated TCP/IP protocol stack that can give any microcontroller access to a Wi-Fi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Bock Diagram</a:t>
            </a:r>
            <a:endParaRPr lang="en-US" dirty="0"/>
          </a:p>
        </p:txBody>
      </p:sp>
      <p:pic>
        <p:nvPicPr>
          <p:cNvPr id="4" name="Content Placeholder 3" descr="Block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1"/>
            <a:ext cx="6172200" cy="43822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MQ135 sensor can sense NH3, </a:t>
            </a:r>
            <a:r>
              <a:rPr lang="en-US" dirty="0" err="1" smtClean="0"/>
              <a:t>NOx</a:t>
            </a:r>
            <a:r>
              <a:rPr lang="en-US" dirty="0" smtClean="0"/>
              <a:t>, smoke, Co2 and some other gases.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it is connected to Arduino it will sense the gases and convert the analog output into digital value using the in-built ADC channel 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value obtained is proportional to the concentration of the gases in PPM.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500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Air Quality Monitor</vt:lpstr>
      <vt:lpstr>Introduction</vt:lpstr>
      <vt:lpstr>Principle</vt:lpstr>
      <vt:lpstr>Components Required</vt:lpstr>
      <vt:lpstr>                        MQ135 </vt:lpstr>
      <vt:lpstr>Slide 6</vt:lpstr>
      <vt:lpstr>Wi-Fi Module</vt:lpstr>
      <vt:lpstr>Bock Diagram</vt:lpstr>
      <vt:lpstr>Working</vt:lpstr>
      <vt:lpstr>Slide 10</vt:lpstr>
      <vt:lpstr>Circuit Diagram</vt:lpstr>
      <vt:lpstr>Applications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</dc:title>
  <dc:creator>Admin</dc:creator>
  <cp:lastModifiedBy>Harish</cp:lastModifiedBy>
  <cp:revision>16</cp:revision>
  <dcterms:created xsi:type="dcterms:W3CDTF">2018-03-26T13:19:26Z</dcterms:created>
  <dcterms:modified xsi:type="dcterms:W3CDTF">2019-01-06T10:57:25Z</dcterms:modified>
</cp:coreProperties>
</file>