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" ContentType="image/svg+xml"/>
  <Default Extension="jpe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4634" autoAdjust="0"/>
  </p:normalViewPr>
  <p:slideViewPr>
    <p:cSldViewPr snapToGrid="0">
      <p:cViewPr>
        <p:scale>
          <a:sx n="100" d="100"/>
          <a:sy n="100" d="100"/>
        </p:scale>
        <p:origin x="-254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3" Type="http://schemas.openxmlformats.org/officeDocument/2006/relationships/theme" Target="theme/theme1.xml" /><Relationship Id="rId17" Type="http://schemas.openxmlformats.org/officeDocument/2006/relationships/customXml" Target="../customXml/item3.xml" /><Relationship Id="rId12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6" Type="http://schemas.openxmlformats.org/officeDocument/2006/relationships/customXml" Target="../customXml/item2.xml" /><Relationship Id="rId15" Type="http://schemas.openxmlformats.org/officeDocument/2006/relationships/customXml" Target="../customXml/item1.xml" /><Relationship Id="rId11" Type="http://schemas.openxmlformats.org/officeDocument/2006/relationships/presProps" Target="presProps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presenter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detail.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nutmeg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coffee?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highly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5383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  <p:sldLayoutId id="214748371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jp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Habits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John</a:t>
            </a:r>
            <a:r>
              <a:rPr/>
              <a:t> </a:t>
            </a:r>
            <a:r>
              <a:rPr/>
              <a:t>Doe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March</a:t>
            </a:r>
            <a:r>
              <a:rPr/>
              <a:t> </a:t>
            </a:r>
            <a:r>
              <a:rPr/>
              <a:t>22,</a:t>
            </a:r>
            <a:r>
              <a:rPr/>
              <a:t> </a:t>
            </a:r>
            <a:r>
              <a:rPr/>
              <a:t>2005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Turn off alarm</a:t>
            </a:r>
          </a:p>
          <a:p>
            <a:pPr lvl="1"/>
            <a:r>
              <a:rPr/>
              <a:t>Get out of bed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spaghetti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83000" y="2108200"/>
            <a:ext cx="48768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092200" y="5359400"/>
            <a:ext cx="10058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spaghetti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 in bed</a:t>
            </a:r>
          </a:p>
          <a:p>
            <a:pPr lvl="1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513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Consolas</vt:lpstr>
      <vt:lpstr>Verdana</vt:lpstr>
      <vt:lpstr>RetrospectVTI</vt:lpstr>
      <vt:lpstr>SALES PITCH</vt:lpstr>
      <vt:lpstr>SLIDE DIVDER</vt:lpstr>
      <vt:lpstr>CUSTOMER  CASE STUDY</vt:lpstr>
      <vt:lpstr>Industry overview</vt:lpstr>
      <vt:lpstr>OUR TEAM</vt:lpstr>
      <vt:lpstr>OUR PRODUCTS/SERVICES</vt:lpstr>
      <vt:lpstr>Pricing/packages</vt:lpstr>
      <vt:lpstr>Company performance</vt:lpstr>
      <vt:lpstr>FUTURE OFFERINGS</vt:lpstr>
      <vt:lpstr>OUR PROPOSAL</vt:lpstr>
      <vt:lpstr>Roadmap</vt:lpstr>
      <vt:lpstr>Competitive comparison</vt:lpstr>
      <vt:lpstr>Video slide</vt:lpstr>
      <vt:lpstr>Our proposal</vt:lpstr>
      <vt:lpstr>Next steps</vt:lpstr>
      <vt:lpstr>QUESTIONS</vt:lpstr>
      <vt:lpstr>Contact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Habits</dc:title>
  <dc:creator>John Doe</dc:creator>
  <cp:keywords/>
  <dcterms:created xsi:type="dcterms:W3CDTF">2020-07-04T17:20:49Z</dcterms:created>
  <dcterms:modified xsi:type="dcterms:W3CDTF">2020-07-04T17:20:49Z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March 22, 2005</vt:lpwstr>
  </property>
</Properties>
</file>