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25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3" Type="http://schemas.openxmlformats.org/officeDocument/2006/relationships/theme" Target="theme/theme1.xml" /><Relationship Id="rId17" Type="http://schemas.openxmlformats.org/officeDocument/2006/relationships/customXml" Target="../customXml/item3.xml" /><Relationship Id="rId1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6" Type="http://schemas.openxmlformats.org/officeDocument/2006/relationships/customXml" Target="../customXml/item2.xml" /><Relationship Id="rId15" Type="http://schemas.openxmlformats.org/officeDocument/2006/relationships/customXml" Target="../customXml/item1.xml" /><Relationship Id="rId11" Type="http://schemas.openxmlformats.org/officeDocument/2006/relationships/presProps" Target="presProps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detail.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nutmeg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coffee?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John</a:t>
            </a:r>
            <a:r>
              <a:rPr/>
              <a:t> </a:t>
            </a:r>
            <a:r>
              <a:rPr/>
              <a:t>Doe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spaghetti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2108200"/>
            <a:ext cx="48768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3594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spaghetti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513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Consolas</vt:lpstr>
      <vt:lpstr>Verdana</vt:lpstr>
      <vt:lpstr>RetrospectVTI</vt:lpstr>
      <vt:lpstr>SALES PITCH</vt:lpstr>
      <vt:lpstr>SLIDE DIVDER</vt:lpstr>
      <vt:lpstr>CUSTOMER  CASE STUDY</vt:lpstr>
      <vt:lpstr>Industry overview</vt:lpstr>
      <vt:lpstr>OUR TEAM</vt:lpstr>
      <vt:lpstr>OUR PRODUCTS/SERVICES</vt:lpstr>
      <vt:lpstr>Pricing/packages</vt:lpstr>
      <vt:lpstr>Company performance</vt:lpstr>
      <vt:lpstr>FUTURE OFFERINGS</vt:lpstr>
      <vt:lpstr>OUR PROPOSAL</vt:lpstr>
      <vt:lpstr>Roadmap</vt:lpstr>
      <vt:lpstr>Competitive comparison</vt:lpstr>
      <vt:lpstr>Video slide</vt:lpstr>
      <vt:lpstr>Our proposal</vt:lpstr>
      <vt:lpstr>Next steps</vt:lpstr>
      <vt:lpstr>QUESTIONS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2020-07-04T00:14:12Z</dcterms:created>
  <dcterms:modified xsi:type="dcterms:W3CDTF">2020-07-04T00:14:12Z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</Properties>
</file>