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FF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9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83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2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10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3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0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9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1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33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26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355A-5F74-480E-9FB8-DC508B0F31B8}" type="datetimeFigureOut">
              <a:rPr lang="fr-FR" smtClean="0"/>
              <a:t>23/05/2014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5C02-B218-4D7B-AC79-C536B822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1971" y="450761"/>
            <a:ext cx="6606863" cy="2781837"/>
          </a:xfrm>
          <a:solidFill>
            <a:srgbClr val="FFCC00"/>
          </a:solidFill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BIENVENUE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</a:b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</a:b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</a:b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 le </a:t>
            </a:r>
            <a:r>
              <a:rPr lang="fr-F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site de la Résidence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 Grandes Coudraies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</a:b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</a:b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</a:b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96260" y="4816699"/>
            <a:ext cx="2287228" cy="1528113"/>
          </a:xfrm>
          <a:solidFill>
            <a:srgbClr val="333300"/>
          </a:solidFill>
        </p:spPr>
        <p:txBody>
          <a:bodyPr anchor="ctr">
            <a:normAutofit/>
          </a:bodyPr>
          <a:lstStyle/>
          <a:p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LES COUDRAIES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1972" y="3390788"/>
            <a:ext cx="2176530" cy="2954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34" y="450761"/>
            <a:ext cx="4818533" cy="27818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7" y="3390788"/>
            <a:ext cx="4262907" cy="2954024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9550912" y="3390787"/>
            <a:ext cx="2325555" cy="12677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SYNDIC</a:t>
            </a:r>
            <a:endParaRPr lang="fr-F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7096259" y="3390787"/>
            <a:ext cx="2287228" cy="1267723"/>
          </a:xfrm>
          <a:prstGeom prst="rect">
            <a:avLst/>
          </a:prstGeom>
          <a:solidFill>
            <a:srgbClr val="EAEAEA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latin typeface="Arial Black" panose="020B0A04020102020204" pitchFamily="34" charset="0"/>
              </a:rPr>
              <a:t>ACTUALITES</a:t>
            </a:r>
            <a:endParaRPr lang="fr-FR" sz="2000" dirty="0">
              <a:latin typeface="Arial Black" panose="020B0A04020102020204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9550912" y="4816699"/>
            <a:ext cx="2325555" cy="15281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rgbClr val="FFCC00"/>
                </a:solidFill>
                <a:latin typeface="Arial Black" panose="020B0A04020102020204" pitchFamily="34" charset="0"/>
              </a:rPr>
              <a:t>NOUS CONTACTER</a:t>
            </a:r>
            <a:endParaRPr lang="fr-FR" sz="2000" dirty="0">
              <a:solidFill>
                <a:srgbClr val="FFCC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457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Arial Black</vt:lpstr>
      <vt:lpstr>Calibri</vt:lpstr>
      <vt:lpstr>Calibri Light</vt:lpstr>
      <vt:lpstr>Thème Office</vt:lpstr>
      <vt:lpstr>BIENVENUE   Sur le site de la Résidence des Grandes Coudraies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  Sur le site des Résidences des Grandes Coudraies</dc:title>
  <dc:creator>Samuel AYRAULT</dc:creator>
  <cp:lastModifiedBy>Samuel AYRAULT</cp:lastModifiedBy>
  <cp:revision>9</cp:revision>
  <dcterms:created xsi:type="dcterms:W3CDTF">2014-05-23T20:10:27Z</dcterms:created>
  <dcterms:modified xsi:type="dcterms:W3CDTF">2014-05-24T05:23:56Z</dcterms:modified>
</cp:coreProperties>
</file>