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9" r:id="rId6"/>
    <p:sldId id="264" r:id="rId7"/>
    <p:sldId id="263" r:id="rId8"/>
    <p:sldId id="265" r:id="rId9"/>
    <p:sldId id="267" r:id="rId10"/>
    <p:sldId id="268" r:id="rId11"/>
    <p:sldId id="266" r:id="rId12"/>
    <p:sldId id="26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5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7404F-0A24-4066-A704-17517F3DE3AB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401AB-CFFC-4565-B6D4-49B9BBAE5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6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401AB-CFFC-4565-B6D4-49B9BBAE52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6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5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1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1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5101-DCB5-490A-9546-989B5784461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7270-CF95-4A53-96E9-6DEC70806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jzAm7i4_cm4GY_oxIP2O0gcR6lbA9NI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6A772E3-39B1-41B9-A6A7-CF319F4A7B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" t="6668" r="79470" b="5331"/>
          <a:stretch/>
        </p:blipFill>
        <p:spPr>
          <a:xfrm>
            <a:off x="797169" y="1403762"/>
            <a:ext cx="997875" cy="964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ED0998-6D6A-4B59-9F57-1FF3B80DD85E}"/>
              </a:ext>
            </a:extLst>
          </p:cNvPr>
          <p:cNvSpPr txBox="1"/>
          <p:nvPr/>
        </p:nvSpPr>
        <p:spPr>
          <a:xfrm>
            <a:off x="2266102" y="1362711"/>
            <a:ext cx="57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 Institute of Technology and Management</a:t>
            </a:r>
          </a:p>
          <a:p>
            <a:pPr algn="ctr"/>
            <a:r>
              <a:rPr lang="en-US" sz="2000" dirty="0">
                <a:solidFill>
                  <a:srgbClr val="00A4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</a:p>
          <a:p>
            <a:pPr algn="ctr"/>
            <a:r>
              <a:rPr lang="en-US" sz="16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 Nagar, </a:t>
            </a:r>
            <a:r>
              <a:rPr lang="en-US" sz="1600" dirty="0" err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Kothanur</a:t>
            </a:r>
            <a:r>
              <a:rPr lang="en-US" sz="16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Bengaluru - 560076</a:t>
            </a:r>
            <a:endParaRPr lang="en-GB" sz="1600" dirty="0">
              <a:solidFill>
                <a:srgbClr val="D600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C24CBC1-E0BB-4787-9DEB-BCAC15C8D4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59" t="22931" r="1680" b="64727"/>
          <a:stretch/>
        </p:blipFill>
        <p:spPr>
          <a:xfrm>
            <a:off x="7883341" y="1322414"/>
            <a:ext cx="267630" cy="25647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B7417F5-E111-4B53-BD14-2DDF70A9F9FF}"/>
              </a:ext>
            </a:extLst>
          </p:cNvPr>
          <p:cNvSpPr txBox="1">
            <a:spLocks/>
          </p:cNvSpPr>
          <p:nvPr/>
        </p:nvSpPr>
        <p:spPr>
          <a:xfrm>
            <a:off x="2201070" y="2409151"/>
            <a:ext cx="5147886" cy="61889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Structures Laboratory-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ADD3CDFC-156B-4B51-8891-06BDA4DF9035}"/>
              </a:ext>
            </a:extLst>
          </p:cNvPr>
          <p:cNvSpPr txBox="1">
            <a:spLocks noChangeArrowheads="1"/>
          </p:cNvSpPr>
          <p:nvPr/>
        </p:nvSpPr>
        <p:spPr>
          <a:xfrm>
            <a:off x="797169" y="3600735"/>
            <a:ext cx="7772400" cy="703383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Contact </a:t>
            </a:r>
            <a:r>
              <a:rPr lang="en-US" altLang="zh-TW" sz="32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Management System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80BA4A6-3C75-4561-9FC7-7323E85F5C7E}"/>
              </a:ext>
            </a:extLst>
          </p:cNvPr>
          <p:cNvSpPr/>
          <p:nvPr/>
        </p:nvSpPr>
        <p:spPr>
          <a:xfrm>
            <a:off x="1183187" y="5066553"/>
            <a:ext cx="6967784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Shetty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(1RF19IS047)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Shreyank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 (1RF19IS066)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933E8AE4-DD5A-42BE-8B9D-23B38DF0A029}"/>
              </a:ext>
            </a:extLst>
          </p:cNvPr>
          <p:cNvSpPr txBox="1">
            <a:spLocks/>
          </p:cNvSpPr>
          <p:nvPr/>
        </p:nvSpPr>
        <p:spPr>
          <a:xfrm>
            <a:off x="6283569" y="5066553"/>
            <a:ext cx="1733587" cy="10272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98" y="1368425"/>
            <a:ext cx="7886700" cy="4351338"/>
          </a:xfrm>
        </p:spPr>
        <p:txBody>
          <a:bodyPr/>
          <a:lstStyle/>
          <a:p>
            <a:r>
              <a:rPr lang="en-US" dirty="0" smtClean="0"/>
              <a:t>Searching a contact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2488" y="1776593"/>
            <a:ext cx="4602163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project, the concept of file handling became very clear as it allows us to deal with records by performing operations on it.</a:t>
            </a:r>
          </a:p>
          <a:p>
            <a:r>
              <a:rPr lang="en-US" dirty="0" smtClean="0"/>
              <a:t>This project contains generous amount of features, which will help a user to use their phone in a more regular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08B3B-8579-4DE4-A9DC-DE1CA64D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103EC4-57D7-446A-A3C0-95D92496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hlinkClick r:id="rId2"/>
              </a:rPr>
              <a:t>Michael J. Folk, Bill </a:t>
            </a:r>
            <a:r>
              <a:rPr lang="en-US" dirty="0" err="1" smtClean="0">
                <a:hlinkClick r:id="rId2"/>
              </a:rPr>
              <a:t>Zoellick</a:t>
            </a:r>
            <a:r>
              <a:rPr lang="en-US" dirty="0" smtClean="0">
                <a:hlinkClick r:id="rId2"/>
              </a:rPr>
              <a:t>, Greg </a:t>
            </a:r>
            <a:r>
              <a:rPr lang="en-US" dirty="0" err="1" smtClean="0">
                <a:hlinkClick r:id="rId2"/>
              </a:rPr>
              <a:t>Riccardi</a:t>
            </a:r>
            <a:r>
              <a:rPr lang="en-US" dirty="0" smtClean="0">
                <a:hlinkClick r:id="rId2"/>
              </a:rPr>
              <a:t>: File Structures-An Object Oriented Approach with C++, 3rd Edition, Pearson Education, 1998. </a:t>
            </a:r>
            <a:endParaRPr lang="en-US" dirty="0" smtClean="0"/>
          </a:p>
          <a:p>
            <a:pPr algn="just"/>
            <a:r>
              <a:rPr lang="en-US" dirty="0" smtClean="0"/>
              <a:t>The Complete Python Course | Learn Python by Doing in 2022 - https://www.udemy.com/course/the-complete-python-course/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4041" y="2973246"/>
            <a:ext cx="7772400" cy="703383"/>
          </a:xfrm>
          <a:prstGeom prst="rect">
            <a:avLst/>
          </a:prstGeom>
          <a:noFill/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TW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69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2B1412-73B5-44B7-83CA-2BB6FBDA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6A8507-C58C-4137-B619-ED84726F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7602"/>
            <a:ext cx="78867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Files Structures Concept used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Software/Hardware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 and Explanation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Screenshot of results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Contact Management System</a:t>
            </a:r>
            <a:r>
              <a:rPr lang="en-US" dirty="0" smtClean="0"/>
              <a:t> is a Python program that can manage the list of contact information.</a:t>
            </a:r>
          </a:p>
          <a:p>
            <a:pPr algn="just"/>
            <a:r>
              <a:rPr lang="en-US" dirty="0" smtClean="0"/>
              <a:t>It contains all the required functions which include adding, viewing, deleting and updating contact lists.</a:t>
            </a:r>
          </a:p>
          <a:p>
            <a:pPr algn="just"/>
            <a:r>
              <a:rPr lang="en-US" dirty="0" smtClean="0"/>
              <a:t>The system can be accessed without the use of login information.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 and Scope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purpose of the system is to organize the list of all available contacts such as by inputting names and contact numbers.</a:t>
            </a:r>
          </a:p>
          <a:p>
            <a:pPr algn="just"/>
            <a:r>
              <a:rPr lang="en-US" dirty="0" smtClean="0"/>
              <a:t>To build an application program to reduce the manual work for managing contact, credential, mobile and telephone.</a:t>
            </a:r>
          </a:p>
          <a:p>
            <a:pPr algn="just"/>
            <a:r>
              <a:rPr lang="en-US" dirty="0" smtClean="0"/>
              <a:t>The project is a </a:t>
            </a:r>
            <a:r>
              <a:rPr lang="en-US" b="1" dirty="0" smtClean="0"/>
              <a:t>simple GUI</a:t>
            </a:r>
            <a:r>
              <a:rPr lang="en-US" dirty="0" smtClean="0"/>
              <a:t> application that uses the </a:t>
            </a:r>
            <a:r>
              <a:rPr lang="en-US" b="1" dirty="0" err="1" smtClean="0"/>
              <a:t>Tkinter</a:t>
            </a:r>
            <a:r>
              <a:rPr lang="en-US" b="1" dirty="0" smtClean="0"/>
              <a:t> </a:t>
            </a:r>
            <a:r>
              <a:rPr lang="en-US" dirty="0" smtClean="0"/>
              <a:t>module in order to create a design view.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8536" y="1627632"/>
            <a:ext cx="1911096" cy="3758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083689" y="2807208"/>
            <a:ext cx="562356" cy="50292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2377440" y="3479292"/>
            <a:ext cx="242316" cy="26517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105406" y="3479292"/>
            <a:ext cx="226314" cy="3398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57400" y="4069080"/>
            <a:ext cx="297180" cy="6690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54580" y="3278124"/>
            <a:ext cx="2286" cy="7909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54580" y="4069080"/>
            <a:ext cx="361188" cy="6690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681728" y="1956816"/>
            <a:ext cx="1124712" cy="53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4681728" y="2779776"/>
            <a:ext cx="1124712" cy="53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4681728" y="3674364"/>
            <a:ext cx="1124712" cy="53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4605528" y="4424553"/>
            <a:ext cx="1277112" cy="53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813304" y="2244852"/>
            <a:ext cx="1868424" cy="1413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2"/>
          </p:cNvCxnSpPr>
          <p:nvPr/>
        </p:nvCxnSpPr>
        <p:spPr>
          <a:xfrm>
            <a:off x="2813304" y="3674364"/>
            <a:ext cx="1792224" cy="1019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7" idx="2"/>
          </p:cNvCxnSpPr>
          <p:nvPr/>
        </p:nvCxnSpPr>
        <p:spPr>
          <a:xfrm>
            <a:off x="2813304" y="3674364"/>
            <a:ext cx="1868424" cy="269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6" idx="2"/>
          </p:cNvCxnSpPr>
          <p:nvPr/>
        </p:nvCxnSpPr>
        <p:spPr>
          <a:xfrm flipV="1">
            <a:off x="2804160" y="3049524"/>
            <a:ext cx="1877568" cy="619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35174" y="555998"/>
            <a:ext cx="45971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4400" dirty="0"/>
          </a:p>
        </p:txBody>
      </p:sp>
      <p:sp>
        <p:nvSpPr>
          <p:cNvPr id="48" name="TextBox 47"/>
          <p:cNvSpPr txBox="1"/>
          <p:nvPr/>
        </p:nvSpPr>
        <p:spPr>
          <a:xfrm>
            <a:off x="2068701" y="50073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0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File Structures concept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file structure concept used in this project is file handling.</a:t>
            </a:r>
          </a:p>
          <a:p>
            <a:pPr algn="just"/>
            <a:r>
              <a:rPr lang="en-US" dirty="0" smtClean="0"/>
              <a:t>File handling has been used to record all data.</a:t>
            </a:r>
          </a:p>
          <a:p>
            <a:pPr algn="just"/>
            <a:r>
              <a:rPr lang="en-US" dirty="0" smtClean="0"/>
              <a:t>In this project, we use the concept of file handling to add contact details, update if required, delete and even search a contact.</a:t>
            </a:r>
          </a:p>
          <a:p>
            <a:pPr algn="just"/>
            <a:r>
              <a:rPr lang="en-US" dirty="0" smtClean="0"/>
              <a:t>We can even view the list of contacts added.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Hardware requirement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Ram at least 128 MB.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Processor i3/i5/i7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Memory 2 GB.</a:t>
            </a:r>
          </a:p>
          <a:p>
            <a:pPr algn="just"/>
            <a:r>
              <a:rPr lang="en-US" b="1" dirty="0" smtClean="0"/>
              <a:t>Software requirement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OS : Windows 7/Windows 10/ Windows 11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Browser : Mozilla Firefox/Google Chrome/Microsoft Edge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Language : Python v3.8 or above</a:t>
            </a:r>
          </a:p>
          <a:p>
            <a:pPr lvl="1" algn="just">
              <a:buFont typeface="Wingdings" pitchFamily="2" charset="2"/>
              <a:buChar char="Ø"/>
            </a:pP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Software/Hardware Requirements</a:t>
            </a:r>
            <a:br>
              <a:rPr lang="en-US" dirty="0" smtClean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 and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This app mainly contains two modules in it.</a:t>
            </a:r>
          </a:p>
          <a:p>
            <a:pPr algn="just"/>
            <a:r>
              <a:rPr lang="en-US" dirty="0" smtClean="0"/>
              <a:t>View: Allows the user to view all the contact information stored in the system.</a:t>
            </a:r>
          </a:p>
          <a:p>
            <a:pPr algn="just"/>
            <a:r>
              <a:rPr lang="en-US" dirty="0" smtClean="0"/>
              <a:t>Add: It also has the functionality of adding new contacts into the system.</a:t>
            </a:r>
          </a:p>
          <a:p>
            <a:pPr algn="just"/>
            <a:r>
              <a:rPr lang="en-US" dirty="0" smtClean="0"/>
              <a:t>Delete: Users can delete contact information from the list.</a:t>
            </a:r>
          </a:p>
          <a:p>
            <a:pPr algn="just"/>
            <a:r>
              <a:rPr lang="en-US" dirty="0" smtClean="0"/>
              <a:t>Update: Allows users to modify the record details.</a:t>
            </a:r>
          </a:p>
          <a:p>
            <a:pPr algn="just"/>
            <a:r>
              <a:rPr lang="en-US" dirty="0" smtClean="0"/>
              <a:t>Search: It allows users to search details based on their phone numbers.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Screenshot of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397" y="1489195"/>
            <a:ext cx="7886700" cy="4351338"/>
          </a:xfrm>
        </p:spPr>
        <p:txBody>
          <a:bodyPr/>
          <a:lstStyle/>
          <a:p>
            <a:pPr algn="just"/>
            <a:r>
              <a:rPr lang="en-US" dirty="0" smtClean="0"/>
              <a:t>Added contacts</a:t>
            </a:r>
          </a:p>
          <a:p>
            <a:pPr algn="just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7229" y="2015406"/>
            <a:ext cx="446954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407</Words>
  <Application>Microsoft Office PowerPoint</Application>
  <PresentationFormat>On-screen Show (4:3)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Agenda</vt:lpstr>
      <vt:lpstr>Introduction</vt:lpstr>
      <vt:lpstr>Objective and Scope</vt:lpstr>
      <vt:lpstr>PowerPoint Presentation</vt:lpstr>
      <vt:lpstr> File Structures concept used</vt:lpstr>
      <vt:lpstr> Software/Hardware Requirements </vt:lpstr>
      <vt:lpstr>Modules and Explanation</vt:lpstr>
      <vt:lpstr>Screenshot of results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</dc:creator>
  <cp:lastModifiedBy>Shreyank</cp:lastModifiedBy>
  <cp:revision>98</cp:revision>
  <dcterms:created xsi:type="dcterms:W3CDTF">2020-01-29T08:35:01Z</dcterms:created>
  <dcterms:modified xsi:type="dcterms:W3CDTF">2022-07-12T10:44:38Z</dcterms:modified>
</cp:coreProperties>
</file>