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Teko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Encode Sans Semi Condensed"/>
      <p:regular r:id="rId22"/>
      <p:bold r:id="rId23"/>
    </p:embeddedFont>
    <p:embeddedFont>
      <p:font typeface="Arial Black"/>
      <p:regular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E1YfK9ZU+f8p965aXsW917vec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EncodeSansSemi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alBlack-regular.fntdata"/><Relationship Id="rId23" Type="http://schemas.openxmlformats.org/officeDocument/2006/relationships/font" Target="fonts/EncodeSans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b3812e428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b3812e42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b3812e428_1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b3812e428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4e3520db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64e3520dbb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b3812e428_1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b3812e428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ab3812e428_1_285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2ab3812e428_1_285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g2ab3812e428_1_285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2ab3812e428_1_2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b3812e428_1_322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ab3812e428_1_322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g2ab3812e428_1_3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b3812e428_1_3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b3812e428_1_328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ab3812e428_1_328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g2ab3812e428_1_3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ab3812e428_1_3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ab3812e428_1_3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ab3812e428_1_290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2ab3812e428_1_2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ab3812e428_1_2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g2ab3812e428_1_29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2ab3812e428_1_2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ab3812e428_1_29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ab3812e428_1_29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ab3812e428_1_29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2ab3812e428_1_2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ab3812e428_1_3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ab3812e428_1_3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b3812e428_1_305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2ab3812e428_1_305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ab3812e428_1_3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ab3812e428_1_309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ab3812e428_1_3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b3812e428_1_312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ab3812e428_1_31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ab3812e428_1_312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0" name="Google Shape;40;g2ab3812e428_1_312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2ab3812e428_1_31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2ab3812e428_1_3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ab3812e428_1_319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2ab3812e428_1_3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b3812e428_1_2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2ab3812e428_1_28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2ab3812e428_1_2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3812e428_1_3"/>
          <p:cNvSpPr/>
          <p:nvPr/>
        </p:nvSpPr>
        <p:spPr>
          <a:xfrm>
            <a:off x="2499500" y="1056025"/>
            <a:ext cx="86328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2ab3812e428_1_3"/>
          <p:cNvSpPr/>
          <p:nvPr/>
        </p:nvSpPr>
        <p:spPr>
          <a:xfrm>
            <a:off x="3668970" y="263068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ab3812e428_1_3"/>
          <p:cNvSpPr/>
          <p:nvPr/>
        </p:nvSpPr>
        <p:spPr>
          <a:xfrm>
            <a:off x="4523891" y="3472998"/>
            <a:ext cx="70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2ab3812e428_1_3"/>
          <p:cNvSpPr/>
          <p:nvPr/>
        </p:nvSpPr>
        <p:spPr>
          <a:xfrm>
            <a:off x="3668970" y="336023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ab3812e428_1_3"/>
          <p:cNvSpPr/>
          <p:nvPr/>
        </p:nvSpPr>
        <p:spPr>
          <a:xfrm>
            <a:off x="5191530" y="2746431"/>
            <a:ext cx="70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2ab3812e428_1_3"/>
          <p:cNvSpPr/>
          <p:nvPr/>
        </p:nvSpPr>
        <p:spPr>
          <a:xfrm>
            <a:off x="3668970" y="413042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ab3812e428_1_3"/>
          <p:cNvSpPr/>
          <p:nvPr/>
        </p:nvSpPr>
        <p:spPr>
          <a:xfrm>
            <a:off x="4523900" y="3659091"/>
            <a:ext cx="70437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>
                <a:solidFill>
                  <a:srgbClr val="98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PRESENTED BY</a:t>
            </a:r>
            <a:br>
              <a:rPr lang="en-US" sz="1800"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Towhid Alom (213015026)</a:t>
            </a:r>
            <a:endParaRPr sz="20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ab3812e428_1_3"/>
          <p:cNvSpPr/>
          <p:nvPr/>
        </p:nvSpPr>
        <p:spPr>
          <a:xfrm>
            <a:off x="3668970" y="4900611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2ab3812e428_1_3"/>
          <p:cNvSpPr/>
          <p:nvPr/>
        </p:nvSpPr>
        <p:spPr>
          <a:xfrm>
            <a:off x="4523891" y="4957140"/>
            <a:ext cx="70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2ab3812e428_1_3"/>
          <p:cNvSpPr/>
          <p:nvPr/>
        </p:nvSpPr>
        <p:spPr>
          <a:xfrm>
            <a:off x="9495777" y="3360257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2ab3812e428_1_3"/>
          <p:cNvSpPr/>
          <p:nvPr/>
        </p:nvSpPr>
        <p:spPr>
          <a:xfrm>
            <a:off x="9495777" y="4130447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ab3812e428_1_3"/>
          <p:cNvSpPr/>
          <p:nvPr/>
        </p:nvSpPr>
        <p:spPr>
          <a:xfrm>
            <a:off x="9495777" y="490077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g2ab3812e428_1_3"/>
          <p:cNvGrpSpPr/>
          <p:nvPr/>
        </p:nvGrpSpPr>
        <p:grpSpPr>
          <a:xfrm>
            <a:off x="-43215" y="3659105"/>
            <a:ext cx="8980165" cy="1941715"/>
            <a:chOff x="-2381880" y="5222359"/>
            <a:chExt cx="5694461" cy="1941715"/>
          </a:xfrm>
        </p:grpSpPr>
        <p:sp>
          <p:nvSpPr>
            <p:cNvPr id="75" name="Google Shape;75;g2ab3812e428_1_3"/>
            <p:cNvSpPr txBox="1"/>
            <p:nvPr/>
          </p:nvSpPr>
          <p:spPr>
            <a:xfrm>
              <a:off x="-2381880" y="6178874"/>
              <a:ext cx="26448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C0C0C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Md. Nayem Sharkar</a:t>
              </a:r>
              <a:endParaRPr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C0C0C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Lecturer</a:t>
              </a:r>
              <a:endParaRPr b="1">
                <a:solidFill>
                  <a:srgbClr val="0C0C0C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0C0C0C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Department of CSE</a:t>
              </a:r>
              <a:endParaRPr b="1">
                <a:solidFill>
                  <a:srgbClr val="0C0C0C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C0C0C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Green University of Bangladesh</a:t>
              </a:r>
              <a:endParaRPr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76" name="Google Shape;76;g2ab3812e428_1_3"/>
            <p:cNvSpPr txBox="1"/>
            <p:nvPr/>
          </p:nvSpPr>
          <p:spPr>
            <a:xfrm>
              <a:off x="264581" y="5222359"/>
              <a:ext cx="30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7" name="Google Shape;77;g2ab3812e428_1_3"/>
          <p:cNvSpPr txBox="1"/>
          <p:nvPr/>
        </p:nvSpPr>
        <p:spPr>
          <a:xfrm>
            <a:off x="368375" y="4065425"/>
            <a:ext cx="31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C0C0C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Course Instructor</a:t>
            </a:r>
            <a:endParaRPr sz="16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78" name="Google Shape;78;g2ab3812e428_1_3"/>
          <p:cNvSpPr txBox="1"/>
          <p:nvPr/>
        </p:nvSpPr>
        <p:spPr>
          <a:xfrm>
            <a:off x="4445051" y="5718157"/>
            <a:ext cx="311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ab3812e428_1_3"/>
          <p:cNvSpPr/>
          <p:nvPr/>
        </p:nvSpPr>
        <p:spPr>
          <a:xfrm>
            <a:off x="4321198" y="766875"/>
            <a:ext cx="6165300" cy="1032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g2ab3812e428_1_3"/>
          <p:cNvGrpSpPr/>
          <p:nvPr/>
        </p:nvGrpSpPr>
        <p:grpSpPr>
          <a:xfrm>
            <a:off x="0" y="78925"/>
            <a:ext cx="3023095" cy="685800"/>
            <a:chOff x="0" y="237682"/>
            <a:chExt cx="3412456" cy="685800"/>
          </a:xfrm>
        </p:grpSpPr>
        <p:sp>
          <p:nvSpPr>
            <p:cNvPr id="81" name="Google Shape;81;g2ab3812e428_1_3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g2ab3812e428_1_3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g2ab3812e428_1_3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g2ab3812e428_1_3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g2ab3812e428_1_3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86" name="Google Shape;86;g2ab3812e428_1_3"/>
          <p:cNvSpPr txBox="1"/>
          <p:nvPr/>
        </p:nvSpPr>
        <p:spPr>
          <a:xfrm>
            <a:off x="253825" y="193025"/>
            <a:ext cx="2541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EEE</a:t>
            </a:r>
            <a:r>
              <a:rPr b="1" lang="en-US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 204-CSE(181)</a:t>
            </a:r>
            <a:endParaRPr sz="1100"/>
          </a:p>
        </p:txBody>
      </p:sp>
      <p:pic>
        <p:nvPicPr>
          <p:cNvPr descr="Green University of Bangladesh" id="87" name="Google Shape;87;g2ab3812e428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732" y="6025960"/>
            <a:ext cx="1757363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ab3812e428_1_3"/>
          <p:cNvSpPr/>
          <p:nvPr/>
        </p:nvSpPr>
        <p:spPr>
          <a:xfrm>
            <a:off x="3476025" y="258975"/>
            <a:ext cx="816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 Electronic Devices and Circuits &amp; Pulse Techniques Lab</a:t>
            </a:r>
            <a:endParaRPr sz="2500"/>
          </a:p>
        </p:txBody>
      </p:sp>
      <p:sp>
        <p:nvSpPr>
          <p:cNvPr id="89" name="Google Shape;89;g2ab3812e428_1_3"/>
          <p:cNvSpPr txBox="1"/>
          <p:nvPr/>
        </p:nvSpPr>
        <p:spPr>
          <a:xfrm>
            <a:off x="4233975" y="2183950"/>
            <a:ext cx="526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4315"/>
                </a:solidFill>
                <a:latin typeface="Alfa Slab One"/>
                <a:ea typeface="Alfa Slab One"/>
                <a:cs typeface="Alfa Slab One"/>
                <a:sym typeface="Alfa Slab One"/>
              </a:rPr>
              <a:t>Topic</a:t>
            </a:r>
            <a:r>
              <a:rPr lang="en-US" sz="2400">
                <a:solidFill>
                  <a:srgbClr val="98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: </a:t>
            </a:r>
            <a:r>
              <a:rPr b="1" lang="en-US" sz="2400">
                <a:solidFill>
                  <a:srgbClr val="0C0C0C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Operational amplifier</a:t>
            </a:r>
            <a:endParaRPr b="1" sz="2400">
              <a:solidFill>
                <a:srgbClr val="0C0C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2ab3812e428_1_3"/>
          <p:cNvSpPr txBox="1"/>
          <p:nvPr/>
        </p:nvSpPr>
        <p:spPr>
          <a:xfrm>
            <a:off x="36284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1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2ab3812e428_1_334"/>
          <p:cNvGrpSpPr/>
          <p:nvPr/>
        </p:nvGrpSpPr>
        <p:grpSpPr>
          <a:xfrm>
            <a:off x="0" y="78921"/>
            <a:ext cx="2838822" cy="892226"/>
            <a:chOff x="0" y="237682"/>
            <a:chExt cx="3412456" cy="685800"/>
          </a:xfrm>
        </p:grpSpPr>
        <p:sp>
          <p:nvSpPr>
            <p:cNvPr id="96" name="Google Shape;96;g2ab3812e428_1_334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2ab3812e428_1_334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2ab3812e428_1_334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2ab3812e428_1_334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2ab3812e428_1_334"/>
            <p:cNvSpPr txBox="1"/>
            <p:nvPr/>
          </p:nvSpPr>
          <p:spPr>
            <a:xfrm>
              <a:off x="1036655" y="397957"/>
              <a:ext cx="1320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01" name="Google Shape;101;g2ab3812e428_1_334"/>
          <p:cNvSpPr txBox="1"/>
          <p:nvPr/>
        </p:nvSpPr>
        <p:spPr>
          <a:xfrm>
            <a:off x="338434" y="227371"/>
            <a:ext cx="31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EEE 204-CSE(181)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descr="Green University of Bangladesh" id="102" name="Google Shape;102;g2ab3812e428_1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5700" y="5905889"/>
            <a:ext cx="2496300" cy="762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ab3812e428_1_334"/>
          <p:cNvSpPr/>
          <p:nvPr/>
        </p:nvSpPr>
        <p:spPr>
          <a:xfrm>
            <a:off x="4031967" y="116225"/>
            <a:ext cx="540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B050"/>
                </a:solidFill>
              </a:rPr>
              <a:t>Table of </a:t>
            </a:r>
            <a:r>
              <a:rPr b="1" lang="en-US" sz="4400">
                <a:solidFill>
                  <a:srgbClr val="00B050"/>
                </a:solidFill>
              </a:rPr>
              <a:t>Contents</a:t>
            </a:r>
            <a:endParaRPr sz="2200">
              <a:solidFill>
                <a:srgbClr val="00B050"/>
              </a:solidFill>
            </a:endParaRPr>
          </a:p>
        </p:txBody>
      </p:sp>
      <p:sp>
        <p:nvSpPr>
          <p:cNvPr id="104" name="Google Shape;104;g2ab3812e428_1_334"/>
          <p:cNvSpPr txBox="1"/>
          <p:nvPr/>
        </p:nvSpPr>
        <p:spPr>
          <a:xfrm>
            <a:off x="1687233" y="1701180"/>
            <a:ext cx="112971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3400"/>
              <a:buFont typeface="Arial"/>
              <a:buChar char="❖"/>
            </a:pPr>
            <a:r>
              <a:rPr lang="en-US" sz="3400">
                <a:solidFill>
                  <a:srgbClr val="CC4125"/>
                </a:solidFill>
              </a:rPr>
              <a:t>Introduction												3</a:t>
            </a:r>
            <a:endParaRPr sz="3400">
              <a:solidFill>
                <a:srgbClr val="CC4125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3400"/>
              <a:buFont typeface="Trebuchet MS"/>
              <a:buChar char="❖"/>
            </a:pPr>
            <a:r>
              <a:rPr lang="en-US" sz="3400">
                <a:solidFill>
                  <a:srgbClr val="CC4125"/>
                </a:solidFill>
              </a:rPr>
              <a:t>Types of op-amp									4</a:t>
            </a:r>
            <a:endParaRPr sz="3400">
              <a:solidFill>
                <a:srgbClr val="CC4125"/>
              </a:solidFill>
            </a:endParaRPr>
          </a:p>
          <a:p>
            <a:pPr indent="-409221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44"/>
              <a:buFont typeface="Arial"/>
              <a:buChar char="❖"/>
            </a:pPr>
            <a:r>
              <a:rPr lang="en-US" sz="3400">
                <a:solidFill>
                  <a:srgbClr val="CC4125"/>
                </a:solidFill>
              </a:rPr>
              <a:t>Pin diagram of op-amp  						5</a:t>
            </a:r>
            <a:endParaRPr sz="3400">
              <a:solidFill>
                <a:srgbClr val="CC4125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3400"/>
              <a:buFont typeface="Arial"/>
              <a:buChar char="❖"/>
            </a:pPr>
            <a:r>
              <a:rPr lang="en-US" sz="3400">
                <a:solidFill>
                  <a:srgbClr val="CC4125"/>
                </a:solidFill>
              </a:rPr>
              <a:t>Conclusion												6</a:t>
            </a:r>
            <a:endParaRPr sz="1800">
              <a:solidFill>
                <a:srgbClr val="CC4125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05" name="Google Shape;105;g2ab3812e428_1_334"/>
          <p:cNvSpPr/>
          <p:nvPr/>
        </p:nvSpPr>
        <p:spPr>
          <a:xfrm>
            <a:off x="3542003" y="855546"/>
            <a:ext cx="8574000" cy="1344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ab3812e428_1_334"/>
          <p:cNvSpPr txBox="1"/>
          <p:nvPr/>
        </p:nvSpPr>
        <p:spPr>
          <a:xfrm>
            <a:off x="36284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2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ab3812e428_1_334"/>
          <p:cNvSpPr txBox="1"/>
          <p:nvPr/>
        </p:nvSpPr>
        <p:spPr>
          <a:xfrm>
            <a:off x="9192000" y="125077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CC4125"/>
                </a:solidFill>
              </a:rPr>
              <a:t>Page</a:t>
            </a:r>
            <a:r>
              <a:rPr lang="en-US" sz="3400">
                <a:solidFill>
                  <a:srgbClr val="CC4125"/>
                </a:solidFill>
              </a:rPr>
              <a:t>	</a:t>
            </a:r>
            <a:endParaRPr sz="34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22525" y="1116375"/>
            <a:ext cx="14320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operational amplifier?</a:t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Characteristics of op-amp?</a:t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0" y="78921"/>
            <a:ext cx="2838822" cy="892226"/>
            <a:chOff x="0" y="237682"/>
            <a:chExt cx="3412456" cy="685800"/>
          </a:xfrm>
        </p:grpSpPr>
        <p:sp>
          <p:nvSpPr>
            <p:cNvPr id="114" name="Google Shape;114;p3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1036655" y="397957"/>
              <a:ext cx="1320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19" name="Google Shape;119;p3"/>
          <p:cNvSpPr txBox="1"/>
          <p:nvPr/>
        </p:nvSpPr>
        <p:spPr>
          <a:xfrm>
            <a:off x="338434" y="227371"/>
            <a:ext cx="31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EEE 204-</a:t>
            </a: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CSE(181)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183967" y="194650"/>
            <a:ext cx="540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4"/>
                </a:solidFill>
              </a:rPr>
              <a:t>Introduction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453328" y="1116371"/>
            <a:ext cx="8574000" cy="1344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2129" y="5457425"/>
            <a:ext cx="1390918" cy="13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36284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3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2554" y="2268254"/>
            <a:ext cx="4235125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0" y="78921"/>
            <a:ext cx="2838822" cy="892226"/>
            <a:chOff x="0" y="237682"/>
            <a:chExt cx="3412456" cy="685800"/>
          </a:xfrm>
        </p:grpSpPr>
        <p:sp>
          <p:nvSpPr>
            <p:cNvPr id="130" name="Google Shape;130;p4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1036655" y="397957"/>
              <a:ext cx="1320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338434" y="227371"/>
            <a:ext cx="31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EEE 204</a:t>
            </a: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-CSE(181)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183967" y="194650"/>
            <a:ext cx="540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4"/>
                </a:solidFill>
              </a:rPr>
              <a:t>Types of op-amp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3168378" y="1018109"/>
            <a:ext cx="8574000" cy="1344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79" y="5461850"/>
            <a:ext cx="1390918" cy="13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36284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4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08575" y="1779850"/>
            <a:ext cx="9403500" cy="4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Inverting Amplifier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Differential amplifier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Summing amplifier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operational amplifier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Instrumentation</a:t>
            </a: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amplifier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Integrator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Audio op amps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-US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Comparator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4e3520dbb_0_165"/>
          <p:cNvSpPr txBox="1"/>
          <p:nvPr>
            <p:ph idx="1" type="body"/>
          </p:nvPr>
        </p:nvSpPr>
        <p:spPr>
          <a:xfrm>
            <a:off x="685000" y="2817350"/>
            <a:ext cx="58467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There are 8 Pins in a Common op-amp, like the 741 which is used in many instructional courses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g264e3520dbb_0_165"/>
          <p:cNvGrpSpPr/>
          <p:nvPr/>
        </p:nvGrpSpPr>
        <p:grpSpPr>
          <a:xfrm>
            <a:off x="0" y="78921"/>
            <a:ext cx="2838822" cy="892226"/>
            <a:chOff x="0" y="237682"/>
            <a:chExt cx="3412456" cy="685800"/>
          </a:xfrm>
        </p:grpSpPr>
        <p:sp>
          <p:nvSpPr>
            <p:cNvPr id="147" name="Google Shape;147;g264e3520dbb_0_165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264e3520dbb_0_165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264e3520dbb_0_165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264e3520dbb_0_165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264e3520dbb_0_165"/>
            <p:cNvSpPr txBox="1"/>
            <p:nvPr/>
          </p:nvSpPr>
          <p:spPr>
            <a:xfrm>
              <a:off x="1036655" y="397957"/>
              <a:ext cx="1320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52" name="Google Shape;152;g264e3520dbb_0_165"/>
          <p:cNvSpPr txBox="1"/>
          <p:nvPr/>
        </p:nvSpPr>
        <p:spPr>
          <a:xfrm>
            <a:off x="338434" y="227371"/>
            <a:ext cx="31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CSE 303-CSE(181)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3" name="Google Shape;153;g264e3520dbb_0_165"/>
          <p:cNvSpPr/>
          <p:nvPr/>
        </p:nvSpPr>
        <p:spPr>
          <a:xfrm>
            <a:off x="4183967" y="194650"/>
            <a:ext cx="540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>
                <a:solidFill>
                  <a:schemeClr val="accent3"/>
                </a:solidFill>
              </a:rPr>
              <a:t>Pin Diagram</a:t>
            </a:r>
            <a:endParaRPr b="1" sz="4400">
              <a:solidFill>
                <a:schemeClr val="accent3"/>
              </a:solidFill>
            </a:endParaRPr>
          </a:p>
        </p:txBody>
      </p:sp>
      <p:sp>
        <p:nvSpPr>
          <p:cNvPr id="154" name="Google Shape;154;g264e3520dbb_0_165"/>
          <p:cNvSpPr/>
          <p:nvPr/>
        </p:nvSpPr>
        <p:spPr>
          <a:xfrm>
            <a:off x="3168378" y="877384"/>
            <a:ext cx="8574000" cy="1344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64e3520dbb_0_165"/>
          <p:cNvSpPr txBox="1"/>
          <p:nvPr/>
        </p:nvSpPr>
        <p:spPr>
          <a:xfrm>
            <a:off x="43123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5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264e3520dbb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375" y="1955450"/>
            <a:ext cx="4343400" cy="40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795800" y="2000875"/>
            <a:ext cx="6767100" cy="3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Summarize the key characteristics and applications of operational amplifiers.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Emphasize their significance in modern electronic circuit design.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  <p:grpSp>
        <p:nvGrpSpPr>
          <p:cNvPr id="162" name="Google Shape;162;p5"/>
          <p:cNvGrpSpPr/>
          <p:nvPr/>
        </p:nvGrpSpPr>
        <p:grpSpPr>
          <a:xfrm>
            <a:off x="0" y="78921"/>
            <a:ext cx="2838822" cy="892226"/>
            <a:chOff x="0" y="237682"/>
            <a:chExt cx="3412456" cy="685800"/>
          </a:xfrm>
        </p:grpSpPr>
        <p:sp>
          <p:nvSpPr>
            <p:cNvPr id="163" name="Google Shape;163;p5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036655" y="397957"/>
              <a:ext cx="1320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338434" y="227371"/>
            <a:ext cx="3114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EEE 204</a:t>
            </a: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-CSE(181)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183967" y="194650"/>
            <a:ext cx="54015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4"/>
                </a:solidFill>
              </a:rPr>
              <a:t>Conclusion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3168378" y="1018109"/>
            <a:ext cx="8574000" cy="1344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7129" y="5241250"/>
            <a:ext cx="1390918" cy="1396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4312375" y="639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</a:rPr>
              <a:t>Page: 6</a:t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b3812e428_1_367"/>
          <p:cNvSpPr/>
          <p:nvPr/>
        </p:nvSpPr>
        <p:spPr>
          <a:xfrm>
            <a:off x="5761604" y="997722"/>
            <a:ext cx="6430500" cy="102000"/>
          </a:xfrm>
          <a:prstGeom prst="rect">
            <a:avLst/>
          </a:prstGeom>
          <a:solidFill>
            <a:srgbClr val="607D8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g2ab3812e428_1_367"/>
          <p:cNvGrpSpPr/>
          <p:nvPr/>
        </p:nvGrpSpPr>
        <p:grpSpPr>
          <a:xfrm>
            <a:off x="0" y="90892"/>
            <a:ext cx="3968686" cy="903953"/>
            <a:chOff x="0" y="237682"/>
            <a:chExt cx="3412456" cy="685800"/>
          </a:xfrm>
        </p:grpSpPr>
        <p:sp>
          <p:nvSpPr>
            <p:cNvPr id="179" name="Google Shape;179;g2ab3812e428_1_367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ab3812e428_1_367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ab3812e428_1_367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ab3812e428_1_367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2ab3812e428_1_367"/>
            <p:cNvSpPr txBox="1"/>
            <p:nvPr/>
          </p:nvSpPr>
          <p:spPr>
            <a:xfrm>
              <a:off x="1036655" y="397957"/>
              <a:ext cx="1320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84" name="Google Shape;184;g2ab3812e428_1_367"/>
          <p:cNvSpPr txBox="1"/>
          <p:nvPr/>
        </p:nvSpPr>
        <p:spPr>
          <a:xfrm>
            <a:off x="338434" y="241319"/>
            <a:ext cx="3114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CEEE 204-CSE(181)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Green University of Bangladesh" id="185" name="Google Shape;185;g2ab3812e428_1_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37" y="126821"/>
            <a:ext cx="2343149" cy="772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ab3812e428_1_367"/>
          <p:cNvSpPr txBox="1"/>
          <p:nvPr/>
        </p:nvSpPr>
        <p:spPr>
          <a:xfrm>
            <a:off x="8472452" y="4596910"/>
            <a:ext cx="548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g2ab3812e428_1_367"/>
          <p:cNvSpPr/>
          <p:nvPr/>
        </p:nvSpPr>
        <p:spPr>
          <a:xfrm>
            <a:off x="0" y="6260824"/>
            <a:ext cx="12192000" cy="502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ab3812e428_1_367"/>
          <p:cNvSpPr/>
          <p:nvPr/>
        </p:nvSpPr>
        <p:spPr>
          <a:xfrm>
            <a:off x="95166" y="6306630"/>
            <a:ext cx="150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ab3812e428_1_367"/>
          <p:cNvSpPr/>
          <p:nvPr/>
        </p:nvSpPr>
        <p:spPr>
          <a:xfrm>
            <a:off x="5510211" y="6255841"/>
            <a:ext cx="1396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ab3812e428_1_367"/>
          <p:cNvSpPr/>
          <p:nvPr/>
        </p:nvSpPr>
        <p:spPr>
          <a:xfrm>
            <a:off x="10819256" y="6255866"/>
            <a:ext cx="1366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g2ab3812e428_1_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1648" y="2829478"/>
            <a:ext cx="3968625" cy="1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2021-11-22T17:33:45Z</dcterms:created>
  <dc:creator>Microsoft account</dc:creator>
</cp:coreProperties>
</file>