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52AF-64B6-46C7-80D8-13CB6F19EA6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29D6-FE90-4552-9A01-67573664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tabkhooneh.org/mag/the-career-future-of-artificial-intelligence/" TargetMode="External"/><Relationship Id="rId2" Type="http://schemas.openxmlformats.org/officeDocument/2006/relationships/hyperlink" Target="https://aliferdowsi.ir/%D9%87%D9%88%D8%B4-%D9%85%D8%B4%D8%A7%D8%B1%DA%A9%D8%AA%DB%8C-%D8%AD%D9%82%D9%88%D9%82-%D9%85%D8%AA%D9%82%D8%A7%D8%A8%D9%84-%D8%A7%D9%86%D8%B3%D8%A7%D9%86-%D9%88-%D9%85%D8%A7%D8%B4%DB%8C%D9%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cs.org/articles-opinion-and-research/ai-and-the-future-of-wor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5674"/>
            <a:ext cx="9144000" cy="115987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and the future of work</a:t>
            </a:r>
            <a:endParaRPr lang="en-US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81" y="2125544"/>
            <a:ext cx="6772225" cy="4300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070550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سما زارعی</a:t>
            </a:r>
          </a:p>
          <a:p>
            <a:r>
              <a:rPr lang="fa-IR" dirty="0" smtClean="0"/>
              <a:t>دکتر عصایی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solidFill>
                  <a:srgbClr val="0000CC"/>
                </a:solidFill>
              </a:rPr>
              <a:t>جمع بندی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81" y="1825625"/>
            <a:ext cx="6171922" cy="4114615"/>
          </a:xfrm>
        </p:spPr>
      </p:pic>
    </p:spTree>
    <p:extLst>
      <p:ext uri="{BB962C8B-B14F-4D97-AF65-F5344CB8AC3E}">
        <p14:creationId xmlns:p14="http://schemas.microsoft.com/office/powerpoint/2010/main" val="7784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solidFill>
                  <a:srgbClr val="0000CC"/>
                </a:solidFill>
              </a:rPr>
              <a:t>منابع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https://aliferdowsi.ir/%D9%87%D9%88%D8%B4-%D9%85%D8%B4%D8%A7%D8%B1%DA%A9%D8%AA%DB%8C-%D8%AD%D9%82%D9%88%D9%82-%D9%85%D8%AA%D9%82%D8%A7%D8%A8%D9%84-%D8%A7%D9%86%D8%B3%D8%A7%D9%86-%D9%88-%D9%85%D8%A7%D8%B4%DB%8C%D9%86</a:t>
            </a:r>
            <a:endParaRPr lang="fa-IR" sz="1600" dirty="0" smtClean="0"/>
          </a:p>
          <a:p>
            <a:endParaRPr lang="fa-IR" sz="1600" dirty="0"/>
          </a:p>
          <a:p>
            <a:r>
              <a:rPr lang="en-US" sz="1600" dirty="0" smtClean="0">
                <a:hlinkClick r:id="rId3"/>
              </a:rPr>
              <a:t>https://maktabkhooneh.org/mag/the-career-future-of-artificial-intelligence/</a:t>
            </a:r>
            <a:endParaRPr lang="fa-IR" sz="1600" dirty="0" smtClean="0"/>
          </a:p>
          <a:p>
            <a:endParaRPr lang="fa-IR" sz="1600" dirty="0"/>
          </a:p>
          <a:p>
            <a:r>
              <a:rPr lang="en-US" sz="1600" dirty="0" smtClean="0">
                <a:hlinkClick r:id="rId4"/>
              </a:rPr>
              <a:t>https://www.bcs.org/articles-opinion-and-research/ai-and-the-future-of-work/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841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solidFill>
                  <a:srgbClr val="0000CC"/>
                </a:solidFill>
              </a:rPr>
              <a:t>فهرست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264" y="2116182"/>
            <a:ext cx="3716708" cy="1490143"/>
          </a:xfrm>
        </p:spPr>
        <p:txBody>
          <a:bodyPr>
            <a:normAutofit/>
          </a:bodyPr>
          <a:lstStyle/>
          <a:p>
            <a:pPr algn="r"/>
            <a:r>
              <a:rPr lang="fa-IR" sz="1800" dirty="0" smtClean="0"/>
              <a:t>هوش مصنوعی چیست؟</a:t>
            </a:r>
          </a:p>
          <a:p>
            <a:pPr algn="r"/>
            <a:endParaRPr lang="fa-IR" sz="1800" dirty="0" smtClean="0"/>
          </a:p>
          <a:p>
            <a:pPr algn="r"/>
            <a:endParaRPr lang="fa-IR" sz="1800" dirty="0" smtClean="0"/>
          </a:p>
          <a:p>
            <a:pPr algn="r"/>
            <a:r>
              <a:rPr lang="fa-IR" sz="1800" dirty="0" smtClean="0"/>
              <a:t>تاثیر هوش مصنوعی بر اینده مشاغل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6602" y="2116182"/>
            <a:ext cx="2922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a-IR" dirty="0" smtClean="0"/>
              <a:t>بیگ دیتا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fa-IR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fa-IR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a-IR" dirty="0" smtClean="0"/>
              <a:t>جمع بندی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3581" y="2116182"/>
            <a:ext cx="28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a-IR" dirty="0" smtClean="0"/>
              <a:t>همکاری بین انسان ها و ماشین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1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solidFill>
                  <a:srgbClr val="0000CC"/>
                </a:solidFill>
              </a:rPr>
              <a:t>هوش مصنوعی چیست؟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1515"/>
            <a:ext cx="7620000" cy="3676650"/>
          </a:xfrm>
        </p:spPr>
      </p:pic>
      <p:sp>
        <p:nvSpPr>
          <p:cNvPr id="5" name="TextBox 4"/>
          <p:cNvSpPr txBox="1"/>
          <p:nvPr/>
        </p:nvSpPr>
        <p:spPr>
          <a:xfrm>
            <a:off x="8776530" y="4905286"/>
            <a:ext cx="227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a-IR" dirty="0" smtClean="0"/>
              <a:t>سیستمی که مانند انسان فکر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solidFill>
                  <a:srgbClr val="0000CC"/>
                </a:solidFill>
              </a:rPr>
              <a:t>بیگ دیتا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95" y="2013853"/>
            <a:ext cx="5590744" cy="3710254"/>
          </a:xfrm>
        </p:spPr>
      </p:pic>
      <p:sp>
        <p:nvSpPr>
          <p:cNvPr id="5" name="TextBox 4"/>
          <p:cNvSpPr txBox="1"/>
          <p:nvPr/>
        </p:nvSpPr>
        <p:spPr>
          <a:xfrm>
            <a:off x="995230" y="2013853"/>
            <a:ext cx="317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/>
              <a:t>بیگ دیتا چیست؟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a-I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dirty="0" smtClean="0"/>
              <a:t>چگونه به سازمان ها کمک میکند؟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6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solidFill>
                  <a:srgbClr val="0000CC"/>
                </a:solidFill>
              </a:rPr>
              <a:t>همکاری بین انسان و ماشین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68159" cy="4351338"/>
          </a:xfrm>
        </p:spPr>
      </p:pic>
      <p:sp>
        <p:nvSpPr>
          <p:cNvPr id="11" name="TextBox 10"/>
          <p:cNvSpPr txBox="1"/>
          <p:nvPr/>
        </p:nvSpPr>
        <p:spPr>
          <a:xfrm>
            <a:off x="8969523" y="2298819"/>
            <a:ext cx="23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a-IR" dirty="0" smtClean="0"/>
              <a:t>توانایی های منحصر بفرد انسان و ماشین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400" dirty="0"/>
              <a:t>انسان‌ها و ماشین‌ها ویژگی‌های منحصر به فردی دارند: ویژگی‌های </a:t>
            </a:r>
            <a:r>
              <a:rPr lang="fa-IR" sz="2400" dirty="0" smtClean="0"/>
              <a:t>انسان:</a:t>
            </a:r>
            <a:r>
              <a:rPr lang="fa-IR" sz="2400" dirty="0"/>
              <a:t> </a:t>
            </a:r>
            <a:r>
              <a:rPr lang="fa-IR" sz="2400" b="1" dirty="0">
                <a:solidFill>
                  <a:srgbClr val="CC00CC"/>
                </a:solidFill>
              </a:rPr>
              <a:t>رهبری، کار تیمی، خلاقیت و مهارت‌های اجتماعی</a:t>
            </a:r>
            <a:r>
              <a:rPr lang="fa-IR" sz="2400" dirty="0" smtClean="0">
                <a:solidFill>
                  <a:srgbClr val="CC00CC"/>
                </a:solidFill>
              </a:rPr>
              <a:t>؛</a:t>
            </a:r>
          </a:p>
          <a:p>
            <a:pPr marL="0" indent="0" algn="r">
              <a:buNone/>
            </a:pPr>
            <a:endParaRPr lang="fa-IR" sz="2400" dirty="0"/>
          </a:p>
          <a:p>
            <a:pPr marL="0" indent="0" algn="r">
              <a:buNone/>
            </a:pPr>
            <a:endParaRPr lang="fa-IR" sz="2400" dirty="0" smtClean="0"/>
          </a:p>
          <a:p>
            <a:pPr marL="0" indent="0" algn="r">
              <a:buNone/>
            </a:pPr>
            <a:endParaRPr lang="fa-IR" sz="2400" dirty="0"/>
          </a:p>
          <a:p>
            <a:pPr marL="0" indent="0" algn="r">
              <a:buNone/>
            </a:pPr>
            <a:r>
              <a:rPr lang="fa-IR" sz="2400" dirty="0"/>
              <a:t>ویژگی‌های </a:t>
            </a:r>
            <a:r>
              <a:rPr lang="fa-IR" sz="2400" dirty="0" smtClean="0"/>
              <a:t>ماشین:</a:t>
            </a:r>
            <a:r>
              <a:rPr lang="fa-IR" sz="2400" dirty="0"/>
              <a:t> </a:t>
            </a:r>
            <a:r>
              <a:rPr lang="fa-IR" sz="2400" b="1" dirty="0">
                <a:solidFill>
                  <a:srgbClr val="CC00CC"/>
                </a:solidFill>
              </a:rPr>
              <a:t>سرعت، مقیاس پذیری و توانایی های کمی</a:t>
            </a:r>
            <a:r>
              <a:rPr lang="fa-IR" sz="2400" dirty="0">
                <a:solidFill>
                  <a:srgbClr val="CC00CC"/>
                </a:solidFill>
              </a:rPr>
              <a:t>.</a:t>
            </a:r>
            <a:endParaRPr lang="en-US" sz="2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solidFill>
                  <a:srgbClr val="0000CC"/>
                </a:solidFill>
              </a:rPr>
              <a:t>تاثیر هوش مصنوعی بر اینده مشاغل</a:t>
            </a: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39" y="2126524"/>
            <a:ext cx="5757661" cy="3838441"/>
          </a:xfrm>
        </p:spPr>
      </p:pic>
      <p:sp>
        <p:nvSpPr>
          <p:cNvPr id="9" name="TextBox 8"/>
          <p:cNvSpPr txBox="1"/>
          <p:nvPr/>
        </p:nvSpPr>
        <p:spPr>
          <a:xfrm>
            <a:off x="947227" y="2638623"/>
            <a:ext cx="464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endParaRPr lang="fa-IR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a-IR" dirty="0" smtClean="0"/>
              <a:t>هوش مصنوعی جایگزین چه مشاغلی میشود؟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fa-IR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fa-IR" dirty="0" smtClean="0"/>
              <a:t>هوش مصنوعی جایگزین چه مشاغلی نمیتواند بشود؟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>
                <a:solidFill>
                  <a:srgbClr val="CC00CC"/>
                </a:solidFill>
              </a:rPr>
              <a:t>مشاغل زیر با احتمال زیادی با هوش مصنوعی جایگزین خواهند شد</a:t>
            </a:r>
            <a:endParaRPr lang="en-US" sz="3200" dirty="0">
              <a:solidFill>
                <a:srgbClr val="CC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dirty="0"/>
              <a:t>نمایندگان خدمات </a:t>
            </a:r>
            <a:r>
              <a:rPr lang="fa-IR" sz="2000" dirty="0" smtClean="0"/>
              <a:t>مشتری</a:t>
            </a:r>
            <a:endParaRPr lang="fa-IR" sz="2000" dirty="0"/>
          </a:p>
          <a:p>
            <a:pPr algn="r"/>
            <a:r>
              <a:rPr lang="fa-IR" sz="2000" dirty="0" smtClean="0"/>
              <a:t>پذیرش</a:t>
            </a:r>
          </a:p>
          <a:p>
            <a:pPr algn="r"/>
            <a:r>
              <a:rPr lang="fa-IR" sz="2000" dirty="0" smtClean="0"/>
              <a:t>حسابداران</a:t>
            </a:r>
            <a:endParaRPr lang="fa-IR" sz="2000" dirty="0"/>
          </a:p>
          <a:p>
            <a:pPr algn="r"/>
            <a:r>
              <a:rPr lang="fa-IR" sz="2000" dirty="0" smtClean="0"/>
              <a:t>فروشندگان</a:t>
            </a:r>
            <a:endParaRPr lang="fa-IR" sz="2000" dirty="0"/>
          </a:p>
          <a:p>
            <a:pPr algn="r"/>
            <a:r>
              <a:rPr lang="fa-IR" sz="2000" dirty="0"/>
              <a:t>رانندگان تاکسی و </a:t>
            </a:r>
            <a:r>
              <a:rPr lang="fa-IR" sz="2000" dirty="0" smtClean="0"/>
              <a:t>کامیون</a:t>
            </a:r>
            <a:endParaRPr lang="fa-IR" sz="2000" dirty="0"/>
          </a:p>
          <a:p>
            <a:pPr algn="r"/>
            <a:r>
              <a:rPr lang="fa-IR" sz="2000" dirty="0"/>
              <a:t>خدمات </a:t>
            </a:r>
            <a:r>
              <a:rPr lang="fa-IR" sz="2000" dirty="0" smtClean="0"/>
              <a:t>خرده‌فروشی</a:t>
            </a:r>
            <a:endParaRPr lang="fa-IR" sz="2000" dirty="0"/>
          </a:p>
          <a:p>
            <a:pPr algn="r"/>
            <a:r>
              <a:rPr lang="fa-IR" sz="2000" dirty="0"/>
              <a:t>تصحیح کنندگان و </a:t>
            </a:r>
            <a:r>
              <a:rPr lang="fa-IR" sz="2000" dirty="0" smtClean="0"/>
              <a:t>مترجمان</a:t>
            </a:r>
            <a:endParaRPr lang="fa-IR" sz="2000" dirty="0"/>
          </a:p>
          <a:p>
            <a:pPr algn="r"/>
            <a:r>
              <a:rPr lang="fa-IR" sz="2000" dirty="0"/>
              <a:t>پرسنل امنیتی و </a:t>
            </a:r>
            <a:r>
              <a:rPr lang="fa-IR" sz="2000" dirty="0" smtClean="0"/>
              <a:t>نظامی </a:t>
            </a:r>
          </a:p>
          <a:p>
            <a:pPr algn="r"/>
            <a:r>
              <a:rPr lang="fa-IR" sz="2000" dirty="0" smtClean="0"/>
              <a:t>دستیاران جراحی</a:t>
            </a:r>
            <a:endParaRPr lang="fa-IR" sz="2000" dirty="0"/>
          </a:p>
          <a:p>
            <a:pPr algn="r"/>
            <a:r>
              <a:rPr lang="fa-IR" sz="2000" dirty="0"/>
              <a:t>خدمات </a:t>
            </a:r>
            <a:r>
              <a:rPr lang="fa-IR" sz="2000" dirty="0" smtClean="0"/>
              <a:t>پیک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162178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>
                <a:solidFill>
                  <a:srgbClr val="CC00CC"/>
                </a:solidFill>
              </a:rPr>
              <a:t>جایگزین شدن </a:t>
            </a:r>
            <a:r>
              <a:rPr lang="fa-IR" sz="3200" dirty="0" smtClean="0">
                <a:solidFill>
                  <a:srgbClr val="CC00CC"/>
                </a:solidFill>
              </a:rPr>
              <a:t>هوش مصنوعی </a:t>
            </a:r>
            <a:r>
              <a:rPr lang="fa-IR" sz="3200" dirty="0">
                <a:solidFill>
                  <a:srgbClr val="CC00CC"/>
                </a:solidFill>
              </a:rPr>
              <a:t>با برخی از ترندهای شغلی حداقل تا به امروز غیرقابل پیش‌بینی </a:t>
            </a:r>
            <a:r>
              <a:rPr lang="fa-IR" sz="3200" dirty="0" smtClean="0">
                <a:solidFill>
                  <a:srgbClr val="CC00CC"/>
                </a:solidFill>
              </a:rPr>
              <a:t>است</a:t>
            </a:r>
            <a:endParaRPr lang="en-US" sz="3200" dirty="0">
              <a:solidFill>
                <a:srgbClr val="CC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dirty="0"/>
              <a:t>مدیران ارشد </a:t>
            </a:r>
            <a:r>
              <a:rPr lang="fa-IR" sz="2000" dirty="0" smtClean="0"/>
              <a:t>اجرایی</a:t>
            </a:r>
            <a:endParaRPr lang="fa-IR" sz="2000" dirty="0"/>
          </a:p>
          <a:p>
            <a:pPr algn="r"/>
            <a:r>
              <a:rPr lang="fa-IR" sz="2000" dirty="0" smtClean="0"/>
              <a:t>وکلا</a:t>
            </a:r>
            <a:endParaRPr lang="fa-IR" sz="2000" dirty="0"/>
          </a:p>
          <a:p>
            <a:pPr algn="r"/>
            <a:r>
              <a:rPr lang="fa-IR" sz="2000" dirty="0"/>
              <a:t>طراحان </a:t>
            </a:r>
            <a:r>
              <a:rPr lang="fa-IR" sz="2000" dirty="0" smtClean="0"/>
              <a:t>گرافیک</a:t>
            </a:r>
          </a:p>
          <a:p>
            <a:pPr algn="r"/>
            <a:r>
              <a:rPr lang="fa-IR" sz="2000" dirty="0" smtClean="0"/>
              <a:t>ویراستاران</a:t>
            </a:r>
          </a:p>
          <a:p>
            <a:pPr algn="r"/>
            <a:r>
              <a:rPr lang="fa-IR" sz="2000" dirty="0" smtClean="0"/>
              <a:t>دانشمندان </a:t>
            </a:r>
            <a:r>
              <a:rPr lang="fa-IR" sz="2000" dirty="0"/>
              <a:t>علوم کامپیوتر و توسعه‌دهندگان </a:t>
            </a:r>
            <a:r>
              <a:rPr lang="fa-IR" sz="2000" dirty="0" smtClean="0"/>
              <a:t>نرم‌افزار</a:t>
            </a:r>
          </a:p>
          <a:p>
            <a:pPr algn="r"/>
            <a:r>
              <a:rPr lang="fa-IR" sz="2000" dirty="0" smtClean="0"/>
              <a:t>مدیران </a:t>
            </a:r>
            <a:r>
              <a:rPr lang="fa-IR" sz="2000" dirty="0"/>
              <a:t>روابط </a:t>
            </a:r>
            <a:r>
              <a:rPr lang="fa-IR" sz="2000" dirty="0" smtClean="0"/>
              <a:t>عمومی</a:t>
            </a:r>
          </a:p>
          <a:p>
            <a:pPr algn="r"/>
            <a:r>
              <a:rPr lang="fa-IR" sz="2000" dirty="0" smtClean="0"/>
              <a:t>برنامه </a:t>
            </a:r>
            <a:r>
              <a:rPr lang="fa-IR" sz="2000" dirty="0"/>
              <a:t>ریزان </a:t>
            </a:r>
            <a:r>
              <a:rPr lang="fa-IR" sz="2000" dirty="0" smtClean="0"/>
              <a:t>رویداد</a:t>
            </a:r>
          </a:p>
          <a:p>
            <a:pPr algn="r"/>
            <a:r>
              <a:rPr lang="fa-IR" sz="2000" dirty="0" smtClean="0"/>
              <a:t>مدیران بازاریابی</a:t>
            </a:r>
            <a:endParaRPr lang="fa-IR" sz="2000" dirty="0"/>
          </a:p>
          <a:p>
            <a:pPr algn="r"/>
            <a:r>
              <a:rPr lang="fa-IR" sz="2000" dirty="0"/>
              <a:t>معلمان و </a:t>
            </a:r>
            <a:r>
              <a:rPr lang="fa-IR" sz="2000" dirty="0" smtClean="0"/>
              <a:t>مربیان</a:t>
            </a:r>
          </a:p>
          <a:p>
            <a:pPr algn="r"/>
            <a:r>
              <a:rPr lang="fa-IR" sz="2000" dirty="0" smtClean="0"/>
              <a:t>نویسندگان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278961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AI and the future of work</vt:lpstr>
      <vt:lpstr>فهرست</vt:lpstr>
      <vt:lpstr>هوش مصنوعی چیست؟</vt:lpstr>
      <vt:lpstr>بیگ دیتا</vt:lpstr>
      <vt:lpstr>همکاری بین انسان و ماشین</vt:lpstr>
      <vt:lpstr>PowerPoint Presentation</vt:lpstr>
      <vt:lpstr>تاثیر هوش مصنوعی بر اینده مشاغل</vt:lpstr>
      <vt:lpstr>مشاغل زیر با احتمال زیادی با هوش مصنوعی جایگزین خواهند شد</vt:lpstr>
      <vt:lpstr>جایگزین شدن هوش مصنوعی با برخی از ترندهای شغلی حداقل تا به امروز غیرقابل پیش‌بینی است</vt:lpstr>
      <vt:lpstr>جمع بندی</vt:lpstr>
      <vt:lpstr>منابع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future of work</dc:title>
  <dc:creator>ASUS</dc:creator>
  <cp:lastModifiedBy>ASUS</cp:lastModifiedBy>
  <cp:revision>8</cp:revision>
  <dcterms:created xsi:type="dcterms:W3CDTF">2024-06-18T16:54:03Z</dcterms:created>
  <dcterms:modified xsi:type="dcterms:W3CDTF">2024-06-18T18:22:53Z</dcterms:modified>
</cp:coreProperties>
</file>