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81"/>
  </p:normalViewPr>
  <p:slideViewPr>
    <p:cSldViewPr snapToGrid="0">
      <p:cViewPr varScale="1">
        <p:scale>
          <a:sx n="99" d="100"/>
          <a:sy n="99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F967-A1C4-D457-7361-E4F7A3718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86E5-E54E-C24F-F68E-BC3782694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CEF2-AEE0-2549-DC48-00F53E37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214C-0F59-3EC0-B1BA-DE3DF5C7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CA19-D327-ADC8-1434-A69F4CC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3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9880-F482-4009-2570-5910793A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68A77-492A-63FC-7CC3-24BEC15D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F083-5E4C-8ABB-670F-A8490FAE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B01C-6E30-0869-ECCC-990E714E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9E61-6F20-7329-C2BC-9C8D60F4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5039A-A80F-5029-E747-76DBCE02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5475-A3A7-164D-2572-166D292B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A153-6C3A-0B28-9D43-288F5653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9E4F-4CD2-7A51-E954-EEFCE54E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F581-D863-BE04-1877-7ECB3521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878-692C-FC2C-91B8-DF593491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87B-99CE-17F1-7C0F-55E7C6A3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6055-EA26-9879-D6CE-52846CA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A056-475F-D7A3-E732-CBEDD359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B4CA-46AE-1574-E933-A934C71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5B2-D5DB-4DF0-A597-9F64C23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BD35-4729-7869-B781-04F8ABD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96F0-4F87-3A99-37E9-866AC6AB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D280-2E43-4593-6977-76AAFED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365C-88EE-272B-67DD-AA965F4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E1B3-EAED-7014-3278-BBC90BC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07D1-93EB-232D-5154-ADC36ABF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540C-2A98-97A6-83AD-ACA978FF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6A49-C1A5-DD6D-027F-DE068D4B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C8F-2558-72EE-B5DA-81CAFBCA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13B5-A4A6-FCA7-D13A-34F09240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1FC8-CCF4-B261-E1FC-08070CE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B519-2CF6-6502-E053-F7A001A1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B4DC-63BA-E05A-01E1-86BA7180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15808-47A2-6C0E-7DB4-FAD3DF4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7C5F-FFBD-9D3A-FFD5-49EC5896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4AF1-DFCB-2731-BF3B-C87F8C11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D2A6D-4802-1FCC-D53D-E108DC2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1644-DD56-08ED-D7F3-11F1277C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4B66-4E8B-5F2F-BFCF-72BFEC8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085C4-F78F-50C6-50DB-7222E78B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F3E7A-82A8-89E4-1938-7800B479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F6A7A-2AAF-6C1D-54D3-4ECEACF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0CF25-E554-7431-4C96-C814EFE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A4A6-5715-34BB-731E-FBB7B28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59A2-3149-A2D1-91A7-ED45733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9DFA-561F-7009-8B5F-9361C629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2FB8-6EF7-6635-06C8-C96DD14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CD540-1A9C-6569-A1E3-9CE90623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33DC-E51C-9D87-6758-879DDBC3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D048-627F-C40A-D080-6A5F522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57F5-8E4B-18DF-C354-61791DE5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346B-9805-7A7C-F0AD-138E9981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187A6-1254-669A-F44D-EB55D0835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A288-3F45-5934-A781-1E814B31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3A3A-055C-34E8-5345-894CCBC5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9314-38A7-6698-A52E-C64BA94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04F7-79B1-0994-A1C2-BB15AD3E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D980F-C80C-70FF-E9D7-23187665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562-3745-B3B7-FB08-42323098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362D-0A7B-4B7C-8D45-29E296B9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5E2C-6E1B-63DD-6A12-3BFD0C4C4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1047-BDBA-9C11-E7E0-27C53407B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86E6-FDE0-2FCE-1938-50B290A1D2C2}"/>
              </a:ext>
            </a:extLst>
          </p:cNvPr>
          <p:cNvSpPr txBox="1"/>
          <p:nvPr/>
        </p:nvSpPr>
        <p:spPr>
          <a:xfrm>
            <a:off x="4182508" y="123860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IP = 128.40.39.170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732115-B8FB-F68F-9B84-43C4F1915B0B}"/>
              </a:ext>
            </a:extLst>
          </p:cNvPr>
          <p:cNvSpPr/>
          <p:nvPr/>
        </p:nvSpPr>
        <p:spPr>
          <a:xfrm>
            <a:off x="5784271" y="1336475"/>
            <a:ext cx="290948" cy="14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90335-9F42-AC48-71D7-BCF08F58448A}"/>
              </a:ext>
            </a:extLst>
          </p:cNvPr>
          <p:cNvSpPr txBox="1"/>
          <p:nvPr/>
        </p:nvSpPr>
        <p:spPr>
          <a:xfrm>
            <a:off x="6075219" y="1238882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10000000…. </a:t>
            </a:r>
          </a:p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352F73-C892-F433-611D-DA20EB7B2010}"/>
              </a:ext>
            </a:extLst>
          </p:cNvPr>
          <p:cNvGrpSpPr/>
          <p:nvPr/>
        </p:nvGrpSpPr>
        <p:grpSpPr>
          <a:xfrm>
            <a:off x="5404040" y="1662545"/>
            <a:ext cx="457176" cy="374073"/>
            <a:chOff x="5391161" y="1662545"/>
            <a:chExt cx="457176" cy="3740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3CD5C2-665C-BCD0-3850-6515BE3BD44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2D082D-C63D-1273-7F39-FF51B249B49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0FE86-6E54-7D22-9FDB-00D4FF97AD97}"/>
              </a:ext>
            </a:extLst>
          </p:cNvPr>
          <p:cNvGrpSpPr/>
          <p:nvPr/>
        </p:nvGrpSpPr>
        <p:grpSpPr>
          <a:xfrm>
            <a:off x="6684745" y="2219275"/>
            <a:ext cx="457176" cy="374073"/>
            <a:chOff x="5391161" y="1662545"/>
            <a:chExt cx="457176" cy="37407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6AAD5D-60BD-2E9C-17A0-0ABA6682F9F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2294EB-CCC5-BCBF-9538-16A3DE454B80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E37005-34AC-F763-7F1A-521042F242CF}"/>
              </a:ext>
            </a:extLst>
          </p:cNvPr>
          <p:cNvSpPr txBox="1"/>
          <p:nvPr/>
        </p:nvSpPr>
        <p:spPr>
          <a:xfrm>
            <a:off x="4794781" y="18620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EBD00-7265-1DED-080E-932DB77364FD}"/>
              </a:ext>
            </a:extLst>
          </p:cNvPr>
          <p:cNvSpPr txBox="1"/>
          <p:nvPr/>
        </p:nvSpPr>
        <p:spPr>
          <a:xfrm>
            <a:off x="10008839" y="18216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D266D-193B-8012-1ADF-2DBF671A8031}"/>
              </a:ext>
            </a:extLst>
          </p:cNvPr>
          <p:cNvGrpSpPr/>
          <p:nvPr/>
        </p:nvGrpSpPr>
        <p:grpSpPr>
          <a:xfrm>
            <a:off x="6139369" y="2801509"/>
            <a:ext cx="457176" cy="374073"/>
            <a:chOff x="5391161" y="1662545"/>
            <a:chExt cx="457176" cy="3740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2DE2E4-4EE2-48CD-2E6A-1CF50D06B50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A74E1D-DC45-4AA9-3408-BC6B9EE35AD1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022548-56CF-6C5F-5B2E-C2EC360318D8}"/>
              </a:ext>
            </a:extLst>
          </p:cNvPr>
          <p:cNvGrpSpPr/>
          <p:nvPr/>
        </p:nvGrpSpPr>
        <p:grpSpPr>
          <a:xfrm>
            <a:off x="7337026" y="2791586"/>
            <a:ext cx="329044" cy="374073"/>
            <a:chOff x="5455227" y="1662545"/>
            <a:chExt cx="329044" cy="37407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21F980-5771-6487-77E8-6D8EA112AE88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47E9B-5FE7-467A-5B4B-CDFD9C4E4BF6}"/>
                </a:ext>
              </a:extLst>
            </p:cNvPr>
            <p:cNvSpPr txBox="1"/>
            <p:nvPr/>
          </p:nvSpPr>
          <p:spPr>
            <a:xfrm>
              <a:off x="5477324" y="1700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74DA5-A820-0D00-B0EB-B02136A34203}"/>
              </a:ext>
            </a:extLst>
          </p:cNvPr>
          <p:cNvCxnSpPr>
            <a:cxnSpLocks/>
          </p:cNvCxnSpPr>
          <p:nvPr/>
        </p:nvCxnSpPr>
        <p:spPr>
          <a:xfrm flipH="1">
            <a:off x="6484425" y="2555923"/>
            <a:ext cx="312973" cy="3105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0774E7-C80F-B8F8-C72F-2F94EF90AE49}"/>
              </a:ext>
            </a:extLst>
          </p:cNvPr>
          <p:cNvSpPr txBox="1"/>
          <p:nvPr/>
        </p:nvSpPr>
        <p:spPr>
          <a:xfrm>
            <a:off x="3909441" y="248951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4B1DA-564B-A23F-9745-D736BD9E5D50}"/>
              </a:ext>
            </a:extLst>
          </p:cNvPr>
          <p:cNvGrpSpPr/>
          <p:nvPr/>
        </p:nvGrpSpPr>
        <p:grpSpPr>
          <a:xfrm>
            <a:off x="4182508" y="2204621"/>
            <a:ext cx="329044" cy="374073"/>
            <a:chOff x="5455227" y="1662545"/>
            <a:chExt cx="329044" cy="37407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C3E047-59EB-4047-5C57-2E7D654A841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63F974-277A-7759-8213-1F819DE0CA00}"/>
                </a:ext>
              </a:extLst>
            </p:cNvPr>
            <p:cNvSpPr txBox="1"/>
            <p:nvPr/>
          </p:nvSpPr>
          <p:spPr>
            <a:xfrm>
              <a:off x="5481730" y="169569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48E4A8-4512-1D3B-C113-6CC5765E64E4}"/>
              </a:ext>
            </a:extLst>
          </p:cNvPr>
          <p:cNvSpPr txBox="1"/>
          <p:nvPr/>
        </p:nvSpPr>
        <p:spPr>
          <a:xfrm>
            <a:off x="7091712" y="24694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804908-1B56-83A1-814E-60AA9E9C32F1}"/>
              </a:ext>
            </a:extLst>
          </p:cNvPr>
          <p:cNvGrpSpPr/>
          <p:nvPr/>
        </p:nvGrpSpPr>
        <p:grpSpPr>
          <a:xfrm>
            <a:off x="7030180" y="3542510"/>
            <a:ext cx="329044" cy="374073"/>
            <a:chOff x="5455227" y="1662545"/>
            <a:chExt cx="329044" cy="37407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C78891-42A0-7525-5E02-079D4B368385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5B9FD-0A08-80B4-A5BB-B794B1E631F0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4F065A-C067-D5E7-0368-7AAF830B9B89}"/>
              </a:ext>
            </a:extLst>
          </p:cNvPr>
          <p:cNvGrpSpPr/>
          <p:nvPr/>
        </p:nvGrpSpPr>
        <p:grpSpPr>
          <a:xfrm>
            <a:off x="5788088" y="3530421"/>
            <a:ext cx="457176" cy="374073"/>
            <a:chOff x="5391161" y="1662545"/>
            <a:chExt cx="457176" cy="37407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BECF535-5DB8-6F27-1D41-2F7F091CFFC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18B89-CFD3-AF4A-9888-899C8F9F935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683B05-625D-A4FE-0E73-6A89FBAFF1BE}"/>
              </a:ext>
            </a:extLst>
          </p:cNvPr>
          <p:cNvCxnSpPr>
            <a:cxnSpLocks/>
          </p:cNvCxnSpPr>
          <p:nvPr/>
        </p:nvCxnSpPr>
        <p:spPr>
          <a:xfrm flipH="1">
            <a:off x="7098945" y="25430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A1477-F7A6-35CB-E20D-D16583B4443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4463365" y="1929991"/>
            <a:ext cx="1036331" cy="329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14FB6C-9ACE-EEAA-4C30-EDE2A6702FF2}"/>
              </a:ext>
            </a:extLst>
          </p:cNvPr>
          <p:cNvCxnSpPr>
            <a:cxnSpLocks/>
          </p:cNvCxnSpPr>
          <p:nvPr/>
        </p:nvCxnSpPr>
        <p:spPr>
          <a:xfrm>
            <a:off x="5781175" y="1959479"/>
            <a:ext cx="1002575" cy="3227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211701-0839-3B6E-A28A-1F2D8C26D097}"/>
              </a:ext>
            </a:extLst>
          </p:cNvPr>
          <p:cNvGrpSpPr/>
          <p:nvPr/>
        </p:nvGrpSpPr>
        <p:grpSpPr>
          <a:xfrm>
            <a:off x="7659318" y="3531211"/>
            <a:ext cx="329044" cy="374073"/>
            <a:chOff x="5455227" y="1662545"/>
            <a:chExt cx="329044" cy="37407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C4CA37F-EA6C-8C0C-62A8-39777B749B26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D11E4F-4E34-5CE7-4760-B3D92D176C6B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54E0C8-306B-8674-C033-F7EE25FE223C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6016676" y="3162003"/>
            <a:ext cx="271263" cy="3684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A7CF97-CB86-8A3C-1B69-4A87F93F9D5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576222" y="31465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B04DEAE-B6EA-0965-47A3-8450F2FF2B9D}"/>
              </a:ext>
            </a:extLst>
          </p:cNvPr>
          <p:cNvCxnSpPr>
            <a:cxnSpLocks/>
          </p:cNvCxnSpPr>
          <p:nvPr/>
        </p:nvCxnSpPr>
        <p:spPr>
          <a:xfrm flipH="1">
            <a:off x="7187343" y="31727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07904E-429D-3795-D6E4-2E2893DEBF70}"/>
              </a:ext>
            </a:extLst>
          </p:cNvPr>
          <p:cNvGrpSpPr/>
          <p:nvPr/>
        </p:nvGrpSpPr>
        <p:grpSpPr>
          <a:xfrm>
            <a:off x="3641692" y="2800409"/>
            <a:ext cx="329044" cy="374073"/>
            <a:chOff x="5455227" y="1662545"/>
            <a:chExt cx="329044" cy="37407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A24682D-EAA0-C7F1-2E5F-A5768DD764D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E10376-88D8-076B-482F-4FEC81DACB7F}"/>
                </a:ext>
              </a:extLst>
            </p:cNvPr>
            <p:cNvSpPr txBox="1"/>
            <p:nvPr/>
          </p:nvSpPr>
          <p:spPr>
            <a:xfrm>
              <a:off x="5494438" y="17214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F375912-818E-093A-D190-A00C0B535C78}"/>
              </a:ext>
            </a:extLst>
          </p:cNvPr>
          <p:cNvGrpSpPr/>
          <p:nvPr/>
        </p:nvGrpSpPr>
        <p:grpSpPr>
          <a:xfrm>
            <a:off x="4775283" y="2790486"/>
            <a:ext cx="329044" cy="374073"/>
            <a:chOff x="5455227" y="1662545"/>
            <a:chExt cx="329044" cy="37407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A356343-5264-7D1C-12D7-AC3DA2BFFF3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2FC33F-AE97-9B74-1C48-6B0075350F54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50C36D6-943C-6CDF-8157-72E4B2440080}"/>
              </a:ext>
            </a:extLst>
          </p:cNvPr>
          <p:cNvCxnSpPr>
            <a:cxnSpLocks/>
          </p:cNvCxnSpPr>
          <p:nvPr/>
        </p:nvCxnSpPr>
        <p:spPr>
          <a:xfrm flipH="1">
            <a:off x="3922682" y="2554823"/>
            <a:ext cx="312973" cy="310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7B6BC2-C97E-30C8-506A-24FF17D6DD90}"/>
              </a:ext>
            </a:extLst>
          </p:cNvPr>
          <p:cNvGrpSpPr/>
          <p:nvPr/>
        </p:nvGrpSpPr>
        <p:grpSpPr>
          <a:xfrm>
            <a:off x="4468437" y="3541410"/>
            <a:ext cx="329044" cy="374073"/>
            <a:chOff x="5455227" y="1662545"/>
            <a:chExt cx="329044" cy="374073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C5B19-1ED0-F897-629C-40B37C950A00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FCDC034-99BC-BD38-3642-01F64077162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2F630F-D898-B0C9-08A2-A2A42197F66B}"/>
              </a:ext>
            </a:extLst>
          </p:cNvPr>
          <p:cNvGrpSpPr/>
          <p:nvPr/>
        </p:nvGrpSpPr>
        <p:grpSpPr>
          <a:xfrm>
            <a:off x="3290411" y="3529321"/>
            <a:ext cx="329044" cy="374073"/>
            <a:chOff x="5455227" y="1662545"/>
            <a:chExt cx="329044" cy="3740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24E943F-6C4B-2D1C-1FA4-178A154DE06E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A38BFE-D617-5D1B-2784-800C6DBCE174}"/>
                </a:ext>
              </a:extLst>
            </p:cNvPr>
            <p:cNvSpPr txBox="1"/>
            <p:nvPr/>
          </p:nvSpPr>
          <p:spPr>
            <a:xfrm>
              <a:off x="5481730" y="17069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876DF3D-1388-EB98-DE0B-2496F50DAB23}"/>
              </a:ext>
            </a:extLst>
          </p:cNvPr>
          <p:cNvCxnSpPr>
            <a:cxnSpLocks/>
          </p:cNvCxnSpPr>
          <p:nvPr/>
        </p:nvCxnSpPr>
        <p:spPr>
          <a:xfrm flipH="1">
            <a:off x="4537202" y="25419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B014BE6-4139-A32C-9560-F63C4BC0AAE3}"/>
              </a:ext>
            </a:extLst>
          </p:cNvPr>
          <p:cNvGrpSpPr/>
          <p:nvPr/>
        </p:nvGrpSpPr>
        <p:grpSpPr>
          <a:xfrm>
            <a:off x="5097575" y="3530111"/>
            <a:ext cx="329044" cy="374073"/>
            <a:chOff x="5455227" y="1662545"/>
            <a:chExt cx="329044" cy="37407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4BFE88E-1920-6EDC-6C71-AADF604EADA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82ABA0C-9D36-96C7-7030-9B3791DA510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B3566E-7C6D-233B-B142-D86BE9F52A64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3454933" y="3160903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A80C8-9364-8448-7188-0F725EBB768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014479" y="31454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E3E8708-87DB-8264-D734-200C4E81A9CD}"/>
              </a:ext>
            </a:extLst>
          </p:cNvPr>
          <p:cNvCxnSpPr>
            <a:cxnSpLocks/>
          </p:cNvCxnSpPr>
          <p:nvPr/>
        </p:nvCxnSpPr>
        <p:spPr>
          <a:xfrm flipH="1">
            <a:off x="4625600" y="31716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9F46513-9754-5E29-A12D-42C37CA3FB41}"/>
              </a:ext>
            </a:extLst>
          </p:cNvPr>
          <p:cNvCxnSpPr>
            <a:cxnSpLocks/>
          </p:cNvCxnSpPr>
          <p:nvPr/>
        </p:nvCxnSpPr>
        <p:spPr>
          <a:xfrm flipH="1">
            <a:off x="5057715" y="3896762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A609BB2-297B-69CE-5E68-033B121D91B1}"/>
              </a:ext>
            </a:extLst>
          </p:cNvPr>
          <p:cNvCxnSpPr>
            <a:cxnSpLocks/>
          </p:cNvCxnSpPr>
          <p:nvPr/>
        </p:nvCxnSpPr>
        <p:spPr>
          <a:xfrm>
            <a:off x="4709939" y="389288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7C4821-91ED-5F59-2EE6-972BAD494D7E}"/>
              </a:ext>
            </a:extLst>
          </p:cNvPr>
          <p:cNvCxnSpPr>
            <a:cxnSpLocks/>
          </p:cNvCxnSpPr>
          <p:nvPr/>
        </p:nvCxnSpPr>
        <p:spPr>
          <a:xfrm>
            <a:off x="3540089" y="385870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5C2B15E-6C74-7F21-5B4F-D2051D973B7D}"/>
              </a:ext>
            </a:extLst>
          </p:cNvPr>
          <p:cNvCxnSpPr>
            <a:cxnSpLocks/>
          </p:cNvCxnSpPr>
          <p:nvPr/>
        </p:nvCxnSpPr>
        <p:spPr>
          <a:xfrm flipH="1">
            <a:off x="3241085" y="3885233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A294E4-7529-C341-0528-F531449360E5}"/>
              </a:ext>
            </a:extLst>
          </p:cNvPr>
          <p:cNvCxnSpPr>
            <a:cxnSpLocks/>
          </p:cNvCxnSpPr>
          <p:nvPr/>
        </p:nvCxnSpPr>
        <p:spPr>
          <a:xfrm flipH="1">
            <a:off x="5799329" y="3882159"/>
            <a:ext cx="143067" cy="3729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C17A46-1DB9-EBFC-26CE-342ADCD689CB}"/>
              </a:ext>
            </a:extLst>
          </p:cNvPr>
          <p:cNvCxnSpPr>
            <a:cxnSpLocks/>
          </p:cNvCxnSpPr>
          <p:nvPr/>
        </p:nvCxnSpPr>
        <p:spPr>
          <a:xfrm>
            <a:off x="7297085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9FBDEB7-860E-ED2D-41B6-4399D680AF88}"/>
              </a:ext>
            </a:extLst>
          </p:cNvPr>
          <p:cNvCxnSpPr>
            <a:cxnSpLocks/>
          </p:cNvCxnSpPr>
          <p:nvPr/>
        </p:nvCxnSpPr>
        <p:spPr>
          <a:xfrm>
            <a:off x="7911777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D1624A6-CFD9-C299-C1D6-CADDB190A186}"/>
                  </a:ext>
                </a:extLst>
              </p:cNvPr>
              <p:cNvSpPr txBox="1"/>
              <p:nvPr/>
            </p:nvSpPr>
            <p:spPr>
              <a:xfrm>
                <a:off x="3970736" y="4391133"/>
                <a:ext cx="2322944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Score(IP)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 …</m:t>
                        </m:r>
                      </m:num>
                      <m:den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D1624A6-CFD9-C299-C1D6-CADDB190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36" y="4391133"/>
                <a:ext cx="2322944" cy="529184"/>
              </a:xfrm>
              <a:prstGeom prst="rect">
                <a:avLst/>
              </a:prstGeom>
              <a:blipFill>
                <a:blip r:embed="rId2"/>
                <a:stretch>
                  <a:fillRect l="-2174" t="-11628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1B0659D9-861A-2028-7C0B-C5921D912AFC}"/>
              </a:ext>
            </a:extLst>
          </p:cNvPr>
          <p:cNvSpPr txBox="1"/>
          <p:nvPr/>
        </p:nvSpPr>
        <p:spPr>
          <a:xfrm>
            <a:off x="3416326" y="313518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9411BF-3343-D005-0250-F483DF5A6DB5}"/>
              </a:ext>
            </a:extLst>
          </p:cNvPr>
          <p:cNvSpPr txBox="1"/>
          <p:nvPr/>
        </p:nvSpPr>
        <p:spPr>
          <a:xfrm>
            <a:off x="3129466" y="390149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2D0BF15-BE96-F9D7-7CD4-F3553811A458}"/>
              </a:ext>
            </a:extLst>
          </p:cNvPr>
          <p:cNvSpPr txBox="1"/>
          <p:nvPr/>
        </p:nvSpPr>
        <p:spPr>
          <a:xfrm>
            <a:off x="6491752" y="246940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A594B5D-1C29-590D-07F2-6EFADE4464CE}"/>
              </a:ext>
            </a:extLst>
          </p:cNvPr>
          <p:cNvSpPr txBox="1"/>
          <p:nvPr/>
        </p:nvSpPr>
        <p:spPr>
          <a:xfrm>
            <a:off x="5687182" y="389693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91D6B0-7613-22E8-618A-33108C20CCAD}"/>
              </a:ext>
            </a:extLst>
          </p:cNvPr>
          <p:cNvSpPr txBox="1"/>
          <p:nvPr/>
        </p:nvSpPr>
        <p:spPr>
          <a:xfrm>
            <a:off x="5971689" y="313407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225F2A-399F-494E-5D42-BC7BE61543B2}"/>
              </a:ext>
            </a:extLst>
          </p:cNvPr>
          <p:cNvSpPr txBox="1"/>
          <p:nvPr/>
        </p:nvSpPr>
        <p:spPr>
          <a:xfrm>
            <a:off x="7128389" y="316622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B181296-83B9-6F20-4497-EFAFBA8984D2}"/>
              </a:ext>
            </a:extLst>
          </p:cNvPr>
          <p:cNvSpPr txBox="1"/>
          <p:nvPr/>
        </p:nvSpPr>
        <p:spPr>
          <a:xfrm>
            <a:off x="4574137" y="316381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3DE3A9-6708-8CA3-0AC2-EF32D97756B7}"/>
              </a:ext>
            </a:extLst>
          </p:cNvPr>
          <p:cNvSpPr txBox="1"/>
          <p:nvPr/>
        </p:nvSpPr>
        <p:spPr>
          <a:xfrm>
            <a:off x="4945088" y="391106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7E23C01-3695-5A57-5750-5CB09993361A}"/>
              </a:ext>
            </a:extLst>
          </p:cNvPr>
          <p:cNvSpPr txBox="1"/>
          <p:nvPr/>
        </p:nvSpPr>
        <p:spPr>
          <a:xfrm>
            <a:off x="7604251" y="31514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2E97BFA-CD6F-4A9C-4863-42FB1027877E}"/>
              </a:ext>
            </a:extLst>
          </p:cNvPr>
          <p:cNvSpPr txBox="1"/>
          <p:nvPr/>
        </p:nvSpPr>
        <p:spPr>
          <a:xfrm>
            <a:off x="6068066" y="1860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9F3A1BD-869E-BD08-7726-7311907E397F}"/>
              </a:ext>
            </a:extLst>
          </p:cNvPr>
          <p:cNvSpPr txBox="1"/>
          <p:nvPr/>
        </p:nvSpPr>
        <p:spPr>
          <a:xfrm>
            <a:off x="4545439" y="24873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D91565-B2E9-D52A-413C-EBBB5D775F6B}"/>
              </a:ext>
            </a:extLst>
          </p:cNvPr>
          <p:cNvSpPr txBox="1"/>
          <p:nvPr/>
        </p:nvSpPr>
        <p:spPr>
          <a:xfrm>
            <a:off x="5056049" y="3167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ECC0C7-FAFB-C4E9-E8CE-C55B408853CF}"/>
              </a:ext>
            </a:extLst>
          </p:cNvPr>
          <p:cNvSpPr txBox="1"/>
          <p:nvPr/>
        </p:nvSpPr>
        <p:spPr>
          <a:xfrm>
            <a:off x="7279626" y="3908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437F82-286D-4677-DEC2-72B396786A99}"/>
              </a:ext>
            </a:extLst>
          </p:cNvPr>
          <p:cNvSpPr txBox="1"/>
          <p:nvPr/>
        </p:nvSpPr>
        <p:spPr>
          <a:xfrm>
            <a:off x="7897629" y="39063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75707B-6C01-D22E-CF66-A9B12F55BD1C}"/>
              </a:ext>
            </a:extLst>
          </p:cNvPr>
          <p:cNvSpPr txBox="1"/>
          <p:nvPr/>
        </p:nvSpPr>
        <p:spPr>
          <a:xfrm>
            <a:off x="4687914" y="39178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C9FEDA-7E11-5B3E-1467-BDF52F764C74}"/>
              </a:ext>
            </a:extLst>
          </p:cNvPr>
          <p:cNvSpPr txBox="1"/>
          <p:nvPr/>
        </p:nvSpPr>
        <p:spPr>
          <a:xfrm>
            <a:off x="3524288" y="3892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BA80330-568E-CD44-BA4C-D7EF710269E0}"/>
              </a:ext>
            </a:extLst>
          </p:cNvPr>
          <p:cNvCxnSpPr>
            <a:cxnSpLocks/>
          </p:cNvCxnSpPr>
          <p:nvPr/>
        </p:nvCxnSpPr>
        <p:spPr>
          <a:xfrm flipH="1">
            <a:off x="7639227" y="3893257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D401C5-D3AB-6671-7D88-1A0E7C6B0228}"/>
              </a:ext>
            </a:extLst>
          </p:cNvPr>
          <p:cNvSpPr txBox="1"/>
          <p:nvPr/>
        </p:nvSpPr>
        <p:spPr>
          <a:xfrm>
            <a:off x="7527080" y="390803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7283F-0384-C3F9-7347-979CE32502F9}"/>
              </a:ext>
            </a:extLst>
          </p:cNvPr>
          <p:cNvSpPr txBox="1"/>
          <p:nvPr/>
        </p:nvSpPr>
        <p:spPr>
          <a:xfrm>
            <a:off x="7031282" y="2163853"/>
            <a:ext cx="696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p≥1 = 4.5 </a:t>
            </a:r>
          </a:p>
          <a:p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BD65A-ECA5-23D3-9CFC-0D0E76427EF1}"/>
              </a:ext>
            </a:extLst>
          </p:cNvPr>
          <p:cNvSpPr txBox="1"/>
          <p:nvPr/>
        </p:nvSpPr>
        <p:spPr>
          <a:xfrm>
            <a:off x="6486168" y="279159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p≥2 = 2.25 </a:t>
            </a:r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C933-6DB4-4B63-6D38-AF83585F6097}"/>
              </a:ext>
            </a:extLst>
          </p:cNvPr>
          <p:cNvSpPr txBox="1"/>
          <p:nvPr/>
        </p:nvSpPr>
        <p:spPr>
          <a:xfrm>
            <a:off x="6136677" y="3497603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p≥3 = 1.125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97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60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6</cp:revision>
  <dcterms:created xsi:type="dcterms:W3CDTF">2022-07-30T06:38:29Z</dcterms:created>
  <dcterms:modified xsi:type="dcterms:W3CDTF">2022-07-30T09:29:36Z</dcterms:modified>
</cp:coreProperties>
</file>