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  <p:sldId id="25610" r:id="rId10"/>
    <p:sldId id="25611" r:id="rId11"/>
    <p:sldId id="25612" r:id="rId12"/>
    <p:sldId id="25613" r:id="rId13"/>
    <p:sldId id="25614" r:id="rId14"/>
    <p:sldId id="25615" r:id="rId15"/>
    <p:sldId id="25616" r:id="rId16"/>
    <p:sldId id="25617" r:id="rId17"/>
    <p:sldId id="25618" r:id="rId18"/>
    <p:sldId id="25619" r:id="rId19"/>
    <p:sldId id="25620" r:id="rId20"/>
    <p:sldId id="25621" r:id="rId21"/>
    <p:sldId id="25622" r:id="rId22"/>
    <p:sldId id="25623" r:id="rId23"/>
    <p:sldId id="25624" r:id="rId24"/>
    <p:sldId id="25625" r:id="rId25"/>
    <p:sldId id="25626" r:id="rId26"/>
    <p:sldId id="25627" r:id="rId27"/>
    <p:sldId id="25628" r:id="rId28"/>
    <p:sldId id="25629" r:id="rId29"/>
    <p:sldId id="25630" r:id="rId30"/>
    <p:sldId id="25631" r:id="rId3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Relationship Id="rId10" Type="http://schemas.openxmlformats.org/officeDocument/2006/relationships/slide" Target="slides/slide10.xml"/>
<Relationship Id="rId11" Type="http://schemas.openxmlformats.org/officeDocument/2006/relationships/slide" Target="slides/slide11.xml"/>
<Relationship Id="rId12" Type="http://schemas.openxmlformats.org/officeDocument/2006/relationships/slide" Target="slides/slide12.xml"/>
<Relationship Id="rId13" Type="http://schemas.openxmlformats.org/officeDocument/2006/relationships/slide" Target="slides/slide13.xml"/>
<Relationship Id="rId14" Type="http://schemas.openxmlformats.org/officeDocument/2006/relationships/slide" Target="slides/slide14.xml"/>
<Relationship Id="rId15" Type="http://schemas.openxmlformats.org/officeDocument/2006/relationships/slide" Target="slides/slide15.xml"/>
<Relationship Id="rId16" Type="http://schemas.openxmlformats.org/officeDocument/2006/relationships/slide" Target="slides/slide16.xml"/>
<Relationship Id="rId17" Type="http://schemas.openxmlformats.org/officeDocument/2006/relationships/slide" Target="slides/slide17.xml"/>
<Relationship Id="rId18" Type="http://schemas.openxmlformats.org/officeDocument/2006/relationships/slide" Target="slides/slide18.xml"/>
<Relationship Id="rId19" Type="http://schemas.openxmlformats.org/officeDocument/2006/relationships/slide" Target="slides/slide19.xml"/>
<Relationship Id="rId20" Type="http://schemas.openxmlformats.org/officeDocument/2006/relationships/slide" Target="slides/slide20.xml"/>
<Relationship Id="rId21" Type="http://schemas.openxmlformats.org/officeDocument/2006/relationships/slide" Target="slides/slide21.xml"/>
<Relationship Id="rId22" Type="http://schemas.openxmlformats.org/officeDocument/2006/relationships/slide" Target="slides/slide22.xml"/>
<Relationship Id="rId23" Type="http://schemas.openxmlformats.org/officeDocument/2006/relationships/slide" Target="slides/slide23.xml"/>
<Relationship Id="rId24" Type="http://schemas.openxmlformats.org/officeDocument/2006/relationships/slide" Target="slides/slide24.xml"/>
<Relationship Id="rId25" Type="http://schemas.openxmlformats.org/officeDocument/2006/relationships/slide" Target="slides/slide25.xml"/>
<Relationship Id="rId26" Type="http://schemas.openxmlformats.org/officeDocument/2006/relationships/slide" Target="slides/slide26.xml"/>
<Relationship Id="rId27" Type="http://schemas.openxmlformats.org/officeDocument/2006/relationships/slide" Target="slides/slide27.xml"/>
<Relationship Id="rId28" Type="http://schemas.openxmlformats.org/officeDocument/2006/relationships/slide" Target="slides/slide28.xml"/>
<Relationship Id="rId29" Type="http://schemas.openxmlformats.org/officeDocument/2006/relationships/slide" Target="slides/slide29.xml"/>
<Relationship Id="rId30" Type="http://schemas.openxmlformats.org/officeDocument/2006/relationships/slide" Target="slides/slide30.xml"/>
<Relationship Id="rId31" Type="http://schemas.openxmlformats.org/officeDocument/2006/relationships/slide" Target="slides/slide3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1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9_3.png" Type="http://schemas.openxmlformats.org/officeDocument/2006/relationships/image" Target="../media/img_0_9_3.png"/>
</Relationships>

</file>

<file path=ppt/slides/_rels/slide1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10_3.png" Type="http://schemas.openxmlformats.org/officeDocument/2006/relationships/image" Target="../media/img_0_10_3.png"/>
</Relationships>

</file>

<file path=ppt/slides/_rels/slide1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11_3.png" Type="http://schemas.openxmlformats.org/officeDocument/2006/relationships/image" Target="../media/img_0_11_3.png"/>
</Relationships>

</file>

<file path=ppt/slides/_rels/slide1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12_3.png" Type="http://schemas.openxmlformats.org/officeDocument/2006/relationships/image" Target="../media/img_0_12_3.png"/>
</Relationships>

</file>

<file path=ppt/slides/_rels/slide1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13_3.png" Type="http://schemas.openxmlformats.org/officeDocument/2006/relationships/image" Target="../media/img_0_13_3.png"/>
</Relationships>

</file>

<file path=ppt/slides/_rels/slide1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14_3.png" Type="http://schemas.openxmlformats.org/officeDocument/2006/relationships/image" Target="../media/img_0_14_3.png"/>
</Relationships>

</file>

<file path=ppt/slides/_rels/slide1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15_3.png" Type="http://schemas.openxmlformats.org/officeDocument/2006/relationships/image" Target="../media/img_0_15_3.png"/>
</Relationships>

</file>

<file path=ppt/slides/_rels/slide1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16_3.png" Type="http://schemas.openxmlformats.org/officeDocument/2006/relationships/image" Target="../media/img_0_16_3.png"/>
</Relationships>

</file>

<file path=ppt/slides/_rels/slide1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17_3.png" Type="http://schemas.openxmlformats.org/officeDocument/2006/relationships/image" Target="../media/img_0_17_3.png"/>
</Relationships>

</file>

<file path=ppt/slides/_rels/slide1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18_3.png" Type="http://schemas.openxmlformats.org/officeDocument/2006/relationships/image" Target="../media/img_0_18_3.png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20_1.png" Type="http://schemas.openxmlformats.org/officeDocument/2006/relationships/image" Target="../media/img_0_20_1.png"/>
</Relationships>

</file>

<file path=ppt/slides/_rels/slide2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2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2_4.png" Type="http://schemas.openxmlformats.org/officeDocument/2006/relationships/image" Target="../media/img_0_2_4.png"/>
</Relationships>

</file>

<file path=ppt/slides/_rels/slide3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3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</Relationships>
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3_3.png" Type="http://schemas.openxmlformats.org/officeDocument/2006/relationships/image" Target="../media/img_0_3_3.png"/>
</Relationships>
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4_3.png" Type="http://schemas.openxmlformats.org/officeDocument/2006/relationships/image" Target="../media/img_0_4_3.png"/>
</Relationships>
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5_3.png" Type="http://schemas.openxmlformats.org/officeDocument/2006/relationships/image" Target="../media/img_0_5_3.png"/>
</Relationships>
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6_3.png" Type="http://schemas.openxmlformats.org/officeDocument/2006/relationships/image" Target="../media/img_0_6_3.png"/>
</Relationships>
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7_3.png" Type="http://schemas.openxmlformats.org/officeDocument/2006/relationships/image" Target="../media/img_0_7_3.png"/>
</Relationships>
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 <Relationship Id="img_0_0_0.png" Type="http://schemas.openxmlformats.org/officeDocument/2006/relationships/image" Target="../media/img_0_0_0.png"/>
 <Relationship Id="img_0_8_3.png" Type="http://schemas.openxmlformats.org/officeDocument/2006/relationships/image" Target="../media/img_0_8_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219471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30522"/>
          </a:stretch>
        </p:blipFill>
        <p:spPr>
          <a:xfrm>
            <a:off x="0" y="0"/>
            <a:ext cx="7556500" cy="10693400"/>
          </a:xfrm>
          <a:prstGeom prst="rect">
            <a:avLst/>
          </a:prstGeom>
        </p:spPr>
      </p:pic>
      <p:sp>
        <p:nvSpPr>
          <p:cNvPr id="1357178883" name="Text">
    </p:cNvPr>
          <p:cNvSpPr>
            <a:spLocks noGrp="1"/>
          </p:cNvSpPr>
          <p:nvPr/>
        </p:nvSpPr>
        <p:spPr>
          <a:xfrm rot="0">
            <a:off x="520700" y="4025900"/>
            <a:ext cx="6540500" cy="381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2200">
</a:rPr>
              <a:t>VDAO - Viable DAO Framework</a:t>
            </a:r>
          </a:p>
        </p:txBody>
      </p:sp>
      <p:sp>
        <p:nvSpPr>
          <p:cNvPr id="360728721" name="Text">
    </p:cNvPr>
          <p:cNvSpPr>
            <a:spLocks noGrp="1"/>
          </p:cNvSpPr>
          <p:nvPr/>
        </p:nvSpPr>
        <p:spPr>
          <a:xfrm rot="0">
            <a:off x="520700" y="4432300"/>
            <a:ext cx="65405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19 Jun 2020 19:02:27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7026407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319877175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Generated View for DAO</a:t>
            </a:r>
          </a:p>
        </p:txBody>
      </p:sp>
      <p:sp>
        <p:nvSpPr>
          <p:cNvPr id="191539177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Implementation and Migration viewpoint</a:t>
            </a:r>
          </a:p>
        </p:txBody>
      </p:sp>
      <p:pic>
        <p:nvPicPr>
          <p:cNvPr id="741524487" name="Picture">
    </p:cNvPr>
          <p:cNvPicPr>
            <a:picLocks noChangeAspect="1"/>
          </p:cNvPicPr>
          <p:nvPr/>
        </p:nvPicPr>
        <p:blipFill>
          <a:blip r:embed="img_0_9_3.png"/>
          <a:srcRect/>
          <a:stretch>
            <a:fillRect l="0" t="0" r="0" b="0"/>
          </a:stretch>
        </p:blipFill>
        <p:spPr>
          <a:xfrm>
            <a:off x="508000" y="1257300"/>
            <a:ext cx="6184900" cy="5118100"/>
          </a:xfrm>
          <a:prstGeom prst="rect">
            <a:avLst/>
          </a:prstGeom>
        </p:spPr>
      </p:pic>
      <p:sp>
        <p:nvSpPr>
          <p:cNvPr id="1916365703" name="Text">
    </p:cNvPr>
          <p:cNvSpPr>
            <a:spLocks noGrp="1"/>
          </p:cNvSpPr>
          <p:nvPr/>
        </p:nvSpPr>
        <p:spPr>
          <a:xfrm rot="0">
            <a:off x="508000" y="63754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1942234579" name="Text">
    </p:cNvPr>
          <p:cNvSpPr>
            <a:spLocks noGrp="1"/>
          </p:cNvSpPr>
          <p:nvPr/>
        </p:nvSpPr>
        <p:spPr>
          <a:xfrm rot="0">
            <a:off x="508000" y="6858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939879231" name="Text">
    </p:cNvPr>
          <p:cNvSpPr>
            <a:spLocks noGrp="1"/>
          </p:cNvSpPr>
          <p:nvPr/>
        </p:nvSpPr>
        <p:spPr>
          <a:xfrm rot="0">
            <a:off x="3771900" y="6858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33704368" name="Text">
    </p:cNvPr>
          <p:cNvSpPr>
            <a:spLocks noGrp="1"/>
          </p:cNvSpPr>
          <p:nvPr/>
        </p:nvSpPr>
        <p:spPr>
          <a:xfrm rot="0">
            <a:off x="508000" y="706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Administrator</a:t>
            </a:r>
          </a:p>
        </p:txBody>
      </p:sp>
      <p:sp>
        <p:nvSpPr>
          <p:cNvPr id="1893001813" name="Text">
    </p:cNvPr>
          <p:cNvSpPr>
            <a:spLocks noGrp="1"/>
          </p:cNvSpPr>
          <p:nvPr/>
        </p:nvSpPr>
        <p:spPr>
          <a:xfrm rot="0">
            <a:off x="3771900" y="706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</a:t>
            </a:r>
          </a:p>
        </p:txBody>
      </p:sp>
      <p:sp>
        <p:nvSpPr>
          <p:cNvPr id="585937697" name="Text">
    </p:cNvPr>
          <p:cNvSpPr>
            <a:spLocks noGrp="1"/>
          </p:cNvSpPr>
          <p:nvPr/>
        </p:nvSpPr>
        <p:spPr>
          <a:xfrm rot="0">
            <a:off x="508000" y="726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 Interface</a:t>
            </a:r>
          </a:p>
        </p:txBody>
      </p:sp>
      <p:sp>
        <p:nvSpPr>
          <p:cNvPr id="1352098702" name="Text">
    </p:cNvPr>
          <p:cNvSpPr>
            <a:spLocks noGrp="1"/>
          </p:cNvSpPr>
          <p:nvPr/>
        </p:nvSpPr>
        <p:spPr>
          <a:xfrm rot="0">
            <a:off x="3771900" y="726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Interface</a:t>
            </a:r>
          </a:p>
        </p:txBody>
      </p:sp>
      <p:sp>
        <p:nvSpPr>
          <p:cNvPr id="1606224249" name="Text">
    </p:cNvPr>
          <p:cNvSpPr>
            <a:spLocks noGrp="1"/>
          </p:cNvSpPr>
          <p:nvPr/>
        </p:nvSpPr>
        <p:spPr>
          <a:xfrm rot="0">
            <a:off x="508000" y="746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 Objectives</a:t>
            </a:r>
          </a:p>
        </p:txBody>
      </p:sp>
      <p:sp>
        <p:nvSpPr>
          <p:cNvPr id="149739161" name="Text">
    </p:cNvPr>
          <p:cNvSpPr>
            <a:spLocks noGrp="1"/>
          </p:cNvSpPr>
          <p:nvPr/>
        </p:nvSpPr>
        <p:spPr>
          <a:xfrm rot="0">
            <a:off x="3771900" y="746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</a:t>
            </a:r>
          </a:p>
        </p:txBody>
      </p:sp>
      <p:sp>
        <p:nvSpPr>
          <p:cNvPr id="1331566878" name="Text">
    </p:cNvPr>
          <p:cNvSpPr>
            <a:spLocks noGrp="1"/>
          </p:cNvSpPr>
          <p:nvPr/>
        </p:nvSpPr>
        <p:spPr>
          <a:xfrm rot="0">
            <a:off x="508000" y="767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</a:t>
            </a:r>
          </a:p>
        </p:txBody>
      </p:sp>
      <p:sp>
        <p:nvSpPr>
          <p:cNvPr id="616470632" name="Text">
    </p:cNvPr>
          <p:cNvSpPr>
            <a:spLocks noGrp="1"/>
          </p:cNvSpPr>
          <p:nvPr/>
        </p:nvSpPr>
        <p:spPr>
          <a:xfrm rot="0">
            <a:off x="3771900" y="767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327138119" name="Text">
    </p:cNvPr>
          <p:cNvSpPr>
            <a:spLocks noGrp="1"/>
          </p:cNvSpPr>
          <p:nvPr/>
        </p:nvSpPr>
        <p:spPr>
          <a:xfrm rot="0">
            <a:off x="508000" y="7874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 Governance</a:t>
            </a:r>
          </a:p>
        </p:txBody>
      </p:sp>
      <p:sp>
        <p:nvSpPr>
          <p:cNvPr id="2101997487" name="Text">
    </p:cNvPr>
          <p:cNvSpPr>
            <a:spLocks noGrp="1"/>
          </p:cNvSpPr>
          <p:nvPr/>
        </p:nvSpPr>
        <p:spPr>
          <a:xfrm rot="0">
            <a:off x="3771900" y="7874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122013169" name="Text">
    </p:cNvPr>
          <p:cNvSpPr>
            <a:spLocks noGrp="1"/>
          </p:cNvSpPr>
          <p:nvPr/>
        </p:nvSpPr>
        <p:spPr>
          <a:xfrm rot="0">
            <a:off x="508000" y="807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 Kernel</a:t>
            </a:r>
          </a:p>
        </p:txBody>
      </p:sp>
      <p:sp>
        <p:nvSpPr>
          <p:cNvPr id="315437597" name="Text">
    </p:cNvPr>
          <p:cNvSpPr>
            <a:spLocks noGrp="1"/>
          </p:cNvSpPr>
          <p:nvPr/>
        </p:nvSpPr>
        <p:spPr>
          <a:xfrm rot="0">
            <a:off x="3771900" y="807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2080769664" name="Text">
    </p:cNvPr>
          <p:cNvSpPr>
            <a:spLocks noGrp="1"/>
          </p:cNvSpPr>
          <p:nvPr/>
        </p:nvSpPr>
        <p:spPr>
          <a:xfrm rot="0">
            <a:off x="508000" y="828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 Library</a:t>
            </a:r>
          </a:p>
        </p:txBody>
      </p:sp>
      <p:sp>
        <p:nvSpPr>
          <p:cNvPr id="1317059128" name="Text">
    </p:cNvPr>
          <p:cNvSpPr>
            <a:spLocks noGrp="1"/>
          </p:cNvSpPr>
          <p:nvPr/>
        </p:nvSpPr>
        <p:spPr>
          <a:xfrm rot="0">
            <a:off x="3771900" y="828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48450078" name="Text">
    </p:cNvPr>
          <p:cNvSpPr>
            <a:spLocks noGrp="1"/>
          </p:cNvSpPr>
          <p:nvPr/>
        </p:nvSpPr>
        <p:spPr>
          <a:xfrm rot="0">
            <a:off x="508000" y="848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Legal Object</a:t>
            </a:r>
          </a:p>
        </p:txBody>
      </p:sp>
      <p:sp>
        <p:nvSpPr>
          <p:cNvPr id="1937751490" name="Text">
    </p:cNvPr>
          <p:cNvSpPr>
            <a:spLocks noGrp="1"/>
          </p:cNvSpPr>
          <p:nvPr/>
        </p:nvSpPr>
        <p:spPr>
          <a:xfrm rot="0">
            <a:off x="3771900" y="848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Object</a:t>
            </a:r>
          </a:p>
        </p:txBody>
      </p:sp>
      <p:sp>
        <p:nvSpPr>
          <p:cNvPr id="1065453355" name="Text">
    </p:cNvPr>
          <p:cNvSpPr>
            <a:spLocks noGrp="1"/>
          </p:cNvSpPr>
          <p:nvPr/>
        </p:nvSpPr>
        <p:spPr>
          <a:xfrm rot="0">
            <a:off x="508000" y="8686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Utilities </a:t>
            </a:r>
          </a:p>
        </p:txBody>
      </p:sp>
      <p:sp>
        <p:nvSpPr>
          <p:cNvPr id="1956363161" name="Text">
    </p:cNvPr>
          <p:cNvSpPr>
            <a:spLocks noGrp="1"/>
          </p:cNvSpPr>
          <p:nvPr/>
        </p:nvSpPr>
        <p:spPr>
          <a:xfrm rot="0">
            <a:off x="3771900" y="8686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895221711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994366731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10</a:t>
            </a:r>
          </a:p>
        </p:txBody>
      </p:sp>
      <p:sp>
        <p:nvSpPr>
          <p:cNvPr id="597092065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97647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39441559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Generated View for Drafting Laws</a:t>
            </a:r>
          </a:p>
        </p:txBody>
      </p:sp>
      <p:sp>
        <p:nvSpPr>
          <p:cNvPr id="555847796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Implementation and Migration viewpoint</a:t>
            </a:r>
          </a:p>
        </p:txBody>
      </p:sp>
      <p:pic>
        <p:nvPicPr>
          <p:cNvPr id="587803322" name="Picture">
    </p:cNvPr>
          <p:cNvPicPr>
            <a:picLocks noChangeAspect="1"/>
          </p:cNvPicPr>
          <p:nvPr/>
        </p:nvPicPr>
        <p:blipFill>
          <a:blip r:embed="img_0_10_3.png"/>
          <a:srcRect/>
          <a:stretch>
            <a:fillRect l="0" t="0" r="582" b="0"/>
          </a:stretch>
        </p:blipFill>
        <p:spPr>
          <a:xfrm>
            <a:off x="508000" y="1257300"/>
            <a:ext cx="6540500" cy="3035300"/>
          </a:xfrm>
          <a:prstGeom prst="rect">
            <a:avLst/>
          </a:prstGeom>
        </p:spPr>
      </p:pic>
      <p:sp>
        <p:nvSpPr>
          <p:cNvPr id="235322527" name="Text">
    </p:cNvPr>
          <p:cNvSpPr>
            <a:spLocks noGrp="1"/>
          </p:cNvSpPr>
          <p:nvPr/>
        </p:nvSpPr>
        <p:spPr>
          <a:xfrm rot="0">
            <a:off x="508000" y="42926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811996449" name="Text">
    </p:cNvPr>
          <p:cNvSpPr>
            <a:spLocks noGrp="1"/>
          </p:cNvSpPr>
          <p:nvPr/>
        </p:nvSpPr>
        <p:spPr>
          <a:xfrm rot="0">
            <a:off x="508000" y="47752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413547784" name="Text">
    </p:cNvPr>
          <p:cNvSpPr>
            <a:spLocks noGrp="1"/>
          </p:cNvSpPr>
          <p:nvPr/>
        </p:nvSpPr>
        <p:spPr>
          <a:xfrm rot="0">
            <a:off x="3771900" y="47752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22078812" name="Text">
    </p:cNvPr>
          <p:cNvSpPr>
            <a:spLocks noGrp="1"/>
          </p:cNvSpPr>
          <p:nvPr/>
        </p:nvSpPr>
        <p:spPr>
          <a:xfrm rot="0">
            <a:off x="508000" y="497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</a:t>
            </a:r>
          </a:p>
        </p:txBody>
      </p:sp>
      <p:sp>
        <p:nvSpPr>
          <p:cNvPr id="1237922005" name="Text">
    </p:cNvPr>
          <p:cNvSpPr>
            <a:spLocks noGrp="1"/>
          </p:cNvSpPr>
          <p:nvPr/>
        </p:nvSpPr>
        <p:spPr>
          <a:xfrm rot="0">
            <a:off x="3771900" y="4978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Technology Service</a:t>
            </a:r>
          </a:p>
        </p:txBody>
      </p:sp>
      <p:sp>
        <p:nvSpPr>
          <p:cNvPr id="1225194448" name="Text">
    </p:cNvPr>
          <p:cNvSpPr>
            <a:spLocks noGrp="1"/>
          </p:cNvSpPr>
          <p:nvPr/>
        </p:nvSpPr>
        <p:spPr>
          <a:xfrm rot="0">
            <a:off x="508000" y="518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Drafting Laws</a:t>
            </a:r>
          </a:p>
        </p:txBody>
      </p:sp>
      <p:sp>
        <p:nvSpPr>
          <p:cNvPr id="1617023365" name="Text">
    </p:cNvPr>
          <p:cNvSpPr>
            <a:spLocks noGrp="1"/>
          </p:cNvSpPr>
          <p:nvPr/>
        </p:nvSpPr>
        <p:spPr>
          <a:xfrm rot="0">
            <a:off x="3771900" y="5181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Object</a:t>
            </a:r>
          </a:p>
        </p:txBody>
      </p:sp>
      <p:sp>
        <p:nvSpPr>
          <p:cNvPr id="382068653" name="Text">
    </p:cNvPr>
          <p:cNvSpPr>
            <a:spLocks noGrp="1"/>
          </p:cNvSpPr>
          <p:nvPr/>
        </p:nvSpPr>
        <p:spPr>
          <a:xfrm rot="0">
            <a:off x="508000" y="538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Legal Object</a:t>
            </a:r>
          </a:p>
        </p:txBody>
      </p:sp>
      <p:sp>
        <p:nvSpPr>
          <p:cNvPr id="369766968" name="Text">
    </p:cNvPr>
          <p:cNvSpPr>
            <a:spLocks noGrp="1"/>
          </p:cNvSpPr>
          <p:nvPr/>
        </p:nvSpPr>
        <p:spPr>
          <a:xfrm rot="0">
            <a:off x="3771900" y="5384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Object</a:t>
            </a:r>
          </a:p>
        </p:txBody>
      </p:sp>
      <p:sp>
        <p:nvSpPr>
          <p:cNvPr id="1747747666" name="Text">
    </p:cNvPr>
          <p:cNvSpPr>
            <a:spLocks noGrp="1"/>
          </p:cNvSpPr>
          <p:nvPr/>
        </p:nvSpPr>
        <p:spPr>
          <a:xfrm rot="0">
            <a:off x="508000" y="558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Managment Function</a:t>
            </a:r>
          </a:p>
        </p:txBody>
      </p:sp>
      <p:sp>
        <p:nvSpPr>
          <p:cNvPr id="103782955" name="Text">
    </p:cNvPr>
          <p:cNvSpPr>
            <a:spLocks noGrp="1"/>
          </p:cNvSpPr>
          <p:nvPr/>
        </p:nvSpPr>
        <p:spPr>
          <a:xfrm rot="0">
            <a:off x="3771900" y="5588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Function</a:t>
            </a:r>
          </a:p>
        </p:txBody>
      </p:sp>
      <p:sp>
        <p:nvSpPr>
          <p:cNvPr id="1072627148" name="Text">
    </p:cNvPr>
          <p:cNvSpPr>
            <a:spLocks noGrp="1"/>
          </p:cNvSpPr>
          <p:nvPr/>
        </p:nvSpPr>
        <p:spPr>
          <a:xfrm rot="0">
            <a:off x="508000" y="579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Need for new Legislation</a:t>
            </a:r>
          </a:p>
        </p:txBody>
      </p:sp>
      <p:sp>
        <p:nvSpPr>
          <p:cNvPr id="2024965115" name="Text">
    </p:cNvPr>
          <p:cNvSpPr>
            <a:spLocks noGrp="1"/>
          </p:cNvSpPr>
          <p:nvPr/>
        </p:nvSpPr>
        <p:spPr>
          <a:xfrm rot="0">
            <a:off x="3771900" y="5791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1955113388" name="Text">
    </p:cNvPr>
          <p:cNvSpPr>
            <a:spLocks noGrp="1"/>
          </p:cNvSpPr>
          <p:nvPr/>
        </p:nvSpPr>
        <p:spPr>
          <a:xfrm rot="0">
            <a:off x="508000" y="599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Proxy Function</a:t>
            </a:r>
          </a:p>
        </p:txBody>
      </p:sp>
      <p:sp>
        <p:nvSpPr>
          <p:cNvPr id="244095956" name="Text">
    </p:cNvPr>
          <p:cNvSpPr>
            <a:spLocks noGrp="1"/>
          </p:cNvSpPr>
          <p:nvPr/>
        </p:nvSpPr>
        <p:spPr>
          <a:xfrm rot="0">
            <a:off x="3771900" y="5994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Function</a:t>
            </a:r>
          </a:p>
        </p:txBody>
      </p:sp>
      <p:sp>
        <p:nvSpPr>
          <p:cNvPr id="1178867540" name="Text">
    </p:cNvPr>
          <p:cNvSpPr>
            <a:spLocks noGrp="1"/>
          </p:cNvSpPr>
          <p:nvPr/>
        </p:nvSpPr>
        <p:spPr>
          <a:xfrm rot="0">
            <a:off x="508000" y="619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Regulatory Requirements </a:t>
            </a:r>
          </a:p>
        </p:txBody>
      </p:sp>
      <p:sp>
        <p:nvSpPr>
          <p:cNvPr id="705030460" name="Text">
    </p:cNvPr>
          <p:cNvSpPr>
            <a:spLocks noGrp="1"/>
          </p:cNvSpPr>
          <p:nvPr/>
        </p:nvSpPr>
        <p:spPr>
          <a:xfrm rot="0">
            <a:off x="3771900" y="6197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468840473" name="Text">
    </p:cNvPr>
          <p:cNvSpPr>
            <a:spLocks noGrp="1"/>
          </p:cNvSpPr>
          <p:nvPr/>
        </p:nvSpPr>
        <p:spPr>
          <a:xfrm rot="0">
            <a:off x="508000" y="640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Stakehholder</a:t>
            </a:r>
          </a:p>
        </p:txBody>
      </p:sp>
      <p:sp>
        <p:nvSpPr>
          <p:cNvPr id="1900645000" name="Text">
    </p:cNvPr>
          <p:cNvSpPr>
            <a:spLocks noGrp="1"/>
          </p:cNvSpPr>
          <p:nvPr/>
        </p:nvSpPr>
        <p:spPr>
          <a:xfrm rot="0">
            <a:off x="3771900" y="6400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99625538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303598221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11</a:t>
            </a:r>
          </a:p>
        </p:txBody>
      </p:sp>
      <p:sp>
        <p:nvSpPr>
          <p:cNvPr id="937377262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0488727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08909039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Generated View for Governance Design Constraints</a:t>
            </a:r>
          </a:p>
        </p:txBody>
      </p:sp>
      <p:sp>
        <p:nvSpPr>
          <p:cNvPr id="995956322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Implementation and Migration viewpoint</a:t>
            </a:r>
          </a:p>
        </p:txBody>
      </p:sp>
      <p:pic>
        <p:nvPicPr>
          <p:cNvPr id="486512764" name="Picture">
    </p:cNvPr>
          <p:cNvPicPr>
            <a:picLocks noChangeAspect="1"/>
          </p:cNvPicPr>
          <p:nvPr/>
        </p:nvPicPr>
        <p:blipFill>
          <a:blip r:embed="img_0_11_3.png"/>
          <a:srcRect/>
          <a:stretch>
            <a:fillRect l="0" t="0" r="0" b="25000"/>
          </a:stretch>
        </p:blipFill>
        <p:spPr>
          <a:xfrm>
            <a:off x="508000" y="1257300"/>
            <a:ext cx="1778000" cy="1270000"/>
          </a:xfrm>
          <a:prstGeom prst="rect">
            <a:avLst/>
          </a:prstGeom>
        </p:spPr>
      </p:pic>
      <p:sp>
        <p:nvSpPr>
          <p:cNvPr id="1329755015" name="Text">
    </p:cNvPr>
          <p:cNvSpPr>
            <a:spLocks noGrp="1"/>
          </p:cNvSpPr>
          <p:nvPr/>
        </p:nvSpPr>
        <p:spPr>
          <a:xfrm rot="0">
            <a:off x="508000" y="25273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383315502" name="Text">
    </p:cNvPr>
          <p:cNvSpPr>
            <a:spLocks noGrp="1"/>
          </p:cNvSpPr>
          <p:nvPr/>
        </p:nvSpPr>
        <p:spPr>
          <a:xfrm rot="0">
            <a:off x="508000" y="3009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284147518" name="Text">
    </p:cNvPr>
          <p:cNvSpPr>
            <a:spLocks noGrp="1"/>
          </p:cNvSpPr>
          <p:nvPr/>
        </p:nvSpPr>
        <p:spPr>
          <a:xfrm rot="0">
            <a:off x="3771900" y="3009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43888043" name="Text">
    </p:cNvPr>
          <p:cNvSpPr>
            <a:spLocks noGrp="1"/>
          </p:cNvSpPr>
          <p:nvPr/>
        </p:nvSpPr>
        <p:spPr>
          <a:xfrm rot="0">
            <a:off x="508000" y="321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Governance Design Constraints</a:t>
            </a:r>
          </a:p>
        </p:txBody>
      </p:sp>
      <p:sp>
        <p:nvSpPr>
          <p:cNvPr id="1892959469" name="Text">
    </p:cNvPr>
          <p:cNvSpPr>
            <a:spLocks noGrp="1"/>
          </p:cNvSpPr>
          <p:nvPr/>
        </p:nvSpPr>
        <p:spPr>
          <a:xfrm rot="0">
            <a:off x="3771900" y="321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Constraint</a:t>
            </a:r>
          </a:p>
        </p:txBody>
      </p:sp>
      <p:sp>
        <p:nvSpPr>
          <p:cNvPr id="556563783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964150053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12</a:t>
            </a:r>
          </a:p>
        </p:txBody>
      </p:sp>
      <p:sp>
        <p:nvSpPr>
          <p:cNvPr id="428848388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242950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589212460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Generated View for Governance Stakeholders</a:t>
            </a:r>
          </a:p>
        </p:txBody>
      </p:sp>
      <p:sp>
        <p:nvSpPr>
          <p:cNvPr id="1899982990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Stakeholder viewpoint</a:t>
            </a:r>
          </a:p>
        </p:txBody>
      </p:sp>
      <p:pic>
        <p:nvPicPr>
          <p:cNvPr id="1648616559" name="Picture">
    </p:cNvPr>
          <p:cNvPicPr>
            <a:picLocks noChangeAspect="1"/>
          </p:cNvPicPr>
          <p:nvPr/>
        </p:nvPicPr>
        <p:blipFill>
          <a:blip r:embed="img_0_12_3.png"/>
          <a:srcRect/>
          <a:stretch>
            <a:fillRect l="0" t="0" r="0" b="0"/>
          </a:stretch>
        </p:blipFill>
        <p:spPr>
          <a:xfrm>
            <a:off x="508000" y="1257300"/>
            <a:ext cx="4991100" cy="2400300"/>
          </a:xfrm>
          <a:prstGeom prst="rect">
            <a:avLst/>
          </a:prstGeom>
        </p:spPr>
      </p:pic>
      <p:sp>
        <p:nvSpPr>
          <p:cNvPr id="1760711593" name="Text">
    </p:cNvPr>
          <p:cNvSpPr>
            <a:spLocks noGrp="1"/>
          </p:cNvSpPr>
          <p:nvPr/>
        </p:nvSpPr>
        <p:spPr>
          <a:xfrm rot="0">
            <a:off x="508000" y="36576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71843241" name="Text">
    </p:cNvPr>
          <p:cNvSpPr>
            <a:spLocks noGrp="1"/>
          </p:cNvSpPr>
          <p:nvPr/>
        </p:nvSpPr>
        <p:spPr>
          <a:xfrm rot="0">
            <a:off x="508000" y="41402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592310748" name="Text">
    </p:cNvPr>
          <p:cNvSpPr>
            <a:spLocks noGrp="1"/>
          </p:cNvSpPr>
          <p:nvPr/>
        </p:nvSpPr>
        <p:spPr>
          <a:xfrm rot="0">
            <a:off x="3771900" y="41402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82303558" name="Text">
    </p:cNvPr>
          <p:cNvSpPr>
            <a:spLocks noGrp="1"/>
          </p:cNvSpPr>
          <p:nvPr/>
        </p:nvSpPr>
        <p:spPr>
          <a:xfrm rot="0">
            <a:off x="508000" y="4343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Governance Stakeholders</a:t>
            </a:r>
          </a:p>
        </p:txBody>
      </p:sp>
      <p:sp>
        <p:nvSpPr>
          <p:cNvPr id="616920638" name="Text">
    </p:cNvPr>
          <p:cNvSpPr>
            <a:spLocks noGrp="1"/>
          </p:cNvSpPr>
          <p:nvPr/>
        </p:nvSpPr>
        <p:spPr>
          <a:xfrm rot="0">
            <a:off x="3771900" y="4343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Stakeholder</a:t>
            </a:r>
          </a:p>
        </p:txBody>
      </p:sp>
      <p:sp>
        <p:nvSpPr>
          <p:cNvPr id="1629860474" name="Text">
    </p:cNvPr>
          <p:cNvSpPr>
            <a:spLocks noGrp="1"/>
          </p:cNvSpPr>
          <p:nvPr/>
        </p:nvSpPr>
        <p:spPr>
          <a:xfrm rot="0">
            <a:off x="508000" y="4546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Institutional Entity</a:t>
            </a:r>
          </a:p>
        </p:txBody>
      </p:sp>
      <p:sp>
        <p:nvSpPr>
          <p:cNvPr id="766147731" name="Text">
    </p:cNvPr>
          <p:cNvSpPr>
            <a:spLocks noGrp="1"/>
          </p:cNvSpPr>
          <p:nvPr/>
        </p:nvSpPr>
        <p:spPr>
          <a:xfrm rot="0">
            <a:off x="3771900" y="4546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36607833" name="Text">
    </p:cNvPr>
          <p:cNvSpPr>
            <a:spLocks noGrp="1"/>
          </p:cNvSpPr>
          <p:nvPr/>
        </p:nvSpPr>
        <p:spPr>
          <a:xfrm rot="0">
            <a:off x="508000" y="4749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Stakehholder</a:t>
            </a:r>
          </a:p>
        </p:txBody>
      </p:sp>
      <p:sp>
        <p:nvSpPr>
          <p:cNvPr id="2090186380" name="Text">
    </p:cNvPr>
          <p:cNvSpPr>
            <a:spLocks noGrp="1"/>
          </p:cNvSpPr>
          <p:nvPr/>
        </p:nvSpPr>
        <p:spPr>
          <a:xfrm rot="0">
            <a:off x="3771900" y="4749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821001478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1314902380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13</a:t>
            </a:r>
          </a:p>
        </p:txBody>
      </p:sp>
      <p:sp>
        <p:nvSpPr>
          <p:cNvPr id="16592238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6353575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331852924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Generated View for Legal Object</a:t>
            </a:r>
          </a:p>
        </p:txBody>
      </p:sp>
      <p:sp>
        <p:nvSpPr>
          <p:cNvPr id="504535242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Implementation and Migration viewpoint</a:t>
            </a:r>
          </a:p>
        </p:txBody>
      </p:sp>
      <p:pic>
        <p:nvPicPr>
          <p:cNvPr id="968353128" name="Picture">
    </p:cNvPr>
          <p:cNvPicPr>
            <a:picLocks noChangeAspect="1"/>
          </p:cNvPicPr>
          <p:nvPr/>
        </p:nvPicPr>
        <p:blipFill>
          <a:blip r:embed="img_0_13_3.png"/>
          <a:srcRect/>
          <a:stretch>
            <a:fillRect l="0" t="0" r="0" b="0"/>
          </a:stretch>
        </p:blipFill>
        <p:spPr>
          <a:xfrm>
            <a:off x="508000" y="1257300"/>
            <a:ext cx="6045200" cy="5448300"/>
          </a:xfrm>
          <a:prstGeom prst="rect">
            <a:avLst/>
          </a:prstGeom>
        </p:spPr>
      </p:pic>
      <p:sp>
        <p:nvSpPr>
          <p:cNvPr id="862584412" name="Text">
    </p:cNvPr>
          <p:cNvSpPr>
            <a:spLocks noGrp="1"/>
          </p:cNvSpPr>
          <p:nvPr/>
        </p:nvSpPr>
        <p:spPr>
          <a:xfrm rot="0">
            <a:off x="508000" y="67056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270431659" name="Text">
    </p:cNvPr>
          <p:cNvSpPr>
            <a:spLocks noGrp="1"/>
          </p:cNvSpPr>
          <p:nvPr/>
        </p:nvSpPr>
        <p:spPr>
          <a:xfrm rot="0">
            <a:off x="508000" y="71882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543500939" name="Text">
    </p:cNvPr>
          <p:cNvSpPr>
            <a:spLocks noGrp="1"/>
          </p:cNvSpPr>
          <p:nvPr/>
        </p:nvSpPr>
        <p:spPr>
          <a:xfrm rot="0">
            <a:off x="3771900" y="71882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45863242" name="Text">
    </p:cNvPr>
          <p:cNvSpPr>
            <a:spLocks noGrp="1"/>
          </p:cNvSpPr>
          <p:nvPr/>
        </p:nvSpPr>
        <p:spPr>
          <a:xfrm rot="0">
            <a:off x="508000" y="7391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Governance Design Constraints</a:t>
            </a:r>
          </a:p>
        </p:txBody>
      </p:sp>
      <p:sp>
        <p:nvSpPr>
          <p:cNvPr id="1519945415" name="Text">
    </p:cNvPr>
          <p:cNvSpPr>
            <a:spLocks noGrp="1"/>
          </p:cNvSpPr>
          <p:nvPr/>
        </p:nvSpPr>
        <p:spPr>
          <a:xfrm rot="0">
            <a:off x="3771900" y="7391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Constraint</a:t>
            </a:r>
          </a:p>
        </p:txBody>
      </p:sp>
      <p:sp>
        <p:nvSpPr>
          <p:cNvPr id="969409298" name="Text">
    </p:cNvPr>
          <p:cNvSpPr>
            <a:spLocks noGrp="1"/>
          </p:cNvSpPr>
          <p:nvPr/>
        </p:nvSpPr>
        <p:spPr>
          <a:xfrm rot="0">
            <a:off x="508000" y="7594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Legal Object</a:t>
            </a:r>
          </a:p>
        </p:txBody>
      </p:sp>
      <p:sp>
        <p:nvSpPr>
          <p:cNvPr id="821053394" name="Text">
    </p:cNvPr>
          <p:cNvSpPr>
            <a:spLocks noGrp="1"/>
          </p:cNvSpPr>
          <p:nvPr/>
        </p:nvSpPr>
        <p:spPr>
          <a:xfrm rot="0">
            <a:off x="3771900" y="7594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Data Object</a:t>
            </a:r>
          </a:p>
        </p:txBody>
      </p:sp>
      <p:sp>
        <p:nvSpPr>
          <p:cNvPr id="1852556225" name="Text">
    </p:cNvPr>
          <p:cNvSpPr>
            <a:spLocks noGrp="1"/>
          </p:cNvSpPr>
          <p:nvPr/>
        </p:nvSpPr>
        <p:spPr>
          <a:xfrm rot="0">
            <a:off x="508000" y="7797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Need for new Legislation</a:t>
            </a:r>
          </a:p>
        </p:txBody>
      </p:sp>
      <p:sp>
        <p:nvSpPr>
          <p:cNvPr id="1893457525" name="Text">
    </p:cNvPr>
          <p:cNvSpPr>
            <a:spLocks noGrp="1"/>
          </p:cNvSpPr>
          <p:nvPr/>
        </p:nvSpPr>
        <p:spPr>
          <a:xfrm rot="0">
            <a:off x="3771900" y="7797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158503919" name="Text">
    </p:cNvPr>
          <p:cNvSpPr>
            <a:spLocks noGrp="1"/>
          </p:cNvSpPr>
          <p:nvPr/>
        </p:nvSpPr>
        <p:spPr>
          <a:xfrm rot="0">
            <a:off x="508000" y="8001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Regulatory Requirements </a:t>
            </a:r>
          </a:p>
        </p:txBody>
      </p:sp>
      <p:sp>
        <p:nvSpPr>
          <p:cNvPr id="990809028" name="Text">
    </p:cNvPr>
          <p:cNvSpPr>
            <a:spLocks noGrp="1"/>
          </p:cNvSpPr>
          <p:nvPr/>
        </p:nvSpPr>
        <p:spPr>
          <a:xfrm rot="0">
            <a:off x="3771900" y="8001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189473455" name="Text">
    </p:cNvPr>
          <p:cNvSpPr>
            <a:spLocks noGrp="1"/>
          </p:cNvSpPr>
          <p:nvPr/>
        </p:nvSpPr>
        <p:spPr>
          <a:xfrm rot="0">
            <a:off x="508000" y="8204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Smart Contract</a:t>
            </a:r>
          </a:p>
        </p:txBody>
      </p:sp>
      <p:sp>
        <p:nvSpPr>
          <p:cNvPr id="634219973" name="Text">
    </p:cNvPr>
          <p:cNvSpPr>
            <a:spLocks noGrp="1"/>
          </p:cNvSpPr>
          <p:nvPr/>
        </p:nvSpPr>
        <p:spPr>
          <a:xfrm rot="0">
            <a:off x="3771900" y="8204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Artifact</a:t>
            </a:r>
          </a:p>
        </p:txBody>
      </p:sp>
      <p:sp>
        <p:nvSpPr>
          <p:cNvPr id="951938936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1998750464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14</a:t>
            </a:r>
          </a:p>
        </p:txBody>
      </p:sp>
      <p:sp>
        <p:nvSpPr>
          <p:cNvPr id="1251934964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309434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632195345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Generated View for Legal Object</a:t>
            </a:r>
          </a:p>
        </p:txBody>
      </p:sp>
      <p:sp>
        <p:nvSpPr>
          <p:cNvPr id="1799584548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Application Usage viewpoint</a:t>
            </a:r>
          </a:p>
        </p:txBody>
      </p:sp>
      <p:pic>
        <p:nvPicPr>
          <p:cNvPr id="179854691" name="Picture">
    </p:cNvPr>
          <p:cNvPicPr>
            <a:picLocks noChangeAspect="1"/>
          </p:cNvPicPr>
          <p:nvPr/>
        </p:nvPicPr>
        <p:blipFill>
          <a:blip r:embed="img_0_14_3.png"/>
          <a:srcRect/>
          <a:stretch>
            <a:fillRect l="0" t="0" r="0" b="0"/>
          </a:stretch>
        </p:blipFill>
        <p:spPr>
          <a:xfrm>
            <a:off x="508000" y="1257300"/>
            <a:ext cx="5740400" cy="2324100"/>
          </a:xfrm>
          <a:prstGeom prst="rect">
            <a:avLst/>
          </a:prstGeom>
        </p:spPr>
      </p:pic>
      <p:sp>
        <p:nvSpPr>
          <p:cNvPr id="2060623179" name="Text">
    </p:cNvPr>
          <p:cNvSpPr>
            <a:spLocks noGrp="1"/>
          </p:cNvSpPr>
          <p:nvPr/>
        </p:nvSpPr>
        <p:spPr>
          <a:xfrm rot="0">
            <a:off x="508000" y="35814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1920008029" name="Text">
    </p:cNvPr>
          <p:cNvSpPr>
            <a:spLocks noGrp="1"/>
          </p:cNvSpPr>
          <p:nvPr/>
        </p:nvSpPr>
        <p:spPr>
          <a:xfrm rot="0">
            <a:off x="508000" y="4064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414649760" name="Text">
    </p:cNvPr>
          <p:cNvSpPr>
            <a:spLocks noGrp="1"/>
          </p:cNvSpPr>
          <p:nvPr/>
        </p:nvSpPr>
        <p:spPr>
          <a:xfrm rot="0">
            <a:off x="3771900" y="40640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83052300" name="Text">
    </p:cNvPr>
          <p:cNvSpPr>
            <a:spLocks noGrp="1"/>
          </p:cNvSpPr>
          <p:nvPr/>
        </p:nvSpPr>
        <p:spPr>
          <a:xfrm rot="0">
            <a:off x="508000" y="426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</a:t>
            </a:r>
          </a:p>
        </p:txBody>
      </p:sp>
      <p:sp>
        <p:nvSpPr>
          <p:cNvPr id="1922835739" name="Text">
    </p:cNvPr>
          <p:cNvSpPr>
            <a:spLocks noGrp="1"/>
          </p:cNvSpPr>
          <p:nvPr/>
        </p:nvSpPr>
        <p:spPr>
          <a:xfrm rot="0">
            <a:off x="3771900" y="42672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123971074" name="Text">
    </p:cNvPr>
          <p:cNvSpPr>
            <a:spLocks noGrp="1"/>
          </p:cNvSpPr>
          <p:nvPr/>
        </p:nvSpPr>
        <p:spPr>
          <a:xfrm rot="0">
            <a:off x="508000" y="447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Institutional Entity</a:t>
            </a:r>
          </a:p>
        </p:txBody>
      </p:sp>
      <p:sp>
        <p:nvSpPr>
          <p:cNvPr id="1565887897" name="Text">
    </p:cNvPr>
          <p:cNvSpPr>
            <a:spLocks noGrp="1"/>
          </p:cNvSpPr>
          <p:nvPr/>
        </p:nvSpPr>
        <p:spPr>
          <a:xfrm rot="0">
            <a:off x="3771900" y="4470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86776980" name="Text">
    </p:cNvPr>
          <p:cNvSpPr>
            <a:spLocks noGrp="1"/>
          </p:cNvSpPr>
          <p:nvPr/>
        </p:nvSpPr>
        <p:spPr>
          <a:xfrm rot="0">
            <a:off x="508000" y="467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Legal Object</a:t>
            </a:r>
          </a:p>
        </p:txBody>
      </p:sp>
      <p:sp>
        <p:nvSpPr>
          <p:cNvPr id="78308499" name="Text">
    </p:cNvPr>
          <p:cNvSpPr>
            <a:spLocks noGrp="1"/>
          </p:cNvSpPr>
          <p:nvPr/>
        </p:nvSpPr>
        <p:spPr>
          <a:xfrm rot="0">
            <a:off x="3771900" y="4673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Object</a:t>
            </a:r>
          </a:p>
        </p:txBody>
      </p:sp>
      <p:sp>
        <p:nvSpPr>
          <p:cNvPr id="509809074" name="Text">
    </p:cNvPr>
          <p:cNvSpPr>
            <a:spLocks noGrp="1"/>
          </p:cNvSpPr>
          <p:nvPr/>
        </p:nvSpPr>
        <p:spPr>
          <a:xfrm rot="0">
            <a:off x="508000" y="4876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Legal Person</a:t>
            </a:r>
          </a:p>
        </p:txBody>
      </p:sp>
      <p:sp>
        <p:nvSpPr>
          <p:cNvPr id="1873505954" name="Text">
    </p:cNvPr>
          <p:cNvSpPr>
            <a:spLocks noGrp="1"/>
          </p:cNvSpPr>
          <p:nvPr/>
        </p:nvSpPr>
        <p:spPr>
          <a:xfrm rot="0">
            <a:off x="3771900" y="4876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62847708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1191013767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15</a:t>
            </a:r>
          </a:p>
        </p:txBody>
      </p:sp>
      <p:sp>
        <p:nvSpPr>
          <p:cNvPr id="579351596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416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075124843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Generated View for Managment Function</a:t>
            </a:r>
          </a:p>
        </p:txBody>
      </p:sp>
      <p:sp>
        <p:nvSpPr>
          <p:cNvPr id="1954521781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Application Usage viewpoint</a:t>
            </a:r>
          </a:p>
        </p:txBody>
      </p:sp>
      <p:pic>
        <p:nvPicPr>
          <p:cNvPr id="540203735" name="Picture">
    </p:cNvPr>
          <p:cNvPicPr>
            <a:picLocks noChangeAspect="1"/>
          </p:cNvPicPr>
          <p:nvPr/>
        </p:nvPicPr>
        <p:blipFill>
          <a:blip r:embed="img_0_15_3.png"/>
          <a:srcRect/>
          <a:stretch>
            <a:fillRect l="0" t="0" r="0" b="0"/>
          </a:stretch>
        </p:blipFill>
        <p:spPr>
          <a:xfrm>
            <a:off x="508000" y="1257300"/>
            <a:ext cx="4826000" cy="2654300"/>
          </a:xfrm>
          <a:prstGeom prst="rect">
            <a:avLst/>
          </a:prstGeom>
        </p:spPr>
      </p:pic>
      <p:sp>
        <p:nvSpPr>
          <p:cNvPr id="701611630" name="Text">
    </p:cNvPr>
          <p:cNvSpPr>
            <a:spLocks noGrp="1"/>
          </p:cNvSpPr>
          <p:nvPr/>
        </p:nvSpPr>
        <p:spPr>
          <a:xfrm rot="0">
            <a:off x="508000" y="39116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1215049864" name="Text">
    </p:cNvPr>
          <p:cNvSpPr>
            <a:spLocks noGrp="1"/>
          </p:cNvSpPr>
          <p:nvPr/>
        </p:nvSpPr>
        <p:spPr>
          <a:xfrm rot="0">
            <a:off x="508000" y="43942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659188567" name="Text">
    </p:cNvPr>
          <p:cNvSpPr>
            <a:spLocks noGrp="1"/>
          </p:cNvSpPr>
          <p:nvPr/>
        </p:nvSpPr>
        <p:spPr>
          <a:xfrm rot="0">
            <a:off x="3771900" y="43942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21328318" name="Text">
    </p:cNvPr>
          <p:cNvSpPr>
            <a:spLocks noGrp="1"/>
          </p:cNvSpPr>
          <p:nvPr/>
        </p:nvSpPr>
        <p:spPr>
          <a:xfrm rot="0">
            <a:off x="508000" y="4597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 Event</a:t>
            </a:r>
          </a:p>
        </p:txBody>
      </p:sp>
      <p:sp>
        <p:nvSpPr>
          <p:cNvPr id="1890666888" name="Text">
    </p:cNvPr>
          <p:cNvSpPr>
            <a:spLocks noGrp="1"/>
          </p:cNvSpPr>
          <p:nvPr/>
        </p:nvSpPr>
        <p:spPr>
          <a:xfrm rot="0">
            <a:off x="3771900" y="45974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1508953958" name="Text">
    </p:cNvPr>
          <p:cNvSpPr>
            <a:spLocks noGrp="1"/>
          </p:cNvSpPr>
          <p:nvPr/>
        </p:nvSpPr>
        <p:spPr>
          <a:xfrm rot="0">
            <a:off x="508000" y="4800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 Process</a:t>
            </a:r>
          </a:p>
        </p:txBody>
      </p:sp>
      <p:sp>
        <p:nvSpPr>
          <p:cNvPr id="317982338" name="Text">
    </p:cNvPr>
          <p:cNvSpPr>
            <a:spLocks noGrp="1"/>
          </p:cNvSpPr>
          <p:nvPr/>
        </p:nvSpPr>
        <p:spPr>
          <a:xfrm rot="0">
            <a:off x="3771900" y="48006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Process</a:t>
            </a:r>
          </a:p>
        </p:txBody>
      </p:sp>
      <p:sp>
        <p:nvSpPr>
          <p:cNvPr id="2077688109" name="Text">
    </p:cNvPr>
          <p:cNvSpPr>
            <a:spLocks noGrp="1"/>
          </p:cNvSpPr>
          <p:nvPr/>
        </p:nvSpPr>
        <p:spPr>
          <a:xfrm rot="0">
            <a:off x="508000" y="5003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Managment Function</a:t>
            </a:r>
          </a:p>
        </p:txBody>
      </p:sp>
      <p:sp>
        <p:nvSpPr>
          <p:cNvPr id="22084310" name="Text">
    </p:cNvPr>
          <p:cNvSpPr>
            <a:spLocks noGrp="1"/>
          </p:cNvSpPr>
          <p:nvPr/>
        </p:nvSpPr>
        <p:spPr>
          <a:xfrm rot="0">
            <a:off x="3771900" y="50038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Function</a:t>
            </a:r>
          </a:p>
        </p:txBody>
      </p:sp>
      <p:sp>
        <p:nvSpPr>
          <p:cNvPr id="1577356901" name="Text">
    </p:cNvPr>
          <p:cNvSpPr>
            <a:spLocks noGrp="1"/>
          </p:cNvSpPr>
          <p:nvPr/>
        </p:nvSpPr>
        <p:spPr>
          <a:xfrm rot="0">
            <a:off x="508000" y="5207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Managment Process</a:t>
            </a:r>
          </a:p>
        </p:txBody>
      </p:sp>
      <p:sp>
        <p:nvSpPr>
          <p:cNvPr id="1819689777" name="Text">
    </p:cNvPr>
          <p:cNvSpPr>
            <a:spLocks noGrp="1"/>
          </p:cNvSpPr>
          <p:nvPr/>
        </p:nvSpPr>
        <p:spPr>
          <a:xfrm rot="0">
            <a:off x="3771900" y="52070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Process</a:t>
            </a:r>
          </a:p>
        </p:txBody>
      </p:sp>
      <p:sp>
        <p:nvSpPr>
          <p:cNvPr id="795605499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694886538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16</a:t>
            </a:r>
          </a:p>
        </p:txBody>
      </p:sp>
      <p:sp>
        <p:nvSpPr>
          <p:cNvPr id="1925146311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057087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407644772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Generated View for Need for new Legislation</a:t>
            </a:r>
          </a:p>
        </p:txBody>
      </p:sp>
      <p:sp>
        <p:nvSpPr>
          <p:cNvPr id="223824610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Implementation and Migration viewpoint</a:t>
            </a:r>
          </a:p>
        </p:txBody>
      </p:sp>
      <p:pic>
        <p:nvPicPr>
          <p:cNvPr id="1774014171" name="Picture">
    </p:cNvPr>
          <p:cNvPicPr>
            <a:picLocks noChangeAspect="1"/>
          </p:cNvPicPr>
          <p:nvPr/>
        </p:nvPicPr>
        <p:blipFill>
          <a:blip r:embed="img_0_16_3.png"/>
          <a:srcRect/>
          <a:stretch>
            <a:fillRect l="0" t="0" r="0" b="25000"/>
          </a:stretch>
        </p:blipFill>
        <p:spPr>
          <a:xfrm>
            <a:off x="508000" y="1257300"/>
            <a:ext cx="1778000" cy="1270000"/>
          </a:xfrm>
          <a:prstGeom prst="rect">
            <a:avLst/>
          </a:prstGeom>
        </p:spPr>
      </p:pic>
      <p:sp>
        <p:nvSpPr>
          <p:cNvPr id="1577720148" name="Text">
    </p:cNvPr>
          <p:cNvSpPr>
            <a:spLocks noGrp="1"/>
          </p:cNvSpPr>
          <p:nvPr/>
        </p:nvSpPr>
        <p:spPr>
          <a:xfrm rot="0">
            <a:off x="508000" y="25273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1033775961" name="Text">
    </p:cNvPr>
          <p:cNvSpPr>
            <a:spLocks noGrp="1"/>
          </p:cNvSpPr>
          <p:nvPr/>
        </p:nvSpPr>
        <p:spPr>
          <a:xfrm rot="0">
            <a:off x="508000" y="3009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453312172" name="Text">
    </p:cNvPr>
          <p:cNvSpPr>
            <a:spLocks noGrp="1"/>
          </p:cNvSpPr>
          <p:nvPr/>
        </p:nvSpPr>
        <p:spPr>
          <a:xfrm rot="0">
            <a:off x="3771900" y="3009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40194354" name="Text">
    </p:cNvPr>
          <p:cNvSpPr>
            <a:spLocks noGrp="1"/>
          </p:cNvSpPr>
          <p:nvPr/>
        </p:nvSpPr>
        <p:spPr>
          <a:xfrm rot="0">
            <a:off x="508000" y="321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Need for new Legislation</a:t>
            </a:r>
          </a:p>
        </p:txBody>
      </p:sp>
      <p:sp>
        <p:nvSpPr>
          <p:cNvPr id="1536818277" name="Text">
    </p:cNvPr>
          <p:cNvSpPr>
            <a:spLocks noGrp="1"/>
          </p:cNvSpPr>
          <p:nvPr/>
        </p:nvSpPr>
        <p:spPr>
          <a:xfrm rot="0">
            <a:off x="3771900" y="321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395432108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1071886426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17</a:t>
            </a:r>
          </a:p>
        </p:txBody>
      </p:sp>
      <p:sp>
        <p:nvSpPr>
          <p:cNvPr id="183237055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582104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453627035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Generated View for Proxy Function</a:t>
            </a:r>
          </a:p>
        </p:txBody>
      </p:sp>
      <p:sp>
        <p:nvSpPr>
          <p:cNvPr id="1112158974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Application Usage viewpoint</a:t>
            </a:r>
          </a:p>
        </p:txBody>
      </p:sp>
      <p:pic>
        <p:nvPicPr>
          <p:cNvPr id="191288588" name="Picture">
    </p:cNvPr>
          <p:cNvPicPr>
            <a:picLocks noChangeAspect="1"/>
          </p:cNvPicPr>
          <p:nvPr/>
        </p:nvPicPr>
        <p:blipFill>
          <a:blip r:embed="img_0_17_3.png"/>
          <a:srcRect/>
          <a:stretch>
            <a:fillRect l="0" t="0" r="0" b="25000"/>
          </a:stretch>
        </p:blipFill>
        <p:spPr>
          <a:xfrm>
            <a:off x="508000" y="1257300"/>
            <a:ext cx="4699000" cy="1270000"/>
          </a:xfrm>
          <a:prstGeom prst="rect">
            <a:avLst/>
          </a:prstGeom>
        </p:spPr>
      </p:pic>
      <p:sp>
        <p:nvSpPr>
          <p:cNvPr id="405330780" name="Text">
    </p:cNvPr>
          <p:cNvSpPr>
            <a:spLocks noGrp="1"/>
          </p:cNvSpPr>
          <p:nvPr/>
        </p:nvSpPr>
        <p:spPr>
          <a:xfrm rot="0">
            <a:off x="508000" y="25273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2147302436" name="Text">
    </p:cNvPr>
          <p:cNvSpPr>
            <a:spLocks noGrp="1"/>
          </p:cNvSpPr>
          <p:nvPr/>
        </p:nvSpPr>
        <p:spPr>
          <a:xfrm rot="0">
            <a:off x="508000" y="3009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579067006" name="Text">
    </p:cNvPr>
          <p:cNvSpPr>
            <a:spLocks noGrp="1"/>
          </p:cNvSpPr>
          <p:nvPr/>
        </p:nvSpPr>
        <p:spPr>
          <a:xfrm rot="0">
            <a:off x="3771900" y="3009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35864215" name="Text">
    </p:cNvPr>
          <p:cNvSpPr>
            <a:spLocks noGrp="1"/>
          </p:cNvSpPr>
          <p:nvPr/>
        </p:nvSpPr>
        <p:spPr>
          <a:xfrm rot="0">
            <a:off x="508000" y="321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Managment Function</a:t>
            </a:r>
          </a:p>
        </p:txBody>
      </p:sp>
      <p:sp>
        <p:nvSpPr>
          <p:cNvPr id="1096579342" name="Text">
    </p:cNvPr>
          <p:cNvSpPr>
            <a:spLocks noGrp="1"/>
          </p:cNvSpPr>
          <p:nvPr/>
        </p:nvSpPr>
        <p:spPr>
          <a:xfrm rot="0">
            <a:off x="3771900" y="321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Function</a:t>
            </a:r>
          </a:p>
        </p:txBody>
      </p:sp>
      <p:sp>
        <p:nvSpPr>
          <p:cNvPr id="1465278749" name="Text">
    </p:cNvPr>
          <p:cNvSpPr>
            <a:spLocks noGrp="1"/>
          </p:cNvSpPr>
          <p:nvPr/>
        </p:nvSpPr>
        <p:spPr>
          <a:xfrm rot="0">
            <a:off x="508000" y="3416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Proxy Function</a:t>
            </a:r>
          </a:p>
        </p:txBody>
      </p:sp>
      <p:sp>
        <p:nvSpPr>
          <p:cNvPr id="1795831717" name="Text">
    </p:cNvPr>
          <p:cNvSpPr>
            <a:spLocks noGrp="1"/>
          </p:cNvSpPr>
          <p:nvPr/>
        </p:nvSpPr>
        <p:spPr>
          <a:xfrm rot="0">
            <a:off x="3771900" y="3416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Function</a:t>
            </a:r>
          </a:p>
        </p:txBody>
      </p:sp>
      <p:sp>
        <p:nvSpPr>
          <p:cNvPr id="1912397128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1397382768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18</a:t>
            </a:r>
          </a:p>
        </p:txBody>
      </p:sp>
      <p:sp>
        <p:nvSpPr>
          <p:cNvPr id="2102881961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3194441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930124685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Generated View for Regulatory Requirements </a:t>
            </a:r>
          </a:p>
        </p:txBody>
      </p:sp>
      <p:sp>
        <p:nvSpPr>
          <p:cNvPr id="226307545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Implementation and Migration viewpoint</a:t>
            </a:r>
          </a:p>
        </p:txBody>
      </p:sp>
      <p:pic>
        <p:nvPicPr>
          <p:cNvPr id="681297756" name="Picture">
    </p:cNvPr>
          <p:cNvPicPr>
            <a:picLocks noChangeAspect="1"/>
          </p:cNvPicPr>
          <p:nvPr/>
        </p:nvPicPr>
        <p:blipFill>
          <a:blip r:embed="img_0_18_3.png"/>
          <a:srcRect/>
          <a:stretch>
            <a:fillRect l="0" t="0" r="0" b="25000"/>
          </a:stretch>
        </p:blipFill>
        <p:spPr>
          <a:xfrm>
            <a:off x="508000" y="1257300"/>
            <a:ext cx="1778000" cy="1270000"/>
          </a:xfrm>
          <a:prstGeom prst="rect">
            <a:avLst/>
          </a:prstGeom>
        </p:spPr>
      </p:pic>
      <p:sp>
        <p:nvSpPr>
          <p:cNvPr id="1282155635" name="Text">
    </p:cNvPr>
          <p:cNvSpPr>
            <a:spLocks noGrp="1"/>
          </p:cNvSpPr>
          <p:nvPr/>
        </p:nvSpPr>
        <p:spPr>
          <a:xfrm rot="0">
            <a:off x="508000" y="25273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869454818" name="Text">
    </p:cNvPr>
          <p:cNvSpPr>
            <a:spLocks noGrp="1"/>
          </p:cNvSpPr>
          <p:nvPr/>
        </p:nvSpPr>
        <p:spPr>
          <a:xfrm rot="0">
            <a:off x="508000" y="3009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238110729" name="Text">
    </p:cNvPr>
          <p:cNvSpPr>
            <a:spLocks noGrp="1"/>
          </p:cNvSpPr>
          <p:nvPr/>
        </p:nvSpPr>
        <p:spPr>
          <a:xfrm rot="0">
            <a:off x="3771900" y="3009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28392372" name="Text">
    </p:cNvPr>
          <p:cNvSpPr>
            <a:spLocks noGrp="1"/>
          </p:cNvSpPr>
          <p:nvPr/>
        </p:nvSpPr>
        <p:spPr>
          <a:xfrm rot="0">
            <a:off x="508000" y="321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Regulatory Requirements </a:t>
            </a:r>
          </a:p>
        </p:txBody>
      </p:sp>
      <p:sp>
        <p:nvSpPr>
          <p:cNvPr id="1434727271" name="Text">
    </p:cNvPr>
          <p:cNvSpPr>
            <a:spLocks noGrp="1"/>
          </p:cNvSpPr>
          <p:nvPr/>
        </p:nvSpPr>
        <p:spPr>
          <a:xfrm rot="0">
            <a:off x="3771900" y="321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1894561782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1947846882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19</a:t>
            </a:r>
          </a:p>
        </p:txBody>
      </p:sp>
      <p:sp>
        <p:nvSpPr>
          <p:cNvPr id="199689954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8312715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298078872" name="Text">
    </p:cNvPr>
          <p:cNvSpPr>
            <a:spLocks noGrp="1"/>
          </p:cNvSpPr>
          <p:nvPr/>
        </p:nvSpPr>
        <p:spPr>
          <a:xfrm rot="0">
            <a:off x="508000" y="1143000"/>
            <a:ext cx="6540500" cy="876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A generalized component structure for modelling DAOs and Self-Regulatory Entities </a:t>
            </a:r>
            <a:br/>
            <a:br/>
            <a:r>
              <a:rPr sz="1200">
</a:rPr>
              <a:t>version 0.0.3</a:t>
            </a:r>
            <a:br/>
            <a:r>
              <a:rPr sz="1200">
</a:rPr>
              <a:t>June 19th, 2020</a:t>
            </a:r>
            <a:br/>
            <a:r>
              <a:rPr sz="1200">
</a:rPr>
              <a:t>author: sam bacha</a:t>
            </a:r>
          </a:p>
        </p:txBody>
      </p:sp>
      <p:sp>
        <p:nvSpPr>
          <p:cNvPr id="25063013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Purpose</a:t>
            </a:r>
          </a:p>
        </p:txBody>
      </p:sp>
      <p:sp>
        <p:nvSpPr>
          <p:cNvPr id="1991064249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1644048445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</a:t>
            </a:r>
          </a:p>
        </p:txBody>
      </p:sp>
      <p:sp>
        <p:nvSpPr>
          <p:cNvPr id="131537363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274745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986456762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Map View</a:t>
            </a:r>
          </a:p>
        </p:txBody>
      </p:sp>
      <p:sp>
        <p:nvSpPr>
          <p:cNvPr id="1319575951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sp>
        <p:nvSpPr>
          <p:cNvPr id="1541500074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1636168172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20</a:t>
            </a:r>
          </a:p>
        </p:txBody>
      </p:sp>
      <p:sp>
        <p:nvSpPr>
          <p:cNvPr id="735737738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176390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pic>
        <p:nvPicPr>
          <p:cNvPr id="495948351" name="Picture">
    </p:cNvPr>
          <p:cNvPicPr>
            <a:picLocks noChangeAspect="1"/>
          </p:cNvPicPr>
          <p:nvPr/>
        </p:nvPicPr>
        <p:blipFill>
          <a:blip r:embed="img_0_20_1.png"/>
          <a:srcRect/>
          <a:stretch>
            <a:fillRect l="0" t="0" r="0" b="546"/>
          </a:stretch>
        </p:blipFill>
        <p:spPr>
          <a:xfrm>
            <a:off x="508000" y="762000"/>
            <a:ext cx="1905000" cy="9296400"/>
          </a:xfrm>
          <a:prstGeom prst="rect">
            <a:avLst/>
          </a:prstGeom>
        </p:spPr>
      </p:pic>
      <p:sp>
        <p:nvSpPr>
          <p:cNvPr id="1397426931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1476183400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21</a:t>
            </a:r>
          </a:p>
        </p:txBody>
      </p:sp>
      <p:sp>
        <p:nvSpPr>
          <p:cNvPr id="147116480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741155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135296294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584340230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22</a:t>
            </a:r>
          </a:p>
        </p:txBody>
      </p:sp>
      <p:sp>
        <p:nvSpPr>
          <p:cNvPr id="108552214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125931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692308285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Administrator</a:t>
            </a:r>
          </a:p>
        </p:txBody>
      </p:sp>
      <p:sp>
        <p:nvSpPr>
          <p:cNvPr id="413507320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40747205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</a:t>
            </a:r>
          </a:p>
        </p:txBody>
      </p:sp>
      <p:sp>
        <p:nvSpPr>
          <p:cNvPr id="35782637" name="Text">
    </p:cNvPr>
          <p:cNvSpPr>
            <a:spLocks noGrp="1"/>
          </p:cNvSpPr>
          <p:nvPr/>
        </p:nvSpPr>
        <p:spPr>
          <a:xfrm rot="0">
            <a:off x="520700" y="1790700"/>
            <a:ext cx="6527800" cy="3429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Admin Key</a:t>
            </a:r>
            <a:br/>
          </a:p>
        </p:txBody>
      </p:sp>
      <p:sp>
        <p:nvSpPr>
          <p:cNvPr id="891077813" name="Text">
    </p:cNvPr>
          <p:cNvSpPr>
            <a:spLocks noGrp="1"/>
          </p:cNvSpPr>
          <p:nvPr/>
        </p:nvSpPr>
        <p:spPr>
          <a:xfrm rot="0">
            <a:off x="508000" y="2336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Contract Objectives</a:t>
            </a:r>
          </a:p>
        </p:txBody>
      </p:sp>
      <p:sp>
        <p:nvSpPr>
          <p:cNvPr id="24829616" name="Text">
    </p:cNvPr>
          <p:cNvSpPr>
            <a:spLocks noGrp="1"/>
          </p:cNvSpPr>
          <p:nvPr/>
        </p:nvSpPr>
        <p:spPr>
          <a:xfrm rot="0">
            <a:off x="508000" y="256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45317042" name="Text">
    </p:cNvPr>
          <p:cNvSpPr>
            <a:spLocks noGrp="1"/>
          </p:cNvSpPr>
          <p:nvPr/>
        </p:nvSpPr>
        <p:spPr>
          <a:xfrm rot="0">
            <a:off x="2413000" y="256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</a:t>
            </a:r>
          </a:p>
        </p:txBody>
      </p:sp>
      <p:sp>
        <p:nvSpPr>
          <p:cNvPr id="1622018423" name="Text">
    </p:cNvPr>
          <p:cNvSpPr>
            <a:spLocks noGrp="1"/>
          </p:cNvSpPr>
          <p:nvPr/>
        </p:nvSpPr>
        <p:spPr>
          <a:xfrm rot="0">
            <a:off x="508000" y="2971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Contract Process</a:t>
            </a:r>
          </a:p>
        </p:txBody>
      </p:sp>
      <p:sp>
        <p:nvSpPr>
          <p:cNvPr id="868499643" name="Text">
    </p:cNvPr>
          <p:cNvSpPr>
            <a:spLocks noGrp="1"/>
          </p:cNvSpPr>
          <p:nvPr/>
        </p:nvSpPr>
        <p:spPr>
          <a:xfrm rot="0">
            <a:off x="508000" y="320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79591213" name="Text">
    </p:cNvPr>
          <p:cNvSpPr>
            <a:spLocks noGrp="1"/>
          </p:cNvSpPr>
          <p:nvPr/>
        </p:nvSpPr>
        <p:spPr>
          <a:xfrm rot="0">
            <a:off x="2413000" y="320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Process</a:t>
            </a:r>
          </a:p>
        </p:txBody>
      </p:sp>
      <p:sp>
        <p:nvSpPr>
          <p:cNvPr id="1661720257" name="Text">
    </p:cNvPr>
          <p:cNvSpPr>
            <a:spLocks noGrp="1"/>
          </p:cNvSpPr>
          <p:nvPr/>
        </p:nvSpPr>
        <p:spPr>
          <a:xfrm rot="0">
            <a:off x="508000" y="3606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Drafting Laws</a:t>
            </a:r>
          </a:p>
        </p:txBody>
      </p:sp>
      <p:sp>
        <p:nvSpPr>
          <p:cNvPr id="1937673830" name="Text">
    </p:cNvPr>
          <p:cNvSpPr>
            <a:spLocks noGrp="1"/>
          </p:cNvSpPr>
          <p:nvPr/>
        </p:nvSpPr>
        <p:spPr>
          <a:xfrm rot="0">
            <a:off x="508000" y="383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47233322" name="Text">
    </p:cNvPr>
          <p:cNvSpPr>
            <a:spLocks noGrp="1"/>
          </p:cNvSpPr>
          <p:nvPr/>
        </p:nvSpPr>
        <p:spPr>
          <a:xfrm rot="0">
            <a:off x="2413000" y="383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Object</a:t>
            </a:r>
          </a:p>
        </p:txBody>
      </p:sp>
      <p:sp>
        <p:nvSpPr>
          <p:cNvPr id="1644892077" name="Text">
    </p:cNvPr>
          <p:cNvSpPr>
            <a:spLocks noGrp="1"/>
          </p:cNvSpPr>
          <p:nvPr/>
        </p:nvSpPr>
        <p:spPr>
          <a:xfrm rot="0">
            <a:off x="508000" y="4241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Governance as a Service</a:t>
            </a:r>
          </a:p>
        </p:txBody>
      </p:sp>
      <p:sp>
        <p:nvSpPr>
          <p:cNvPr id="1602969843" name="Text">
    </p:cNvPr>
          <p:cNvSpPr>
            <a:spLocks noGrp="1"/>
          </p:cNvSpPr>
          <p:nvPr/>
        </p:nvSpPr>
        <p:spPr>
          <a:xfrm rot="0">
            <a:off x="508000" y="447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84904666" name="Text">
    </p:cNvPr>
          <p:cNvSpPr>
            <a:spLocks noGrp="1"/>
          </p:cNvSpPr>
          <p:nvPr/>
        </p:nvSpPr>
        <p:spPr>
          <a:xfrm rot="0">
            <a:off x="2413000" y="447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Service</a:t>
            </a:r>
          </a:p>
        </p:txBody>
      </p:sp>
      <p:sp>
        <p:nvSpPr>
          <p:cNvPr id="1290939769" name="Text">
    </p:cNvPr>
          <p:cNvSpPr>
            <a:spLocks noGrp="1"/>
          </p:cNvSpPr>
          <p:nvPr/>
        </p:nvSpPr>
        <p:spPr>
          <a:xfrm rot="0">
            <a:off x="508000" y="4876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Governance Stakeholders</a:t>
            </a:r>
          </a:p>
        </p:txBody>
      </p:sp>
      <p:sp>
        <p:nvSpPr>
          <p:cNvPr id="1992176941" name="Text">
    </p:cNvPr>
          <p:cNvSpPr>
            <a:spLocks noGrp="1"/>
          </p:cNvSpPr>
          <p:nvPr/>
        </p:nvSpPr>
        <p:spPr>
          <a:xfrm rot="0">
            <a:off x="508000" y="510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16162033" name="Text">
    </p:cNvPr>
          <p:cNvSpPr>
            <a:spLocks noGrp="1"/>
          </p:cNvSpPr>
          <p:nvPr/>
        </p:nvSpPr>
        <p:spPr>
          <a:xfrm rot="0">
            <a:off x="2413000" y="510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Interaction</a:t>
            </a:r>
          </a:p>
        </p:txBody>
      </p:sp>
      <p:sp>
        <p:nvSpPr>
          <p:cNvPr id="606539365" name="Text">
    </p:cNvPr>
          <p:cNvSpPr>
            <a:spLocks noGrp="1"/>
          </p:cNvSpPr>
          <p:nvPr/>
        </p:nvSpPr>
        <p:spPr>
          <a:xfrm rot="0">
            <a:off x="508000" y="5511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Institutional Entity</a:t>
            </a:r>
          </a:p>
        </p:txBody>
      </p:sp>
      <p:sp>
        <p:nvSpPr>
          <p:cNvPr id="2036561533" name="Text">
    </p:cNvPr>
          <p:cNvSpPr>
            <a:spLocks noGrp="1"/>
          </p:cNvSpPr>
          <p:nvPr/>
        </p:nvSpPr>
        <p:spPr>
          <a:xfrm rot="0">
            <a:off x="508000" y="574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29863457" name="Text">
    </p:cNvPr>
          <p:cNvSpPr>
            <a:spLocks noGrp="1"/>
          </p:cNvSpPr>
          <p:nvPr/>
        </p:nvSpPr>
        <p:spPr>
          <a:xfrm rot="0">
            <a:off x="2413000" y="574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048224457" name="Text">
    </p:cNvPr>
          <p:cNvSpPr>
            <a:spLocks noGrp="1"/>
          </p:cNvSpPr>
          <p:nvPr/>
        </p:nvSpPr>
        <p:spPr>
          <a:xfrm rot="0">
            <a:off x="520700" y="60452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This is the entity that the DAO controls </a:t>
            </a:r>
          </a:p>
        </p:txBody>
      </p:sp>
      <p:sp>
        <p:nvSpPr>
          <p:cNvPr id="573753157" name="Text">
    </p:cNvPr>
          <p:cNvSpPr>
            <a:spLocks noGrp="1"/>
          </p:cNvSpPr>
          <p:nvPr/>
        </p:nvSpPr>
        <p:spPr>
          <a:xfrm rot="0">
            <a:off x="508000" y="647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Legal Object</a:t>
            </a:r>
          </a:p>
        </p:txBody>
      </p:sp>
      <p:sp>
        <p:nvSpPr>
          <p:cNvPr id="1073782240" name="Text">
    </p:cNvPr>
          <p:cNvSpPr>
            <a:spLocks noGrp="1"/>
          </p:cNvSpPr>
          <p:nvPr/>
        </p:nvSpPr>
        <p:spPr>
          <a:xfrm rot="0">
            <a:off x="508000" y="670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55185130" name="Text">
    </p:cNvPr>
          <p:cNvSpPr>
            <a:spLocks noGrp="1"/>
          </p:cNvSpPr>
          <p:nvPr/>
        </p:nvSpPr>
        <p:spPr>
          <a:xfrm rot="0">
            <a:off x="2413000" y="670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Object</a:t>
            </a:r>
          </a:p>
        </p:txBody>
      </p:sp>
      <p:sp>
        <p:nvSpPr>
          <p:cNvPr id="1275774504" name="Text">
    </p:cNvPr>
          <p:cNvSpPr>
            <a:spLocks noGrp="1"/>
          </p:cNvSpPr>
          <p:nvPr/>
        </p:nvSpPr>
        <p:spPr>
          <a:xfrm rot="0">
            <a:off x="508000" y="711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Legal Person</a:t>
            </a:r>
          </a:p>
        </p:txBody>
      </p:sp>
      <p:sp>
        <p:nvSpPr>
          <p:cNvPr id="2016819203" name="Text">
    </p:cNvPr>
          <p:cNvSpPr>
            <a:spLocks noGrp="1"/>
          </p:cNvSpPr>
          <p:nvPr/>
        </p:nvSpPr>
        <p:spPr>
          <a:xfrm rot="0">
            <a:off x="508000" y="734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16943992" name="Text">
    </p:cNvPr>
          <p:cNvSpPr>
            <a:spLocks noGrp="1"/>
          </p:cNvSpPr>
          <p:nvPr/>
        </p:nvSpPr>
        <p:spPr>
          <a:xfrm rot="0">
            <a:off x="2413000" y="734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1912269829" name="Text">
    </p:cNvPr>
          <p:cNvSpPr>
            <a:spLocks noGrp="1"/>
          </p:cNvSpPr>
          <p:nvPr/>
        </p:nvSpPr>
        <p:spPr>
          <a:xfrm rot="0">
            <a:off x="508000" y="774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Managment Function</a:t>
            </a:r>
          </a:p>
        </p:txBody>
      </p:sp>
      <p:sp>
        <p:nvSpPr>
          <p:cNvPr id="1801150356" name="Text">
    </p:cNvPr>
          <p:cNvSpPr>
            <a:spLocks noGrp="1"/>
          </p:cNvSpPr>
          <p:nvPr/>
        </p:nvSpPr>
        <p:spPr>
          <a:xfrm rot="0">
            <a:off x="508000" y="797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85405660" name="Text">
    </p:cNvPr>
          <p:cNvSpPr>
            <a:spLocks noGrp="1"/>
          </p:cNvSpPr>
          <p:nvPr/>
        </p:nvSpPr>
        <p:spPr>
          <a:xfrm rot="0">
            <a:off x="2413000" y="797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Function</a:t>
            </a:r>
          </a:p>
        </p:txBody>
      </p:sp>
      <p:sp>
        <p:nvSpPr>
          <p:cNvPr id="1954816877" name="Text">
    </p:cNvPr>
          <p:cNvSpPr>
            <a:spLocks noGrp="1"/>
          </p:cNvSpPr>
          <p:nvPr/>
        </p:nvSpPr>
        <p:spPr>
          <a:xfrm rot="0">
            <a:off x="508000" y="838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Protocol</a:t>
            </a:r>
          </a:p>
        </p:txBody>
      </p:sp>
      <p:sp>
        <p:nvSpPr>
          <p:cNvPr id="1387815740" name="Text">
    </p:cNvPr>
          <p:cNvSpPr>
            <a:spLocks noGrp="1"/>
          </p:cNvSpPr>
          <p:nvPr/>
        </p:nvSpPr>
        <p:spPr>
          <a:xfrm rot="0">
            <a:off x="508000" y="861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63971584" name="Text">
    </p:cNvPr>
          <p:cNvSpPr>
            <a:spLocks noGrp="1"/>
          </p:cNvSpPr>
          <p:nvPr/>
        </p:nvSpPr>
        <p:spPr>
          <a:xfrm rot="0">
            <a:off x="2413000" y="861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Product</a:t>
            </a:r>
          </a:p>
        </p:txBody>
      </p:sp>
      <p:sp>
        <p:nvSpPr>
          <p:cNvPr id="1709837261" name="Frame"/>
          <p:cNvSpPr>
            <a:spLocks noGrp="1"/>
          </p:cNvSpPr>
          <p:nvPr/>
        </p:nvSpPr>
        <p:spPr>
          <a:xfrm>
            <a:off x="508000" y="8813800"/>
            <a:ext cx="6540500" cy="4064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15842134" name="Text">
    </p:cNvPr>
          <p:cNvSpPr>
            <a:spLocks noGrp="1"/>
          </p:cNvSpPr>
          <p:nvPr/>
        </p:nvSpPr>
        <p:spPr>
          <a:xfrm rot="0">
            <a:off x="508000" y="881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protocol</a:t>
            </a:r>
          </a:p>
        </p:txBody>
      </p:sp>
      <p:sp>
        <p:nvSpPr>
          <p:cNvPr id="563144701" name="Text">
    </p:cNvPr>
          <p:cNvSpPr>
            <a:spLocks noGrp="1"/>
          </p:cNvSpPr>
          <p:nvPr/>
        </p:nvSpPr>
        <p:spPr>
          <a:xfrm rot="0">
            <a:off x="2413000" y="881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</a:t>
            </a:r>
          </a:p>
        </p:txBody>
      </p:sp>
      <p:sp>
        <p:nvSpPr>
          <p:cNvPr id="858023166" name="Text">
    </p:cNvPr>
          <p:cNvSpPr>
            <a:spLocks noGrp="1"/>
          </p:cNvSpPr>
          <p:nvPr/>
        </p:nvSpPr>
        <p:spPr>
          <a:xfrm rot="0">
            <a:off x="508000" y="901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</a:t>
            </a:r>
          </a:p>
        </p:txBody>
      </p:sp>
      <p:sp>
        <p:nvSpPr>
          <p:cNvPr id="103130420" name="Text">
    </p:cNvPr>
          <p:cNvSpPr>
            <a:spLocks noGrp="1"/>
          </p:cNvSpPr>
          <p:nvPr/>
        </p:nvSpPr>
        <p:spPr>
          <a:xfrm rot="0">
            <a:off x="2413000" y="901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event</a:t>
            </a:r>
          </a:p>
        </p:txBody>
      </p:sp>
      <p:sp>
        <p:nvSpPr>
          <p:cNvPr id="816409813" name="Text">
    </p:cNvPr>
          <p:cNvSpPr>
            <a:spLocks noGrp="1"/>
          </p:cNvSpPr>
          <p:nvPr/>
        </p:nvSpPr>
        <p:spPr>
          <a:xfrm rot="0">
            <a:off x="520700" y="9321800"/>
            <a:ext cx="6527800" cy="5207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A generalized objective, for example to manage assets under the contracts control or to implement some discrete process</a:t>
            </a:r>
            <a:br/>
          </a:p>
        </p:txBody>
      </p:sp>
      <p:sp>
        <p:nvSpPr>
          <p:cNvPr id="371247666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Business Layer</a:t>
            </a:r>
          </a:p>
        </p:txBody>
      </p:sp>
      <p:sp>
        <p:nvSpPr>
          <p:cNvPr id="112418716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764692091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23</a:t>
            </a:r>
          </a:p>
        </p:txBody>
      </p:sp>
      <p:sp>
        <p:nvSpPr>
          <p:cNvPr id="1669982099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5267554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444960472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Proxy Function</a:t>
            </a:r>
          </a:p>
        </p:txBody>
      </p:sp>
      <p:sp>
        <p:nvSpPr>
          <p:cNvPr id="1178691956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11162271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Function</a:t>
            </a:r>
          </a:p>
        </p:txBody>
      </p:sp>
      <p:sp>
        <p:nvSpPr>
          <p:cNvPr id="1438294840" name="Text">
    </p:cNvPr>
          <p:cNvSpPr>
            <a:spLocks noGrp="1"/>
          </p:cNvSpPr>
          <p:nvPr/>
        </p:nvSpPr>
        <p:spPr>
          <a:xfrm rot="0">
            <a:off x="508000" y="1397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Stakehholder</a:t>
            </a:r>
          </a:p>
        </p:txBody>
      </p:sp>
      <p:sp>
        <p:nvSpPr>
          <p:cNvPr id="25741263" name="Text">
    </p:cNvPr>
          <p:cNvSpPr>
            <a:spLocks noGrp="1"/>
          </p:cNvSpPr>
          <p:nvPr/>
        </p:nvSpPr>
        <p:spPr>
          <a:xfrm rot="0">
            <a:off x="508000" y="1625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80246851" name="Text">
    </p:cNvPr>
          <p:cNvSpPr>
            <a:spLocks noGrp="1"/>
          </p:cNvSpPr>
          <p:nvPr/>
        </p:nvSpPr>
        <p:spPr>
          <a:xfrm rot="0">
            <a:off x="2413000" y="1625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Actor</a:t>
            </a:r>
          </a:p>
        </p:txBody>
      </p:sp>
      <p:sp>
        <p:nvSpPr>
          <p:cNvPr id="35617324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45918772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24</a:t>
            </a:r>
          </a:p>
        </p:txBody>
      </p:sp>
      <p:sp>
        <p:nvSpPr>
          <p:cNvPr id="2110312532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3793577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162720019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Contract Event</a:t>
            </a:r>
          </a:p>
        </p:txBody>
      </p:sp>
      <p:sp>
        <p:nvSpPr>
          <p:cNvPr id="1905580773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6511713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Event</a:t>
            </a:r>
          </a:p>
        </p:txBody>
      </p:sp>
      <p:sp>
        <p:nvSpPr>
          <p:cNvPr id="1873405659" name="Text">
    </p:cNvPr>
          <p:cNvSpPr>
            <a:spLocks noGrp="1"/>
          </p:cNvSpPr>
          <p:nvPr/>
        </p:nvSpPr>
        <p:spPr>
          <a:xfrm rot="0">
            <a:off x="508000" y="189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Contract Interface</a:t>
            </a:r>
          </a:p>
        </p:txBody>
      </p:sp>
      <p:sp>
        <p:nvSpPr>
          <p:cNvPr id="1205081366" name="Text">
    </p:cNvPr>
          <p:cNvSpPr>
            <a:spLocks noGrp="1"/>
          </p:cNvSpPr>
          <p:nvPr/>
        </p:nvSpPr>
        <p:spPr>
          <a:xfrm rot="0">
            <a:off x="508000" y="212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72678139" name="Text">
    </p:cNvPr>
          <p:cNvSpPr>
            <a:spLocks noGrp="1"/>
          </p:cNvSpPr>
          <p:nvPr/>
        </p:nvSpPr>
        <p:spPr>
          <a:xfrm rot="0">
            <a:off x="2413000" y="212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Interface</a:t>
            </a:r>
          </a:p>
        </p:txBody>
      </p:sp>
      <p:sp>
        <p:nvSpPr>
          <p:cNvPr id="7639578" name="Text">
    </p:cNvPr>
          <p:cNvSpPr>
            <a:spLocks noGrp="1"/>
          </p:cNvSpPr>
          <p:nvPr/>
        </p:nvSpPr>
        <p:spPr>
          <a:xfrm rot="0">
            <a:off x="508000" y="252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DAO</a:t>
            </a:r>
          </a:p>
        </p:txBody>
      </p:sp>
      <p:sp>
        <p:nvSpPr>
          <p:cNvPr id="550188017" name="Text">
    </p:cNvPr>
          <p:cNvSpPr>
            <a:spLocks noGrp="1"/>
          </p:cNvSpPr>
          <p:nvPr/>
        </p:nvSpPr>
        <p:spPr>
          <a:xfrm rot="0">
            <a:off x="508000" y="275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04874843" name="Text">
    </p:cNvPr>
          <p:cNvSpPr>
            <a:spLocks noGrp="1"/>
          </p:cNvSpPr>
          <p:nvPr/>
        </p:nvSpPr>
        <p:spPr>
          <a:xfrm rot="0">
            <a:off x="2413000" y="275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Service</a:t>
            </a:r>
          </a:p>
        </p:txBody>
      </p:sp>
      <p:sp>
        <p:nvSpPr>
          <p:cNvPr id="1382163774" name="Text">
    </p:cNvPr>
          <p:cNvSpPr>
            <a:spLocks noGrp="1"/>
          </p:cNvSpPr>
          <p:nvPr/>
        </p:nvSpPr>
        <p:spPr>
          <a:xfrm rot="0">
            <a:off x="508000" y="316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DAO Governance</a:t>
            </a:r>
          </a:p>
        </p:txBody>
      </p:sp>
      <p:sp>
        <p:nvSpPr>
          <p:cNvPr id="1981974826" name="Text">
    </p:cNvPr>
          <p:cNvSpPr>
            <a:spLocks noGrp="1"/>
          </p:cNvSpPr>
          <p:nvPr/>
        </p:nvSpPr>
        <p:spPr>
          <a:xfrm rot="0">
            <a:off x="508000" y="339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52672164" name="Text">
    </p:cNvPr>
          <p:cNvSpPr>
            <a:spLocks noGrp="1"/>
          </p:cNvSpPr>
          <p:nvPr/>
        </p:nvSpPr>
        <p:spPr>
          <a:xfrm rot="0">
            <a:off x="2413000" y="339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1332608296" name="Text">
    </p:cNvPr>
          <p:cNvSpPr>
            <a:spLocks noGrp="1"/>
          </p:cNvSpPr>
          <p:nvPr/>
        </p:nvSpPr>
        <p:spPr>
          <a:xfrm rot="0">
            <a:off x="508000" y="379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DAO Kernel</a:t>
            </a:r>
          </a:p>
        </p:txBody>
      </p:sp>
      <p:sp>
        <p:nvSpPr>
          <p:cNvPr id="207972910" name="Text">
    </p:cNvPr>
          <p:cNvSpPr>
            <a:spLocks noGrp="1"/>
          </p:cNvSpPr>
          <p:nvPr/>
        </p:nvSpPr>
        <p:spPr>
          <a:xfrm rot="0">
            <a:off x="508000" y="402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61015889" name="Text">
    </p:cNvPr>
          <p:cNvSpPr>
            <a:spLocks noGrp="1"/>
          </p:cNvSpPr>
          <p:nvPr/>
        </p:nvSpPr>
        <p:spPr>
          <a:xfrm rot="0">
            <a:off x="2413000" y="402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449992304" name="Text">
    </p:cNvPr>
          <p:cNvSpPr>
            <a:spLocks noGrp="1"/>
          </p:cNvSpPr>
          <p:nvPr/>
        </p:nvSpPr>
        <p:spPr>
          <a:xfrm rot="0">
            <a:off x="520700" y="4330700"/>
            <a:ext cx="6527800" cy="3429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This is the core logic implemtation for the smart contract</a:t>
            </a:r>
            <a:br/>
          </a:p>
        </p:txBody>
      </p:sp>
      <p:sp>
        <p:nvSpPr>
          <p:cNvPr id="980839615" name="Text">
    </p:cNvPr>
          <p:cNvSpPr>
            <a:spLocks noGrp="1"/>
          </p:cNvSpPr>
          <p:nvPr/>
        </p:nvSpPr>
        <p:spPr>
          <a:xfrm rot="0">
            <a:off x="508000" y="4876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DAO Library</a:t>
            </a:r>
          </a:p>
        </p:txBody>
      </p:sp>
      <p:sp>
        <p:nvSpPr>
          <p:cNvPr id="493176261" name="Text">
    </p:cNvPr>
          <p:cNvSpPr>
            <a:spLocks noGrp="1"/>
          </p:cNvSpPr>
          <p:nvPr/>
        </p:nvSpPr>
        <p:spPr>
          <a:xfrm rot="0">
            <a:off x="508000" y="510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65637993" name="Text">
    </p:cNvPr>
          <p:cNvSpPr>
            <a:spLocks noGrp="1"/>
          </p:cNvSpPr>
          <p:nvPr/>
        </p:nvSpPr>
        <p:spPr>
          <a:xfrm rot="0">
            <a:off x="2413000" y="510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488805494" name="Text">
    </p:cNvPr>
          <p:cNvSpPr>
            <a:spLocks noGrp="1"/>
          </p:cNvSpPr>
          <p:nvPr/>
        </p:nvSpPr>
        <p:spPr>
          <a:xfrm rot="0">
            <a:off x="508000" y="5511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Legal Object</a:t>
            </a:r>
          </a:p>
        </p:txBody>
      </p:sp>
      <p:sp>
        <p:nvSpPr>
          <p:cNvPr id="347607289" name="Text">
    </p:cNvPr>
          <p:cNvSpPr>
            <a:spLocks noGrp="1"/>
          </p:cNvSpPr>
          <p:nvPr/>
        </p:nvSpPr>
        <p:spPr>
          <a:xfrm rot="0">
            <a:off x="508000" y="574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00057030" name="Text">
    </p:cNvPr>
          <p:cNvSpPr>
            <a:spLocks noGrp="1"/>
          </p:cNvSpPr>
          <p:nvPr/>
        </p:nvSpPr>
        <p:spPr>
          <a:xfrm rot="0">
            <a:off x="2413000" y="574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Data Object</a:t>
            </a:r>
          </a:p>
        </p:txBody>
      </p:sp>
      <p:sp>
        <p:nvSpPr>
          <p:cNvPr id="1866992046" name="Text">
    </p:cNvPr>
          <p:cNvSpPr>
            <a:spLocks noGrp="1"/>
          </p:cNvSpPr>
          <p:nvPr/>
        </p:nvSpPr>
        <p:spPr>
          <a:xfrm rot="0">
            <a:off x="508000" y="6146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Managment Process</a:t>
            </a:r>
          </a:p>
        </p:txBody>
      </p:sp>
      <p:sp>
        <p:nvSpPr>
          <p:cNvPr id="1723900181" name="Text">
    </p:cNvPr>
          <p:cNvSpPr>
            <a:spLocks noGrp="1"/>
          </p:cNvSpPr>
          <p:nvPr/>
        </p:nvSpPr>
        <p:spPr>
          <a:xfrm rot="0">
            <a:off x="508000" y="637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50086636" name="Text">
    </p:cNvPr>
          <p:cNvSpPr>
            <a:spLocks noGrp="1"/>
          </p:cNvSpPr>
          <p:nvPr/>
        </p:nvSpPr>
        <p:spPr>
          <a:xfrm rot="0">
            <a:off x="2413000" y="637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Process</a:t>
            </a:r>
          </a:p>
        </p:txBody>
      </p:sp>
      <p:sp>
        <p:nvSpPr>
          <p:cNvPr id="818657899" name="Text">
    </p:cNvPr>
          <p:cNvSpPr>
            <a:spLocks noGrp="1"/>
          </p:cNvSpPr>
          <p:nvPr/>
        </p:nvSpPr>
        <p:spPr>
          <a:xfrm rot="0">
            <a:off x="508000" y="6781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Utilities </a:t>
            </a:r>
          </a:p>
        </p:txBody>
      </p:sp>
      <p:sp>
        <p:nvSpPr>
          <p:cNvPr id="534892709" name="Text">
    </p:cNvPr>
          <p:cNvSpPr>
            <a:spLocks noGrp="1"/>
          </p:cNvSpPr>
          <p:nvPr/>
        </p:nvSpPr>
        <p:spPr>
          <a:xfrm rot="0">
            <a:off x="508000" y="701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85225029" name="Text">
    </p:cNvPr>
          <p:cNvSpPr>
            <a:spLocks noGrp="1"/>
          </p:cNvSpPr>
          <p:nvPr/>
        </p:nvSpPr>
        <p:spPr>
          <a:xfrm rot="0">
            <a:off x="2413000" y="701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Application Component</a:t>
            </a:r>
          </a:p>
        </p:txBody>
      </p:sp>
      <p:sp>
        <p:nvSpPr>
          <p:cNvPr id="350145290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Application Layer</a:t>
            </a:r>
          </a:p>
        </p:txBody>
      </p:sp>
      <p:sp>
        <p:nvSpPr>
          <p:cNvPr id="2032870168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1759424608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25</a:t>
            </a:r>
          </a:p>
        </p:txBody>
      </p:sp>
      <p:sp>
        <p:nvSpPr>
          <p:cNvPr id="181134031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9390443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143660308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DAO</a:t>
            </a:r>
          </a:p>
        </p:txBody>
      </p:sp>
      <p:sp>
        <p:nvSpPr>
          <p:cNvPr id="651086336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5154466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Technology Service</a:t>
            </a:r>
          </a:p>
        </p:txBody>
      </p:sp>
      <p:sp>
        <p:nvSpPr>
          <p:cNvPr id="463336233" name="Text">
    </p:cNvPr>
          <p:cNvSpPr>
            <a:spLocks noGrp="1"/>
          </p:cNvSpPr>
          <p:nvPr/>
        </p:nvSpPr>
        <p:spPr>
          <a:xfrm rot="0">
            <a:off x="508000" y="189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DAO Interaction</a:t>
            </a:r>
          </a:p>
        </p:txBody>
      </p:sp>
      <p:sp>
        <p:nvSpPr>
          <p:cNvPr id="157113649" name="Text">
    </p:cNvPr>
          <p:cNvSpPr>
            <a:spLocks noGrp="1"/>
          </p:cNvSpPr>
          <p:nvPr/>
        </p:nvSpPr>
        <p:spPr>
          <a:xfrm rot="0">
            <a:off x="508000" y="212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02808272" name="Text">
    </p:cNvPr>
          <p:cNvSpPr>
            <a:spLocks noGrp="1"/>
          </p:cNvSpPr>
          <p:nvPr/>
        </p:nvSpPr>
        <p:spPr>
          <a:xfrm rot="0">
            <a:off x="2413000" y="212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Technology Interaction</a:t>
            </a:r>
          </a:p>
        </p:txBody>
      </p:sp>
      <p:sp>
        <p:nvSpPr>
          <p:cNvPr id="928063950" name="Text">
    </p:cNvPr>
          <p:cNvSpPr>
            <a:spLocks noGrp="1"/>
          </p:cNvSpPr>
          <p:nvPr/>
        </p:nvSpPr>
        <p:spPr>
          <a:xfrm rot="0">
            <a:off x="508000" y="252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Smart Contract</a:t>
            </a:r>
          </a:p>
        </p:txBody>
      </p:sp>
      <p:sp>
        <p:nvSpPr>
          <p:cNvPr id="1134659766" name="Text">
    </p:cNvPr>
          <p:cNvSpPr>
            <a:spLocks noGrp="1"/>
          </p:cNvSpPr>
          <p:nvPr/>
        </p:nvSpPr>
        <p:spPr>
          <a:xfrm rot="0">
            <a:off x="508000" y="275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53050406" name="Text">
    </p:cNvPr>
          <p:cNvSpPr>
            <a:spLocks noGrp="1"/>
          </p:cNvSpPr>
          <p:nvPr/>
        </p:nvSpPr>
        <p:spPr>
          <a:xfrm rot="0">
            <a:off x="2413000" y="275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Artifact</a:t>
            </a:r>
          </a:p>
        </p:txBody>
      </p:sp>
      <p:sp>
        <p:nvSpPr>
          <p:cNvPr id="1642244192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Technology &amp; Physical Layer</a:t>
            </a:r>
          </a:p>
        </p:txBody>
      </p:sp>
      <p:sp>
        <p:nvSpPr>
          <p:cNvPr id="1602464451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271089085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26</a:t>
            </a:r>
          </a:p>
        </p:txBody>
      </p:sp>
      <p:sp>
        <p:nvSpPr>
          <p:cNvPr id="998800939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5085909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30044239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Goal</a:t>
            </a:r>
          </a:p>
        </p:txBody>
      </p:sp>
      <p:sp>
        <p:nvSpPr>
          <p:cNvPr id="1930778751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830615916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Goal</a:t>
            </a:r>
          </a:p>
        </p:txBody>
      </p:sp>
      <p:sp>
        <p:nvSpPr>
          <p:cNvPr id="1645504372" name="Text">
    </p:cNvPr>
          <p:cNvSpPr>
            <a:spLocks noGrp="1"/>
          </p:cNvSpPr>
          <p:nvPr/>
        </p:nvSpPr>
        <p:spPr>
          <a:xfrm rot="0">
            <a:off x="508000" y="1892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Governance Design Constraints</a:t>
            </a:r>
          </a:p>
        </p:txBody>
      </p:sp>
      <p:sp>
        <p:nvSpPr>
          <p:cNvPr id="1734019152" name="Text">
    </p:cNvPr>
          <p:cNvSpPr>
            <a:spLocks noGrp="1"/>
          </p:cNvSpPr>
          <p:nvPr/>
        </p:nvSpPr>
        <p:spPr>
          <a:xfrm rot="0">
            <a:off x="508000" y="2120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45721700" name="Text">
    </p:cNvPr>
          <p:cNvSpPr>
            <a:spLocks noGrp="1"/>
          </p:cNvSpPr>
          <p:nvPr/>
        </p:nvSpPr>
        <p:spPr>
          <a:xfrm rot="0">
            <a:off x="2413000" y="2120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Constraint</a:t>
            </a:r>
          </a:p>
        </p:txBody>
      </p:sp>
      <p:sp>
        <p:nvSpPr>
          <p:cNvPr id="511524243" name="Frame"/>
          <p:cNvSpPr>
            <a:spLocks noGrp="1"/>
          </p:cNvSpPr>
          <p:nvPr/>
        </p:nvSpPr>
        <p:spPr>
          <a:xfrm>
            <a:off x="508000" y="2324100"/>
            <a:ext cx="6540500" cy="203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03520239" name="Text">
    </p:cNvPr>
          <p:cNvSpPr>
            <a:spLocks noGrp="1"/>
          </p:cNvSpPr>
          <p:nvPr/>
        </p:nvSpPr>
        <p:spPr>
          <a:xfrm rot="0">
            <a:off x="508000" y="2324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legal</a:t>
            </a:r>
          </a:p>
        </p:txBody>
      </p:sp>
      <p:sp>
        <p:nvSpPr>
          <p:cNvPr id="1614109893" name="Text">
    </p:cNvPr>
          <p:cNvSpPr>
            <a:spLocks noGrp="1"/>
          </p:cNvSpPr>
          <p:nvPr/>
        </p:nvSpPr>
        <p:spPr>
          <a:xfrm rot="0">
            <a:off x="2413000" y="2324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schema</a:t>
            </a:r>
          </a:p>
        </p:txBody>
      </p:sp>
      <p:sp>
        <p:nvSpPr>
          <p:cNvPr id="2112869877" name="Text">
    </p:cNvPr>
          <p:cNvSpPr>
            <a:spLocks noGrp="1"/>
          </p:cNvSpPr>
          <p:nvPr/>
        </p:nvSpPr>
        <p:spPr>
          <a:xfrm rot="0">
            <a:off x="508000" y="2730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Governance Stakeholders</a:t>
            </a:r>
          </a:p>
        </p:txBody>
      </p:sp>
      <p:sp>
        <p:nvSpPr>
          <p:cNvPr id="168427134" name="Text">
    </p:cNvPr>
          <p:cNvSpPr>
            <a:spLocks noGrp="1"/>
          </p:cNvSpPr>
          <p:nvPr/>
        </p:nvSpPr>
        <p:spPr>
          <a:xfrm rot="0">
            <a:off x="508000" y="2959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65431918" name="Text">
    </p:cNvPr>
          <p:cNvSpPr>
            <a:spLocks noGrp="1"/>
          </p:cNvSpPr>
          <p:nvPr/>
        </p:nvSpPr>
        <p:spPr>
          <a:xfrm rot="0">
            <a:off x="2413000" y="2959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Stakeholder</a:t>
            </a:r>
          </a:p>
        </p:txBody>
      </p:sp>
      <p:sp>
        <p:nvSpPr>
          <p:cNvPr id="32857010" name="Text">
    </p:cNvPr>
          <p:cNvSpPr>
            <a:spLocks noGrp="1"/>
          </p:cNvSpPr>
          <p:nvPr/>
        </p:nvSpPr>
        <p:spPr>
          <a:xfrm rot="0">
            <a:off x="520700" y="3263900"/>
            <a:ext cx="6527800" cy="5207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As of this model, it only represents the direct stake holders. 3rd parties to governance which may have a stake in such governance are not reperesented in this diagram.</a:t>
            </a:r>
          </a:p>
        </p:txBody>
      </p:sp>
      <p:sp>
        <p:nvSpPr>
          <p:cNvPr id="37119492" name="Text">
    </p:cNvPr>
          <p:cNvSpPr>
            <a:spLocks noGrp="1"/>
          </p:cNvSpPr>
          <p:nvPr/>
        </p:nvSpPr>
        <p:spPr>
          <a:xfrm rot="0">
            <a:off x="508000" y="3987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Need for new Legislation</a:t>
            </a:r>
          </a:p>
        </p:txBody>
      </p:sp>
      <p:sp>
        <p:nvSpPr>
          <p:cNvPr id="1191805490" name="Text">
    </p:cNvPr>
          <p:cNvSpPr>
            <a:spLocks noGrp="1"/>
          </p:cNvSpPr>
          <p:nvPr/>
        </p:nvSpPr>
        <p:spPr>
          <a:xfrm rot="0">
            <a:off x="508000" y="4216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10024504" name="Text">
    </p:cNvPr>
          <p:cNvSpPr>
            <a:spLocks noGrp="1"/>
          </p:cNvSpPr>
          <p:nvPr/>
        </p:nvSpPr>
        <p:spPr>
          <a:xfrm rot="0">
            <a:off x="2413000" y="4216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1080108605" name="Text">
    </p:cNvPr>
          <p:cNvSpPr>
            <a:spLocks noGrp="1"/>
          </p:cNvSpPr>
          <p:nvPr/>
        </p:nvSpPr>
        <p:spPr>
          <a:xfrm rot="0">
            <a:off x="508000" y="4622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Regulatory Requirements </a:t>
            </a:r>
          </a:p>
        </p:txBody>
      </p:sp>
      <p:sp>
        <p:nvSpPr>
          <p:cNvPr id="1901493875" name="Text">
    </p:cNvPr>
          <p:cNvSpPr>
            <a:spLocks noGrp="1"/>
          </p:cNvSpPr>
          <p:nvPr/>
        </p:nvSpPr>
        <p:spPr>
          <a:xfrm rot="0">
            <a:off x="508000" y="4851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51369593" name="Text">
    </p:cNvPr>
          <p:cNvSpPr>
            <a:spLocks noGrp="1"/>
          </p:cNvSpPr>
          <p:nvPr/>
        </p:nvSpPr>
        <p:spPr>
          <a:xfrm rot="0">
            <a:off x="2413000" y="4851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Requirement</a:t>
            </a:r>
          </a:p>
        </p:txBody>
      </p:sp>
      <p:sp>
        <p:nvSpPr>
          <p:cNvPr id="127655425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Motivation</a:t>
            </a:r>
          </a:p>
        </p:txBody>
      </p:sp>
      <p:sp>
        <p:nvSpPr>
          <p:cNvPr id="1308774401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216341076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27</a:t>
            </a:r>
          </a:p>
        </p:txBody>
      </p:sp>
      <p:sp>
        <p:nvSpPr>
          <p:cNvPr id="1047654952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915702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1562554131" name="Text">
    </p:cNvPr>
          <p:cNvSpPr>
            <a:spLocks noGrp="1"/>
          </p:cNvSpPr>
          <p:nvPr/>
        </p:nvSpPr>
        <p:spPr>
          <a:xfrm rot="0">
            <a:off x="508000" y="1257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68159840" name="Text">
    </p:cNvPr>
          <p:cNvSpPr>
            <a:spLocks noGrp="1"/>
          </p:cNvSpPr>
          <p:nvPr/>
        </p:nvSpPr>
        <p:spPr>
          <a:xfrm rot="0">
            <a:off x="508000" y="1485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89945531" name="Text">
    </p:cNvPr>
          <p:cNvSpPr>
            <a:spLocks noGrp="1"/>
          </p:cNvSpPr>
          <p:nvPr/>
        </p:nvSpPr>
        <p:spPr>
          <a:xfrm rot="0">
            <a:off x="2413000" y="1485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2094880076" name="Text">
    </p:cNvPr>
          <p:cNvSpPr>
            <a:spLocks noGrp="1"/>
          </p:cNvSpPr>
          <p:nvPr/>
        </p:nvSpPr>
        <p:spPr>
          <a:xfrm rot="0">
            <a:off x="2413000" y="1689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Utilities </a:t>
            </a:r>
          </a:p>
        </p:txBody>
      </p:sp>
      <p:sp>
        <p:nvSpPr>
          <p:cNvPr id="877602803" name="Text">
    </p:cNvPr>
          <p:cNvSpPr>
            <a:spLocks noGrp="1"/>
          </p:cNvSpPr>
          <p:nvPr/>
        </p:nvSpPr>
        <p:spPr>
          <a:xfrm rot="0">
            <a:off x="2413000" y="1892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</a:t>
            </a:r>
          </a:p>
        </p:txBody>
      </p:sp>
      <p:sp>
        <p:nvSpPr>
          <p:cNvPr id="806384403" name="Text">
    </p:cNvPr>
          <p:cNvSpPr>
            <a:spLocks noGrp="1"/>
          </p:cNvSpPr>
          <p:nvPr/>
        </p:nvSpPr>
        <p:spPr>
          <a:xfrm rot="0">
            <a:off x="508000" y="1689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10508465" name="Text">
    </p:cNvPr>
          <p:cNvSpPr>
            <a:spLocks noGrp="1"/>
          </p:cNvSpPr>
          <p:nvPr/>
        </p:nvSpPr>
        <p:spPr>
          <a:xfrm rot="0">
            <a:off x="508000" y="1892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5064581" name="Text">
    </p:cNvPr>
          <p:cNvSpPr>
            <a:spLocks noGrp="1"/>
          </p:cNvSpPr>
          <p:nvPr/>
        </p:nvSpPr>
        <p:spPr>
          <a:xfrm rot="0">
            <a:off x="508000" y="2298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1160852040" name="Text">
    </p:cNvPr>
          <p:cNvSpPr>
            <a:spLocks noGrp="1"/>
          </p:cNvSpPr>
          <p:nvPr/>
        </p:nvSpPr>
        <p:spPr>
          <a:xfrm rot="0">
            <a:off x="508000" y="2527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80385558" name="Text">
    </p:cNvPr>
          <p:cNvSpPr>
            <a:spLocks noGrp="1"/>
          </p:cNvSpPr>
          <p:nvPr/>
        </p:nvSpPr>
        <p:spPr>
          <a:xfrm rot="0">
            <a:off x="2413000" y="2527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91877971" name="Text">
    </p:cNvPr>
          <p:cNvSpPr>
            <a:spLocks noGrp="1"/>
          </p:cNvSpPr>
          <p:nvPr/>
        </p:nvSpPr>
        <p:spPr>
          <a:xfrm rot="0">
            <a:off x="2413000" y="2730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 Kernel</a:t>
            </a:r>
          </a:p>
        </p:txBody>
      </p:sp>
      <p:sp>
        <p:nvSpPr>
          <p:cNvPr id="1794787901" name="Text">
    </p:cNvPr>
          <p:cNvSpPr>
            <a:spLocks noGrp="1"/>
          </p:cNvSpPr>
          <p:nvPr/>
        </p:nvSpPr>
        <p:spPr>
          <a:xfrm rot="0">
            <a:off x="2413000" y="2933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</a:t>
            </a:r>
          </a:p>
        </p:txBody>
      </p:sp>
      <p:sp>
        <p:nvSpPr>
          <p:cNvPr id="638948952" name="Text">
    </p:cNvPr>
          <p:cNvSpPr>
            <a:spLocks noGrp="1"/>
          </p:cNvSpPr>
          <p:nvPr/>
        </p:nvSpPr>
        <p:spPr>
          <a:xfrm rot="0">
            <a:off x="508000" y="2730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1101685" name="Text">
    </p:cNvPr>
          <p:cNvSpPr>
            <a:spLocks noGrp="1"/>
          </p:cNvSpPr>
          <p:nvPr/>
        </p:nvSpPr>
        <p:spPr>
          <a:xfrm rot="0">
            <a:off x="508000" y="2933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21765122" name="Text">
    </p:cNvPr>
          <p:cNvSpPr>
            <a:spLocks noGrp="1"/>
          </p:cNvSpPr>
          <p:nvPr/>
        </p:nvSpPr>
        <p:spPr>
          <a:xfrm rot="0">
            <a:off x="508000" y="3340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1891739783" name="Text">
    </p:cNvPr>
          <p:cNvSpPr>
            <a:spLocks noGrp="1"/>
          </p:cNvSpPr>
          <p:nvPr/>
        </p:nvSpPr>
        <p:spPr>
          <a:xfrm rot="0">
            <a:off x="508000" y="3568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62305169" name="Text">
    </p:cNvPr>
          <p:cNvSpPr>
            <a:spLocks noGrp="1"/>
          </p:cNvSpPr>
          <p:nvPr/>
        </p:nvSpPr>
        <p:spPr>
          <a:xfrm rot="0">
            <a:off x="2413000" y="3568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1632629048" name="Text">
    </p:cNvPr>
          <p:cNvSpPr>
            <a:spLocks noGrp="1"/>
          </p:cNvSpPr>
          <p:nvPr/>
        </p:nvSpPr>
        <p:spPr>
          <a:xfrm rot="0">
            <a:off x="2413000" y="3771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 Library</a:t>
            </a:r>
          </a:p>
        </p:txBody>
      </p:sp>
      <p:sp>
        <p:nvSpPr>
          <p:cNvPr id="1006684075" name="Text">
    </p:cNvPr>
          <p:cNvSpPr>
            <a:spLocks noGrp="1"/>
          </p:cNvSpPr>
          <p:nvPr/>
        </p:nvSpPr>
        <p:spPr>
          <a:xfrm rot="0">
            <a:off x="2413000" y="3975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</a:t>
            </a:r>
          </a:p>
        </p:txBody>
      </p:sp>
      <p:sp>
        <p:nvSpPr>
          <p:cNvPr id="1098437948" name="Text">
    </p:cNvPr>
          <p:cNvSpPr>
            <a:spLocks noGrp="1"/>
          </p:cNvSpPr>
          <p:nvPr/>
        </p:nvSpPr>
        <p:spPr>
          <a:xfrm rot="0">
            <a:off x="508000" y="3771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04760397" name="Text">
    </p:cNvPr>
          <p:cNvSpPr>
            <a:spLocks noGrp="1"/>
          </p:cNvSpPr>
          <p:nvPr/>
        </p:nvSpPr>
        <p:spPr>
          <a:xfrm rot="0">
            <a:off x="508000" y="3975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06402674" name="Text">
    </p:cNvPr>
          <p:cNvSpPr>
            <a:spLocks noGrp="1"/>
          </p:cNvSpPr>
          <p:nvPr/>
        </p:nvSpPr>
        <p:spPr>
          <a:xfrm rot="0">
            <a:off x="508000" y="4381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2112853179" name="Text">
    </p:cNvPr>
          <p:cNvSpPr>
            <a:spLocks noGrp="1"/>
          </p:cNvSpPr>
          <p:nvPr/>
        </p:nvSpPr>
        <p:spPr>
          <a:xfrm rot="0">
            <a:off x="508000" y="4610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50588431" name="Text">
    </p:cNvPr>
          <p:cNvSpPr>
            <a:spLocks noGrp="1"/>
          </p:cNvSpPr>
          <p:nvPr/>
        </p:nvSpPr>
        <p:spPr>
          <a:xfrm rot="0">
            <a:off x="2413000" y="4610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625273023" name="Text">
    </p:cNvPr>
          <p:cNvSpPr>
            <a:spLocks noGrp="1"/>
          </p:cNvSpPr>
          <p:nvPr/>
        </p:nvSpPr>
        <p:spPr>
          <a:xfrm rot="0">
            <a:off x="2413000" y="4813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 Governance</a:t>
            </a:r>
          </a:p>
        </p:txBody>
      </p:sp>
      <p:sp>
        <p:nvSpPr>
          <p:cNvPr id="593058251" name="Text">
    </p:cNvPr>
          <p:cNvSpPr>
            <a:spLocks noGrp="1"/>
          </p:cNvSpPr>
          <p:nvPr/>
        </p:nvSpPr>
        <p:spPr>
          <a:xfrm rot="0">
            <a:off x="2413000" y="5016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</a:t>
            </a:r>
          </a:p>
        </p:txBody>
      </p:sp>
      <p:sp>
        <p:nvSpPr>
          <p:cNvPr id="571628375" name="Text">
    </p:cNvPr>
          <p:cNvSpPr>
            <a:spLocks noGrp="1"/>
          </p:cNvSpPr>
          <p:nvPr/>
        </p:nvSpPr>
        <p:spPr>
          <a:xfrm rot="0">
            <a:off x="508000" y="4813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25228829" name="Text">
    </p:cNvPr>
          <p:cNvSpPr>
            <a:spLocks noGrp="1"/>
          </p:cNvSpPr>
          <p:nvPr/>
        </p:nvSpPr>
        <p:spPr>
          <a:xfrm rot="0">
            <a:off x="508000" y="5016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91609310" name="Text">
    </p:cNvPr>
          <p:cNvSpPr>
            <a:spLocks noGrp="1"/>
          </p:cNvSpPr>
          <p:nvPr/>
        </p:nvSpPr>
        <p:spPr>
          <a:xfrm rot="0">
            <a:off x="508000" y="54229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Assignment relation</a:t>
            </a:r>
          </a:p>
        </p:txBody>
      </p:sp>
      <p:sp>
        <p:nvSpPr>
          <p:cNvPr id="2015305272" name="Text">
    </p:cNvPr>
          <p:cNvSpPr>
            <a:spLocks noGrp="1"/>
          </p:cNvSpPr>
          <p:nvPr/>
        </p:nvSpPr>
        <p:spPr>
          <a:xfrm rot="0">
            <a:off x="508000" y="5651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14724751" name="Text">
    </p:cNvPr>
          <p:cNvSpPr>
            <a:spLocks noGrp="1"/>
          </p:cNvSpPr>
          <p:nvPr/>
        </p:nvSpPr>
        <p:spPr>
          <a:xfrm rot="0">
            <a:off x="2413000" y="5651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1330313455" name="Text">
    </p:cNvPr>
          <p:cNvSpPr>
            <a:spLocks noGrp="1"/>
          </p:cNvSpPr>
          <p:nvPr/>
        </p:nvSpPr>
        <p:spPr>
          <a:xfrm rot="0">
            <a:off x="2413000" y="5854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Stakehholder</a:t>
            </a:r>
          </a:p>
        </p:txBody>
      </p:sp>
      <p:sp>
        <p:nvSpPr>
          <p:cNvPr id="1382034610" name="Text">
    </p:cNvPr>
          <p:cNvSpPr>
            <a:spLocks noGrp="1"/>
          </p:cNvSpPr>
          <p:nvPr/>
        </p:nvSpPr>
        <p:spPr>
          <a:xfrm rot="0">
            <a:off x="2413000" y="6057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Governance Stakeholders</a:t>
            </a:r>
          </a:p>
        </p:txBody>
      </p:sp>
      <p:sp>
        <p:nvSpPr>
          <p:cNvPr id="1376650776" name="Text">
    </p:cNvPr>
          <p:cNvSpPr>
            <a:spLocks noGrp="1"/>
          </p:cNvSpPr>
          <p:nvPr/>
        </p:nvSpPr>
        <p:spPr>
          <a:xfrm rot="0">
            <a:off x="508000" y="5854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92248212" name="Text">
    </p:cNvPr>
          <p:cNvSpPr>
            <a:spLocks noGrp="1"/>
          </p:cNvSpPr>
          <p:nvPr/>
        </p:nvSpPr>
        <p:spPr>
          <a:xfrm rot="0">
            <a:off x="508000" y="6057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004135570" name="Text">
    </p:cNvPr>
          <p:cNvSpPr>
            <a:spLocks noGrp="1"/>
          </p:cNvSpPr>
          <p:nvPr/>
        </p:nvSpPr>
        <p:spPr>
          <a:xfrm rot="0">
            <a:off x="508000" y="64643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1745832679" name="Text">
    </p:cNvPr>
          <p:cNvSpPr>
            <a:spLocks noGrp="1"/>
          </p:cNvSpPr>
          <p:nvPr/>
        </p:nvSpPr>
        <p:spPr>
          <a:xfrm rot="0">
            <a:off x="508000" y="6692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42808120" name="Text">
    </p:cNvPr>
          <p:cNvSpPr>
            <a:spLocks noGrp="1"/>
          </p:cNvSpPr>
          <p:nvPr/>
        </p:nvSpPr>
        <p:spPr>
          <a:xfrm rot="0">
            <a:off x="2413000" y="6692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242699187" name="Text">
    </p:cNvPr>
          <p:cNvSpPr>
            <a:spLocks noGrp="1"/>
          </p:cNvSpPr>
          <p:nvPr/>
        </p:nvSpPr>
        <p:spPr>
          <a:xfrm rot="0">
            <a:off x="2413000" y="6896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 Interface</a:t>
            </a:r>
          </a:p>
        </p:txBody>
      </p:sp>
      <p:sp>
        <p:nvSpPr>
          <p:cNvPr id="2063520667" name="Text">
    </p:cNvPr>
          <p:cNvSpPr>
            <a:spLocks noGrp="1"/>
          </p:cNvSpPr>
          <p:nvPr/>
        </p:nvSpPr>
        <p:spPr>
          <a:xfrm rot="0">
            <a:off x="2413000" y="7099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</a:t>
            </a:r>
          </a:p>
        </p:txBody>
      </p:sp>
      <p:sp>
        <p:nvSpPr>
          <p:cNvPr id="1756685905" name="Text">
    </p:cNvPr>
          <p:cNvSpPr>
            <a:spLocks noGrp="1"/>
          </p:cNvSpPr>
          <p:nvPr/>
        </p:nvSpPr>
        <p:spPr>
          <a:xfrm rot="0">
            <a:off x="508000" y="6896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065971200" name="Text">
    </p:cNvPr>
          <p:cNvSpPr>
            <a:spLocks noGrp="1"/>
          </p:cNvSpPr>
          <p:nvPr/>
        </p:nvSpPr>
        <p:spPr>
          <a:xfrm rot="0">
            <a:off x="508000" y="7099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94482321" name="Text">
    </p:cNvPr>
          <p:cNvSpPr>
            <a:spLocks noGrp="1"/>
          </p:cNvSpPr>
          <p:nvPr/>
        </p:nvSpPr>
        <p:spPr>
          <a:xfrm rot="0">
            <a:off x="508000" y="75057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33822579" name="Text">
    </p:cNvPr>
          <p:cNvSpPr>
            <a:spLocks noGrp="1"/>
          </p:cNvSpPr>
          <p:nvPr/>
        </p:nvSpPr>
        <p:spPr>
          <a:xfrm rot="0">
            <a:off x="508000" y="77343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11109555" name="Text">
    </p:cNvPr>
          <p:cNvSpPr>
            <a:spLocks noGrp="1"/>
          </p:cNvSpPr>
          <p:nvPr/>
        </p:nvSpPr>
        <p:spPr>
          <a:xfrm rot="0">
            <a:off x="2413000" y="77343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019055835" name="Text">
    </p:cNvPr>
          <p:cNvSpPr>
            <a:spLocks noGrp="1"/>
          </p:cNvSpPr>
          <p:nvPr/>
        </p:nvSpPr>
        <p:spPr>
          <a:xfrm rot="0">
            <a:off x="2413000" y="79375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Smart Contract</a:t>
            </a:r>
          </a:p>
        </p:txBody>
      </p:sp>
      <p:sp>
        <p:nvSpPr>
          <p:cNvPr id="186221253" name="Text">
    </p:cNvPr>
          <p:cNvSpPr>
            <a:spLocks noGrp="1"/>
          </p:cNvSpPr>
          <p:nvPr/>
        </p:nvSpPr>
        <p:spPr>
          <a:xfrm rot="0">
            <a:off x="2413000" y="8140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Legal Object</a:t>
            </a:r>
          </a:p>
        </p:txBody>
      </p:sp>
      <p:sp>
        <p:nvSpPr>
          <p:cNvPr id="1139526069" name="Text">
    </p:cNvPr>
          <p:cNvSpPr>
            <a:spLocks noGrp="1"/>
          </p:cNvSpPr>
          <p:nvPr/>
        </p:nvSpPr>
        <p:spPr>
          <a:xfrm rot="0">
            <a:off x="508000" y="79375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4444531" name="Text">
    </p:cNvPr>
          <p:cNvSpPr>
            <a:spLocks noGrp="1"/>
          </p:cNvSpPr>
          <p:nvPr/>
        </p:nvSpPr>
        <p:spPr>
          <a:xfrm rot="0">
            <a:off x="508000" y="8140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35995916" name="Text">
    </p:cNvPr>
          <p:cNvSpPr>
            <a:spLocks noGrp="1"/>
          </p:cNvSpPr>
          <p:nvPr/>
        </p:nvSpPr>
        <p:spPr>
          <a:xfrm rot="0">
            <a:off x="508000" y="85471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482729490" name="Text">
    </p:cNvPr>
          <p:cNvSpPr>
            <a:spLocks noGrp="1"/>
          </p:cNvSpPr>
          <p:nvPr/>
        </p:nvSpPr>
        <p:spPr>
          <a:xfrm rot="0">
            <a:off x="508000" y="87757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5041502" name="Text">
    </p:cNvPr>
          <p:cNvSpPr>
            <a:spLocks noGrp="1"/>
          </p:cNvSpPr>
          <p:nvPr/>
        </p:nvSpPr>
        <p:spPr>
          <a:xfrm rot="0">
            <a:off x="2413000" y="87757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026756582" name="Text">
    </p:cNvPr>
          <p:cNvSpPr>
            <a:spLocks noGrp="1"/>
          </p:cNvSpPr>
          <p:nvPr/>
        </p:nvSpPr>
        <p:spPr>
          <a:xfrm rot="0">
            <a:off x="2413000" y="89789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Legal Object</a:t>
            </a:r>
          </a:p>
        </p:txBody>
      </p:sp>
      <p:sp>
        <p:nvSpPr>
          <p:cNvPr id="219026780" name="Text">
    </p:cNvPr>
          <p:cNvSpPr>
            <a:spLocks noGrp="1"/>
          </p:cNvSpPr>
          <p:nvPr/>
        </p:nvSpPr>
        <p:spPr>
          <a:xfrm rot="0">
            <a:off x="2413000" y="9182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Goal</a:t>
            </a:r>
          </a:p>
        </p:txBody>
      </p:sp>
      <p:sp>
        <p:nvSpPr>
          <p:cNvPr id="1057583009" name="Text">
    </p:cNvPr>
          <p:cNvSpPr>
            <a:spLocks noGrp="1"/>
          </p:cNvSpPr>
          <p:nvPr/>
        </p:nvSpPr>
        <p:spPr>
          <a:xfrm rot="0">
            <a:off x="508000" y="89789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14139892" name="Text">
    </p:cNvPr>
          <p:cNvSpPr>
            <a:spLocks noGrp="1"/>
          </p:cNvSpPr>
          <p:nvPr/>
        </p:nvSpPr>
        <p:spPr>
          <a:xfrm rot="0">
            <a:off x="508000" y="9182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07566055" name="Text">
    </p:cNvPr>
          <p:cNvSpPr>
            <a:spLocks noGrp="1"/>
          </p:cNvSpPr>
          <p:nvPr/>
        </p:nvSpPr>
        <p:spPr>
          <a:xfrm rot="0">
            <a:off x="508000" y="95885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375658553" name="Text">
    </p:cNvPr>
          <p:cNvSpPr>
            <a:spLocks noGrp="1"/>
          </p:cNvSpPr>
          <p:nvPr/>
        </p:nvSpPr>
        <p:spPr>
          <a:xfrm rot="0">
            <a:off x="508000" y="98171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50723123" name="Text">
    </p:cNvPr>
          <p:cNvSpPr>
            <a:spLocks noGrp="1"/>
          </p:cNvSpPr>
          <p:nvPr/>
        </p:nvSpPr>
        <p:spPr>
          <a:xfrm rot="0">
            <a:off x="2413000" y="98171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220768261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Relations</a:t>
            </a:r>
          </a:p>
        </p:txBody>
      </p:sp>
      <p:sp>
        <p:nvSpPr>
          <p:cNvPr id="204689211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983575380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28</a:t>
            </a:r>
          </a:p>
        </p:txBody>
      </p:sp>
      <p:sp>
        <p:nvSpPr>
          <p:cNvPr id="572115615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665588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2026864802" name="Text">
    </p:cNvPr>
          <p:cNvSpPr>
            <a:spLocks noGrp="1"/>
          </p:cNvSpPr>
          <p:nvPr/>
        </p:nvSpPr>
        <p:spPr>
          <a:xfrm rot="0">
            <a:off x="2413000" y="76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Legal Object</a:t>
            </a:r>
          </a:p>
        </p:txBody>
      </p:sp>
      <p:sp>
        <p:nvSpPr>
          <p:cNvPr id="820999998" name="Text">
    </p:cNvPr>
          <p:cNvSpPr>
            <a:spLocks noGrp="1"/>
          </p:cNvSpPr>
          <p:nvPr/>
        </p:nvSpPr>
        <p:spPr>
          <a:xfrm rot="0">
            <a:off x="2413000" y="96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Governance Design Constraints</a:t>
            </a:r>
          </a:p>
        </p:txBody>
      </p:sp>
      <p:sp>
        <p:nvSpPr>
          <p:cNvPr id="649313423" name="Text">
    </p:cNvPr>
          <p:cNvSpPr>
            <a:spLocks noGrp="1"/>
          </p:cNvSpPr>
          <p:nvPr/>
        </p:nvSpPr>
        <p:spPr>
          <a:xfrm rot="0">
            <a:off x="508000" y="76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502454662" name="Text">
    </p:cNvPr>
          <p:cNvSpPr>
            <a:spLocks noGrp="1"/>
          </p:cNvSpPr>
          <p:nvPr/>
        </p:nvSpPr>
        <p:spPr>
          <a:xfrm rot="0">
            <a:off x="508000" y="96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431783946" name="Text">
    </p:cNvPr>
          <p:cNvSpPr>
            <a:spLocks noGrp="1"/>
          </p:cNvSpPr>
          <p:nvPr/>
        </p:nvSpPr>
        <p:spPr>
          <a:xfrm rot="0">
            <a:off x="508000" y="1371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1377911428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66710155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660420557" name="Text">
    </p:cNvPr>
          <p:cNvSpPr>
            <a:spLocks noGrp="1"/>
          </p:cNvSpPr>
          <p:nvPr/>
        </p:nvSpPr>
        <p:spPr>
          <a:xfrm rot="0">
            <a:off x="2413000" y="180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Governance Design Constraints</a:t>
            </a:r>
          </a:p>
        </p:txBody>
      </p:sp>
      <p:sp>
        <p:nvSpPr>
          <p:cNvPr id="523858248" name="Text">
    </p:cNvPr>
          <p:cNvSpPr>
            <a:spLocks noGrp="1"/>
          </p:cNvSpPr>
          <p:nvPr/>
        </p:nvSpPr>
        <p:spPr>
          <a:xfrm rot="0">
            <a:off x="2413000" y="200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Regulatory Requirements </a:t>
            </a:r>
          </a:p>
        </p:txBody>
      </p:sp>
      <p:sp>
        <p:nvSpPr>
          <p:cNvPr id="1196701001" name="Text">
    </p:cNvPr>
          <p:cNvSpPr>
            <a:spLocks noGrp="1"/>
          </p:cNvSpPr>
          <p:nvPr/>
        </p:nvSpPr>
        <p:spPr>
          <a:xfrm rot="0">
            <a:off x="508000" y="180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086472107" name="Text">
    </p:cNvPr>
          <p:cNvSpPr>
            <a:spLocks noGrp="1"/>
          </p:cNvSpPr>
          <p:nvPr/>
        </p:nvSpPr>
        <p:spPr>
          <a:xfrm rot="0">
            <a:off x="508000" y="200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45656087" name="Text">
    </p:cNvPr>
          <p:cNvSpPr>
            <a:spLocks noGrp="1"/>
          </p:cNvSpPr>
          <p:nvPr/>
        </p:nvSpPr>
        <p:spPr>
          <a:xfrm rot="0">
            <a:off x="508000" y="2413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921773612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49104582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25686279" name="Text">
    </p:cNvPr>
          <p:cNvSpPr>
            <a:spLocks noGrp="1"/>
          </p:cNvSpPr>
          <p:nvPr/>
        </p:nvSpPr>
        <p:spPr>
          <a:xfrm rot="0">
            <a:off x="2413000" y="284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Governance Design Constraints</a:t>
            </a:r>
          </a:p>
        </p:txBody>
      </p:sp>
      <p:sp>
        <p:nvSpPr>
          <p:cNvPr id="1443243808" name="Text">
    </p:cNvPr>
          <p:cNvSpPr>
            <a:spLocks noGrp="1"/>
          </p:cNvSpPr>
          <p:nvPr/>
        </p:nvSpPr>
        <p:spPr>
          <a:xfrm rot="0">
            <a:off x="2413000" y="304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Need for new Legislation</a:t>
            </a:r>
          </a:p>
        </p:txBody>
      </p:sp>
      <p:sp>
        <p:nvSpPr>
          <p:cNvPr id="1777970058" name="Text">
    </p:cNvPr>
          <p:cNvSpPr>
            <a:spLocks noGrp="1"/>
          </p:cNvSpPr>
          <p:nvPr/>
        </p:nvSpPr>
        <p:spPr>
          <a:xfrm rot="0">
            <a:off x="508000" y="284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55844848" name="Text">
    </p:cNvPr>
          <p:cNvSpPr>
            <a:spLocks noGrp="1"/>
          </p:cNvSpPr>
          <p:nvPr/>
        </p:nvSpPr>
        <p:spPr>
          <a:xfrm rot="0">
            <a:off x="508000" y="304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252133548" name="Text">
    </p:cNvPr>
          <p:cNvSpPr>
            <a:spLocks noGrp="1"/>
          </p:cNvSpPr>
          <p:nvPr/>
        </p:nvSpPr>
        <p:spPr>
          <a:xfrm rot="0">
            <a:off x="508000" y="3454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771361791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7460913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1670715308" name="Text">
    </p:cNvPr>
          <p:cNvSpPr>
            <a:spLocks noGrp="1"/>
          </p:cNvSpPr>
          <p:nvPr/>
        </p:nvSpPr>
        <p:spPr>
          <a:xfrm rot="0">
            <a:off x="2413000" y="388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Governance Design Constraints</a:t>
            </a:r>
          </a:p>
        </p:txBody>
      </p:sp>
      <p:sp>
        <p:nvSpPr>
          <p:cNvPr id="968394264" name="Text">
    </p:cNvPr>
          <p:cNvSpPr>
            <a:spLocks noGrp="1"/>
          </p:cNvSpPr>
          <p:nvPr/>
        </p:nvSpPr>
        <p:spPr>
          <a:xfrm rot="0">
            <a:off x="2413000" y="408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Legal Object</a:t>
            </a:r>
          </a:p>
        </p:txBody>
      </p:sp>
      <p:sp>
        <p:nvSpPr>
          <p:cNvPr id="1147193123" name="Text">
    </p:cNvPr>
          <p:cNvSpPr>
            <a:spLocks noGrp="1"/>
          </p:cNvSpPr>
          <p:nvPr/>
        </p:nvSpPr>
        <p:spPr>
          <a:xfrm rot="0">
            <a:off x="508000" y="388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390720854" name="Text">
    </p:cNvPr>
          <p:cNvSpPr>
            <a:spLocks noGrp="1"/>
          </p:cNvSpPr>
          <p:nvPr/>
        </p:nvSpPr>
        <p:spPr>
          <a:xfrm rot="0">
            <a:off x="508000" y="408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54690148" name="Text">
    </p:cNvPr>
          <p:cNvSpPr>
            <a:spLocks noGrp="1"/>
          </p:cNvSpPr>
          <p:nvPr/>
        </p:nvSpPr>
        <p:spPr>
          <a:xfrm rot="0">
            <a:off x="508000" y="4495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559900079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73852792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1002407179" name="Text">
    </p:cNvPr>
          <p:cNvSpPr>
            <a:spLocks noGrp="1"/>
          </p:cNvSpPr>
          <p:nvPr/>
        </p:nvSpPr>
        <p:spPr>
          <a:xfrm rot="0">
            <a:off x="2413000" y="492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 Objectives</a:t>
            </a:r>
          </a:p>
        </p:txBody>
      </p:sp>
      <p:sp>
        <p:nvSpPr>
          <p:cNvPr id="840907656" name="Text">
    </p:cNvPr>
          <p:cNvSpPr>
            <a:spLocks noGrp="1"/>
          </p:cNvSpPr>
          <p:nvPr/>
        </p:nvSpPr>
        <p:spPr>
          <a:xfrm rot="0">
            <a:off x="2413000" y="513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Legal Object</a:t>
            </a:r>
          </a:p>
        </p:txBody>
      </p:sp>
      <p:sp>
        <p:nvSpPr>
          <p:cNvPr id="1748451961" name="Text">
    </p:cNvPr>
          <p:cNvSpPr>
            <a:spLocks noGrp="1"/>
          </p:cNvSpPr>
          <p:nvPr/>
        </p:nvSpPr>
        <p:spPr>
          <a:xfrm rot="0">
            <a:off x="508000" y="492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38989872" name="Text">
    </p:cNvPr>
          <p:cNvSpPr>
            <a:spLocks noGrp="1"/>
          </p:cNvSpPr>
          <p:nvPr/>
        </p:nvSpPr>
        <p:spPr>
          <a:xfrm rot="0">
            <a:off x="508000" y="513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01209959" name="Text">
    </p:cNvPr>
          <p:cNvSpPr>
            <a:spLocks noGrp="1"/>
          </p:cNvSpPr>
          <p:nvPr/>
        </p:nvSpPr>
        <p:spPr>
          <a:xfrm rot="0">
            <a:off x="508000" y="5537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550829567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923241750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1054571493" name="Text">
    </p:cNvPr>
          <p:cNvSpPr>
            <a:spLocks noGrp="1"/>
          </p:cNvSpPr>
          <p:nvPr/>
        </p:nvSpPr>
        <p:spPr>
          <a:xfrm rot="0">
            <a:off x="2413000" y="596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Legal Person</a:t>
            </a:r>
          </a:p>
        </p:txBody>
      </p:sp>
      <p:sp>
        <p:nvSpPr>
          <p:cNvPr id="927793961" name="Text">
    </p:cNvPr>
          <p:cNvSpPr>
            <a:spLocks noGrp="1"/>
          </p:cNvSpPr>
          <p:nvPr/>
        </p:nvSpPr>
        <p:spPr>
          <a:xfrm rot="0">
            <a:off x="2413000" y="617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Legal Object</a:t>
            </a:r>
          </a:p>
        </p:txBody>
      </p:sp>
      <p:sp>
        <p:nvSpPr>
          <p:cNvPr id="821115706" name="Text">
    </p:cNvPr>
          <p:cNvSpPr>
            <a:spLocks noGrp="1"/>
          </p:cNvSpPr>
          <p:nvPr/>
        </p:nvSpPr>
        <p:spPr>
          <a:xfrm rot="0">
            <a:off x="508000" y="596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351340245" name="Text">
    </p:cNvPr>
          <p:cNvSpPr>
            <a:spLocks noGrp="1"/>
          </p:cNvSpPr>
          <p:nvPr/>
        </p:nvSpPr>
        <p:spPr>
          <a:xfrm rot="0">
            <a:off x="508000" y="617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04568178" name="Text">
    </p:cNvPr>
          <p:cNvSpPr>
            <a:spLocks noGrp="1"/>
          </p:cNvSpPr>
          <p:nvPr/>
        </p:nvSpPr>
        <p:spPr>
          <a:xfrm rot="0">
            <a:off x="508000" y="6578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1793168557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408256544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1567827443" name="Text">
    </p:cNvPr>
          <p:cNvSpPr>
            <a:spLocks noGrp="1"/>
          </p:cNvSpPr>
          <p:nvPr/>
        </p:nvSpPr>
        <p:spPr>
          <a:xfrm rot="0">
            <a:off x="2413000" y="701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Institutional Entity</a:t>
            </a:r>
          </a:p>
        </p:txBody>
      </p:sp>
      <p:sp>
        <p:nvSpPr>
          <p:cNvPr id="1016275490" name="Text">
    </p:cNvPr>
          <p:cNvSpPr>
            <a:spLocks noGrp="1"/>
          </p:cNvSpPr>
          <p:nvPr/>
        </p:nvSpPr>
        <p:spPr>
          <a:xfrm rot="0">
            <a:off x="2413000" y="721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Legal Object</a:t>
            </a:r>
          </a:p>
        </p:txBody>
      </p:sp>
      <p:sp>
        <p:nvSpPr>
          <p:cNvPr id="1513197025" name="Text">
    </p:cNvPr>
          <p:cNvSpPr>
            <a:spLocks noGrp="1"/>
          </p:cNvSpPr>
          <p:nvPr/>
        </p:nvSpPr>
        <p:spPr>
          <a:xfrm rot="0">
            <a:off x="508000" y="701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7225933" name="Text">
    </p:cNvPr>
          <p:cNvSpPr>
            <a:spLocks noGrp="1"/>
          </p:cNvSpPr>
          <p:nvPr/>
        </p:nvSpPr>
        <p:spPr>
          <a:xfrm rot="0">
            <a:off x="508000" y="721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31269115" name="Text">
    </p:cNvPr>
          <p:cNvSpPr>
            <a:spLocks noGrp="1"/>
          </p:cNvSpPr>
          <p:nvPr/>
        </p:nvSpPr>
        <p:spPr>
          <a:xfrm rot="0">
            <a:off x="508000" y="7620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Access relation</a:t>
            </a:r>
          </a:p>
        </p:txBody>
      </p:sp>
      <p:sp>
        <p:nvSpPr>
          <p:cNvPr id="1795040256" name="Text">
    </p:cNvPr>
          <p:cNvSpPr>
            <a:spLocks noGrp="1"/>
          </p:cNvSpPr>
          <p:nvPr/>
        </p:nvSpPr>
        <p:spPr>
          <a:xfrm rot="0">
            <a:off x="508000" y="7848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14424123" name="Text">
    </p:cNvPr>
          <p:cNvSpPr>
            <a:spLocks noGrp="1"/>
          </p:cNvSpPr>
          <p:nvPr/>
        </p:nvSpPr>
        <p:spPr>
          <a:xfrm rot="0">
            <a:off x="2413000" y="7848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Access relation</a:t>
            </a:r>
          </a:p>
        </p:txBody>
      </p:sp>
      <p:sp>
        <p:nvSpPr>
          <p:cNvPr id="1020874621" name="Text">
    </p:cNvPr>
          <p:cNvSpPr>
            <a:spLocks noGrp="1"/>
          </p:cNvSpPr>
          <p:nvPr/>
        </p:nvSpPr>
        <p:spPr>
          <a:xfrm rot="0">
            <a:off x="2413000" y="805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</a:t>
            </a:r>
          </a:p>
        </p:txBody>
      </p:sp>
      <p:sp>
        <p:nvSpPr>
          <p:cNvPr id="1072442184" name="Text">
    </p:cNvPr>
          <p:cNvSpPr>
            <a:spLocks noGrp="1"/>
          </p:cNvSpPr>
          <p:nvPr/>
        </p:nvSpPr>
        <p:spPr>
          <a:xfrm rot="0">
            <a:off x="2413000" y="825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Legal Object</a:t>
            </a:r>
          </a:p>
        </p:txBody>
      </p:sp>
      <p:sp>
        <p:nvSpPr>
          <p:cNvPr id="606721681" name="Text">
    </p:cNvPr>
          <p:cNvSpPr>
            <a:spLocks noGrp="1"/>
          </p:cNvSpPr>
          <p:nvPr/>
        </p:nvSpPr>
        <p:spPr>
          <a:xfrm rot="0">
            <a:off x="508000" y="805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801476373" name="Text">
    </p:cNvPr>
          <p:cNvSpPr>
            <a:spLocks noGrp="1"/>
          </p:cNvSpPr>
          <p:nvPr/>
        </p:nvSpPr>
        <p:spPr>
          <a:xfrm rot="0">
            <a:off x="508000" y="825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02715703" name="Text">
    </p:cNvPr>
          <p:cNvSpPr>
            <a:spLocks noGrp="1"/>
          </p:cNvSpPr>
          <p:nvPr/>
        </p:nvSpPr>
        <p:spPr>
          <a:xfrm rot="0">
            <a:off x="508000" y="8661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25389094" name="Text">
    </p:cNvPr>
          <p:cNvSpPr>
            <a:spLocks noGrp="1"/>
          </p:cNvSpPr>
          <p:nvPr/>
        </p:nvSpPr>
        <p:spPr>
          <a:xfrm rot="0">
            <a:off x="508000" y="8890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838057990" name="Text">
    </p:cNvPr>
          <p:cNvSpPr>
            <a:spLocks noGrp="1"/>
          </p:cNvSpPr>
          <p:nvPr/>
        </p:nvSpPr>
        <p:spPr>
          <a:xfrm rot="0">
            <a:off x="2413000" y="8890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857035653" name="Text">
    </p:cNvPr>
          <p:cNvSpPr>
            <a:spLocks noGrp="1"/>
          </p:cNvSpPr>
          <p:nvPr/>
        </p:nvSpPr>
        <p:spPr>
          <a:xfrm rot="0">
            <a:off x="2413000" y="9093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Smart Contract</a:t>
            </a:r>
          </a:p>
        </p:txBody>
      </p:sp>
      <p:sp>
        <p:nvSpPr>
          <p:cNvPr id="990728003" name="Text">
    </p:cNvPr>
          <p:cNvSpPr>
            <a:spLocks noGrp="1"/>
          </p:cNvSpPr>
          <p:nvPr/>
        </p:nvSpPr>
        <p:spPr>
          <a:xfrm rot="0">
            <a:off x="2413000" y="9296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Legal Object</a:t>
            </a:r>
          </a:p>
        </p:txBody>
      </p:sp>
      <p:sp>
        <p:nvSpPr>
          <p:cNvPr id="1995440509" name="Text">
    </p:cNvPr>
          <p:cNvSpPr>
            <a:spLocks noGrp="1"/>
          </p:cNvSpPr>
          <p:nvPr/>
        </p:nvSpPr>
        <p:spPr>
          <a:xfrm rot="0">
            <a:off x="508000" y="9093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865906975" name="Text">
    </p:cNvPr>
          <p:cNvSpPr>
            <a:spLocks noGrp="1"/>
          </p:cNvSpPr>
          <p:nvPr/>
        </p:nvSpPr>
        <p:spPr>
          <a:xfrm rot="0">
            <a:off x="508000" y="9296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7108809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1344487293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29</a:t>
            </a:r>
          </a:p>
        </p:txBody>
      </p:sp>
      <p:sp>
        <p:nvSpPr>
          <p:cNvPr id="460095036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3853700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971543665" name="Text">
    </p:cNvPr>
          <p:cNvSpPr>
            <a:spLocks noGrp="1"/>
          </p:cNvSpPr>
          <p:nvPr/>
        </p:nvSpPr>
        <p:spPr>
          <a:xfrm rot="0">
            <a:off x="508000" y="762000"/>
            <a:ext cx="6540500" cy="317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20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2000">
</a:rPr>
              <a:t>Views</a:t>
            </a:r>
          </a:p>
        </p:txBody>
      </p:sp>
      <p:sp>
        <p:nvSpPr>
          <p:cNvPr id="696726697" name="Text">
    </p:cNvPr>
          <p:cNvSpPr>
            <a:spLocks noGrp="1"/>
          </p:cNvSpPr>
          <p:nvPr/>
        </p:nvSpPr>
        <p:spPr>
          <a:xfrm rot="0">
            <a:off x="508000" y="1270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Default View</a:t>
            </a:r>
          </a:p>
        </p:txBody>
      </p:sp>
      <p:sp>
        <p:nvSpPr>
          <p:cNvPr id="2147180708" name="Text">
    </p:cNvPr>
          <p:cNvSpPr>
            <a:spLocks noGrp="1"/>
          </p:cNvSpPr>
          <p:nvPr/>
        </p:nvSpPr>
        <p:spPr>
          <a:xfrm rot="0">
            <a:off x="508000" y="1511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No viewpoint</a:t>
            </a:r>
          </a:p>
        </p:txBody>
      </p:sp>
      <p:pic>
        <p:nvPicPr>
          <p:cNvPr id="1291416556" name="Picture">
    </p:cNvPr>
          <p:cNvPicPr>
            <a:picLocks noChangeAspect="1"/>
          </p:cNvPicPr>
          <p:nvPr/>
        </p:nvPicPr>
        <p:blipFill>
          <a:blip r:embed="img_0_2_4.png"/>
          <a:srcRect/>
          <a:stretch>
            <a:fillRect l="0" t="0" r="0" b="25000"/>
          </a:stretch>
        </p:blipFill>
        <p:spPr>
          <a:xfrm>
            <a:off x="508000" y="1765300"/>
            <a:ext cx="1778000" cy="1270000"/>
          </a:xfrm>
          <a:prstGeom prst="rect">
            <a:avLst/>
          </a:prstGeom>
        </p:spPr>
      </p:pic>
      <p:sp>
        <p:nvSpPr>
          <p:cNvPr id="1755563159" name="Text">
    </p:cNvPr>
          <p:cNvSpPr>
            <a:spLocks noGrp="1"/>
          </p:cNvSpPr>
          <p:nvPr/>
        </p:nvSpPr>
        <p:spPr>
          <a:xfrm rot="0">
            <a:off x="508000" y="30353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574320276" name="Text">
    </p:cNvPr>
          <p:cNvSpPr>
            <a:spLocks noGrp="1"/>
          </p:cNvSpPr>
          <p:nvPr/>
        </p:nvSpPr>
        <p:spPr>
          <a:xfrm rot="0">
            <a:off x="508000" y="3517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666939989" name="Text">
    </p:cNvPr>
          <p:cNvSpPr>
            <a:spLocks noGrp="1"/>
          </p:cNvSpPr>
          <p:nvPr/>
        </p:nvSpPr>
        <p:spPr>
          <a:xfrm rot="0">
            <a:off x="3771900" y="3517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539083602" name="Text">
    </p:cNvPr>
          <p:cNvSpPr>
            <a:spLocks noGrp="1"/>
          </p:cNvSpPr>
          <p:nvPr/>
        </p:nvSpPr>
        <p:spPr>
          <a:xfrm rot="0">
            <a:off x="508000" y="3721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Governance Design Constraints</a:t>
            </a:r>
          </a:p>
        </p:txBody>
      </p:sp>
      <p:sp>
        <p:nvSpPr>
          <p:cNvPr id="1448094909" name="Text">
    </p:cNvPr>
          <p:cNvSpPr>
            <a:spLocks noGrp="1"/>
          </p:cNvSpPr>
          <p:nvPr/>
        </p:nvSpPr>
        <p:spPr>
          <a:xfrm rot="0">
            <a:off x="3771900" y="3721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Constraint</a:t>
            </a:r>
          </a:p>
        </p:txBody>
      </p:sp>
      <p:sp>
        <p:nvSpPr>
          <p:cNvPr id="803645229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227998366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</a:t>
            </a:r>
          </a:p>
        </p:txBody>
      </p:sp>
      <p:sp>
        <p:nvSpPr>
          <p:cNvPr id="112026756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0914444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648951789" name="Text">
    </p:cNvPr>
          <p:cNvSpPr>
            <a:spLocks noGrp="1"/>
          </p:cNvSpPr>
          <p:nvPr/>
        </p:nvSpPr>
        <p:spPr>
          <a:xfrm rot="0">
            <a:off x="508000" y="762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Access relation</a:t>
            </a:r>
          </a:p>
        </p:txBody>
      </p:sp>
      <p:sp>
        <p:nvSpPr>
          <p:cNvPr id="1913999268" name="Text">
    </p:cNvPr>
          <p:cNvSpPr>
            <a:spLocks noGrp="1"/>
          </p:cNvSpPr>
          <p:nvPr/>
        </p:nvSpPr>
        <p:spPr>
          <a:xfrm rot="0">
            <a:off x="508000" y="990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39533288" name="Text">
    </p:cNvPr>
          <p:cNvSpPr>
            <a:spLocks noGrp="1"/>
          </p:cNvSpPr>
          <p:nvPr/>
        </p:nvSpPr>
        <p:spPr>
          <a:xfrm rot="0">
            <a:off x="2413000" y="990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Access relation</a:t>
            </a:r>
          </a:p>
        </p:txBody>
      </p:sp>
      <p:sp>
        <p:nvSpPr>
          <p:cNvPr id="315780410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</a:t>
            </a:r>
          </a:p>
        </p:txBody>
      </p:sp>
      <p:sp>
        <p:nvSpPr>
          <p:cNvPr id="1158951378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Administrator</a:t>
            </a:r>
          </a:p>
        </p:txBody>
      </p:sp>
      <p:sp>
        <p:nvSpPr>
          <p:cNvPr id="488914619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75524574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548916196" name="Text">
    </p:cNvPr>
          <p:cNvSpPr>
            <a:spLocks noGrp="1"/>
          </p:cNvSpPr>
          <p:nvPr/>
        </p:nvSpPr>
        <p:spPr>
          <a:xfrm rot="0">
            <a:off x="508000" y="1803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Access relation</a:t>
            </a:r>
          </a:p>
        </p:txBody>
      </p:sp>
      <p:sp>
        <p:nvSpPr>
          <p:cNvPr id="942449949" name="Text">
    </p:cNvPr>
          <p:cNvSpPr>
            <a:spLocks noGrp="1"/>
          </p:cNvSpPr>
          <p:nvPr/>
        </p:nvSpPr>
        <p:spPr>
          <a:xfrm rot="0">
            <a:off x="508000" y="2032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79791429" name="Text">
    </p:cNvPr>
          <p:cNvSpPr>
            <a:spLocks noGrp="1"/>
          </p:cNvSpPr>
          <p:nvPr/>
        </p:nvSpPr>
        <p:spPr>
          <a:xfrm rot="0">
            <a:off x="2413000" y="2032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Access relation</a:t>
            </a:r>
          </a:p>
        </p:txBody>
      </p:sp>
      <p:sp>
        <p:nvSpPr>
          <p:cNvPr id="502715243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</a:t>
            </a:r>
          </a:p>
        </p:txBody>
      </p:sp>
      <p:sp>
        <p:nvSpPr>
          <p:cNvPr id="1438877828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 Objectives</a:t>
            </a:r>
          </a:p>
        </p:txBody>
      </p:sp>
      <p:sp>
        <p:nvSpPr>
          <p:cNvPr id="135973740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969927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25580392" name="Text">
    </p:cNvPr>
          <p:cNvSpPr>
            <a:spLocks noGrp="1"/>
          </p:cNvSpPr>
          <p:nvPr/>
        </p:nvSpPr>
        <p:spPr>
          <a:xfrm rot="0">
            <a:off x="508000" y="2844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Triggering relation</a:t>
            </a:r>
          </a:p>
        </p:txBody>
      </p:sp>
      <p:sp>
        <p:nvSpPr>
          <p:cNvPr id="1659981859" name="Text">
    </p:cNvPr>
          <p:cNvSpPr>
            <a:spLocks noGrp="1"/>
          </p:cNvSpPr>
          <p:nvPr/>
        </p:nvSpPr>
        <p:spPr>
          <a:xfrm rot="0">
            <a:off x="508000" y="3073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022277306" name="Text">
    </p:cNvPr>
          <p:cNvSpPr>
            <a:spLocks noGrp="1"/>
          </p:cNvSpPr>
          <p:nvPr/>
        </p:nvSpPr>
        <p:spPr>
          <a:xfrm rot="0">
            <a:off x="2413000" y="3073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1891600388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Managment Process</a:t>
            </a:r>
          </a:p>
        </p:txBody>
      </p:sp>
      <p:sp>
        <p:nvSpPr>
          <p:cNvPr id="545472577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Managment Function</a:t>
            </a:r>
          </a:p>
        </p:txBody>
      </p:sp>
      <p:sp>
        <p:nvSpPr>
          <p:cNvPr id="1209760826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389797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34495848" name="Text">
    </p:cNvPr>
          <p:cNvSpPr>
            <a:spLocks noGrp="1"/>
          </p:cNvSpPr>
          <p:nvPr/>
        </p:nvSpPr>
        <p:spPr>
          <a:xfrm rot="0">
            <a:off x="508000" y="3886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927057886" name="Text">
    </p:cNvPr>
          <p:cNvSpPr>
            <a:spLocks noGrp="1"/>
          </p:cNvSpPr>
          <p:nvPr/>
        </p:nvSpPr>
        <p:spPr>
          <a:xfrm rot="0">
            <a:off x="508000" y="4114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15024544" name="Text">
    </p:cNvPr>
          <p:cNvSpPr>
            <a:spLocks noGrp="1"/>
          </p:cNvSpPr>
          <p:nvPr/>
        </p:nvSpPr>
        <p:spPr>
          <a:xfrm rot="0">
            <a:off x="2413000" y="4114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1873620384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 Process</a:t>
            </a:r>
          </a:p>
        </p:txBody>
      </p:sp>
      <p:sp>
        <p:nvSpPr>
          <p:cNvPr id="854687330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Managment Function</a:t>
            </a:r>
          </a:p>
        </p:txBody>
      </p:sp>
      <p:sp>
        <p:nvSpPr>
          <p:cNvPr id="188166357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799500692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837421425" name="Text">
    </p:cNvPr>
          <p:cNvSpPr>
            <a:spLocks noGrp="1"/>
          </p:cNvSpPr>
          <p:nvPr/>
        </p:nvSpPr>
        <p:spPr>
          <a:xfrm rot="0">
            <a:off x="508000" y="4927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1413460685" name="Text">
    </p:cNvPr>
          <p:cNvSpPr>
            <a:spLocks noGrp="1"/>
          </p:cNvSpPr>
          <p:nvPr/>
        </p:nvSpPr>
        <p:spPr>
          <a:xfrm rot="0">
            <a:off x="508000" y="5156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23629831" name="Text">
    </p:cNvPr>
          <p:cNvSpPr>
            <a:spLocks noGrp="1"/>
          </p:cNvSpPr>
          <p:nvPr/>
        </p:nvSpPr>
        <p:spPr>
          <a:xfrm rot="0">
            <a:off x="2413000" y="5156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471388375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 Process</a:t>
            </a:r>
          </a:p>
        </p:txBody>
      </p:sp>
      <p:sp>
        <p:nvSpPr>
          <p:cNvPr id="1464633214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 Event</a:t>
            </a:r>
          </a:p>
        </p:txBody>
      </p:sp>
      <p:sp>
        <p:nvSpPr>
          <p:cNvPr id="2127359616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2088434919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649991639" name="Text">
    </p:cNvPr>
          <p:cNvSpPr>
            <a:spLocks noGrp="1"/>
          </p:cNvSpPr>
          <p:nvPr/>
        </p:nvSpPr>
        <p:spPr>
          <a:xfrm rot="0">
            <a:off x="508000" y="5969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Composition relation</a:t>
            </a:r>
          </a:p>
        </p:txBody>
      </p:sp>
      <p:sp>
        <p:nvSpPr>
          <p:cNvPr id="360317193" name="Text">
    </p:cNvPr>
          <p:cNvSpPr>
            <a:spLocks noGrp="1"/>
          </p:cNvSpPr>
          <p:nvPr/>
        </p:nvSpPr>
        <p:spPr>
          <a:xfrm rot="0">
            <a:off x="508000" y="6197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07312328" name="Text">
    </p:cNvPr>
          <p:cNvSpPr>
            <a:spLocks noGrp="1"/>
          </p:cNvSpPr>
          <p:nvPr/>
        </p:nvSpPr>
        <p:spPr>
          <a:xfrm rot="0">
            <a:off x="2413000" y="6197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Composition relation</a:t>
            </a:r>
          </a:p>
        </p:txBody>
      </p:sp>
      <p:sp>
        <p:nvSpPr>
          <p:cNvPr id="669850976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Managment Function</a:t>
            </a:r>
          </a:p>
        </p:txBody>
      </p:sp>
      <p:sp>
        <p:nvSpPr>
          <p:cNvPr id="1907078375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Proxy Function</a:t>
            </a:r>
          </a:p>
        </p:txBody>
      </p:sp>
      <p:sp>
        <p:nvSpPr>
          <p:cNvPr id="874287506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656715212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762732774" name="Text">
    </p:cNvPr>
          <p:cNvSpPr>
            <a:spLocks noGrp="1"/>
          </p:cNvSpPr>
          <p:nvPr/>
        </p:nvSpPr>
        <p:spPr>
          <a:xfrm rot="0">
            <a:off x="508000" y="7010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30864675" name="Text">
    </p:cNvPr>
          <p:cNvSpPr>
            <a:spLocks noGrp="1"/>
          </p:cNvSpPr>
          <p:nvPr/>
        </p:nvSpPr>
        <p:spPr>
          <a:xfrm rot="0">
            <a:off x="508000" y="7239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368810634" name="Text">
    </p:cNvPr>
          <p:cNvSpPr>
            <a:spLocks noGrp="1"/>
          </p:cNvSpPr>
          <p:nvPr/>
        </p:nvSpPr>
        <p:spPr>
          <a:xfrm rot="0">
            <a:off x="2413000" y="7239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1208903779" name="Text">
    </p:cNvPr>
          <p:cNvSpPr>
            <a:spLocks noGrp="1"/>
          </p:cNvSpPr>
          <p:nvPr/>
        </p:nvSpPr>
        <p:spPr>
          <a:xfrm rot="0">
            <a:off x="2413000" y="7442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Drafting Laws</a:t>
            </a:r>
          </a:p>
        </p:txBody>
      </p:sp>
      <p:sp>
        <p:nvSpPr>
          <p:cNvPr id="1449214164" name="Text">
    </p:cNvPr>
          <p:cNvSpPr>
            <a:spLocks noGrp="1"/>
          </p:cNvSpPr>
          <p:nvPr/>
        </p:nvSpPr>
        <p:spPr>
          <a:xfrm rot="0">
            <a:off x="2413000" y="7645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Proxy Function</a:t>
            </a:r>
          </a:p>
        </p:txBody>
      </p:sp>
      <p:sp>
        <p:nvSpPr>
          <p:cNvPr id="1621678294" name="Text">
    </p:cNvPr>
          <p:cNvSpPr>
            <a:spLocks noGrp="1"/>
          </p:cNvSpPr>
          <p:nvPr/>
        </p:nvSpPr>
        <p:spPr>
          <a:xfrm rot="0">
            <a:off x="508000" y="7442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1435773" name="Text">
    </p:cNvPr>
          <p:cNvSpPr>
            <a:spLocks noGrp="1"/>
          </p:cNvSpPr>
          <p:nvPr/>
        </p:nvSpPr>
        <p:spPr>
          <a:xfrm rot="0">
            <a:off x="508000" y="7645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957247265" name="Text">
    </p:cNvPr>
          <p:cNvSpPr>
            <a:spLocks noGrp="1"/>
          </p:cNvSpPr>
          <p:nvPr/>
        </p:nvSpPr>
        <p:spPr>
          <a:xfrm rot="0">
            <a:off x="508000" y="8051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Triggering relation</a:t>
            </a:r>
          </a:p>
        </p:txBody>
      </p:sp>
      <p:sp>
        <p:nvSpPr>
          <p:cNvPr id="1698037556" name="Text">
    </p:cNvPr>
          <p:cNvSpPr>
            <a:spLocks noGrp="1"/>
          </p:cNvSpPr>
          <p:nvPr/>
        </p:nvSpPr>
        <p:spPr>
          <a:xfrm rot="0">
            <a:off x="508000" y="8280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140712748" name="Text">
    </p:cNvPr>
          <p:cNvSpPr>
            <a:spLocks noGrp="1"/>
          </p:cNvSpPr>
          <p:nvPr/>
        </p:nvSpPr>
        <p:spPr>
          <a:xfrm rot="0">
            <a:off x="2413000" y="8280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Triggering relation</a:t>
            </a:r>
          </a:p>
        </p:txBody>
      </p:sp>
      <p:sp>
        <p:nvSpPr>
          <p:cNvPr id="64367748" name="Text">
    </p:cNvPr>
          <p:cNvSpPr>
            <a:spLocks noGrp="1"/>
          </p:cNvSpPr>
          <p:nvPr/>
        </p:nvSpPr>
        <p:spPr>
          <a:xfrm rot="0">
            <a:off x="2413000" y="8483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Stakehholder</a:t>
            </a:r>
          </a:p>
        </p:txBody>
      </p:sp>
      <p:sp>
        <p:nvSpPr>
          <p:cNvPr id="1231764664" name="Text">
    </p:cNvPr>
          <p:cNvSpPr>
            <a:spLocks noGrp="1"/>
          </p:cNvSpPr>
          <p:nvPr/>
        </p:nvSpPr>
        <p:spPr>
          <a:xfrm rot="0">
            <a:off x="2413000" y="8686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Managment Function</a:t>
            </a:r>
          </a:p>
        </p:txBody>
      </p:sp>
      <p:sp>
        <p:nvSpPr>
          <p:cNvPr id="65910526" name="Text">
    </p:cNvPr>
          <p:cNvSpPr>
            <a:spLocks noGrp="1"/>
          </p:cNvSpPr>
          <p:nvPr/>
        </p:nvSpPr>
        <p:spPr>
          <a:xfrm rot="0">
            <a:off x="508000" y="8483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98357290" name="Text">
    </p:cNvPr>
          <p:cNvSpPr>
            <a:spLocks noGrp="1"/>
          </p:cNvSpPr>
          <p:nvPr/>
        </p:nvSpPr>
        <p:spPr>
          <a:xfrm rot="0">
            <a:off x="508000" y="8686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496323664" name="Text">
    </p:cNvPr>
          <p:cNvSpPr>
            <a:spLocks noGrp="1"/>
          </p:cNvSpPr>
          <p:nvPr/>
        </p:nvSpPr>
        <p:spPr>
          <a:xfrm rot="0">
            <a:off x="508000" y="9093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Aggregation relation</a:t>
            </a:r>
          </a:p>
        </p:txBody>
      </p:sp>
      <p:sp>
        <p:nvSpPr>
          <p:cNvPr id="227224998" name="Text">
    </p:cNvPr>
          <p:cNvSpPr>
            <a:spLocks noGrp="1"/>
          </p:cNvSpPr>
          <p:nvPr/>
        </p:nvSpPr>
        <p:spPr>
          <a:xfrm rot="0">
            <a:off x="508000" y="9321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65085615" name="Text">
    </p:cNvPr>
          <p:cNvSpPr>
            <a:spLocks noGrp="1"/>
          </p:cNvSpPr>
          <p:nvPr/>
        </p:nvSpPr>
        <p:spPr>
          <a:xfrm rot="0">
            <a:off x="2413000" y="9321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Aggregation relation</a:t>
            </a:r>
          </a:p>
        </p:txBody>
      </p:sp>
      <p:sp>
        <p:nvSpPr>
          <p:cNvPr id="1670620997" name="Text">
    </p:cNvPr>
          <p:cNvSpPr>
            <a:spLocks noGrp="1"/>
          </p:cNvSpPr>
          <p:nvPr/>
        </p:nvSpPr>
        <p:spPr>
          <a:xfrm rot="0">
            <a:off x="2413000" y="9525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Drafting Laws</a:t>
            </a:r>
          </a:p>
        </p:txBody>
      </p:sp>
      <p:sp>
        <p:nvSpPr>
          <p:cNvPr id="1414762667" name="Text">
    </p:cNvPr>
          <p:cNvSpPr>
            <a:spLocks noGrp="1"/>
          </p:cNvSpPr>
          <p:nvPr/>
        </p:nvSpPr>
        <p:spPr>
          <a:xfrm rot="0">
            <a:off x="2413000" y="9728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Legal Object</a:t>
            </a:r>
          </a:p>
        </p:txBody>
      </p:sp>
      <p:sp>
        <p:nvSpPr>
          <p:cNvPr id="14770586" name="Text">
    </p:cNvPr>
          <p:cNvSpPr>
            <a:spLocks noGrp="1"/>
          </p:cNvSpPr>
          <p:nvPr/>
        </p:nvSpPr>
        <p:spPr>
          <a:xfrm rot="0">
            <a:off x="508000" y="9525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440505185" name="Text">
    </p:cNvPr>
          <p:cNvSpPr>
            <a:spLocks noGrp="1"/>
          </p:cNvSpPr>
          <p:nvPr/>
        </p:nvSpPr>
        <p:spPr>
          <a:xfrm rot="0">
            <a:off x="508000" y="9728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679210211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738767874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30</a:t>
            </a:r>
          </a:p>
        </p:txBody>
      </p:sp>
      <p:sp>
        <p:nvSpPr>
          <p:cNvPr id="59062124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9322989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669969832" name="Text">
    </p:cNvPr>
          <p:cNvSpPr>
            <a:spLocks noGrp="1"/>
          </p:cNvSpPr>
          <p:nvPr/>
        </p:nvSpPr>
        <p:spPr>
          <a:xfrm rot="0">
            <a:off x="508000" y="965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824354991" name="Text">
    </p:cNvPr>
          <p:cNvSpPr>
            <a:spLocks noGrp="1"/>
          </p:cNvSpPr>
          <p:nvPr/>
        </p:nvSpPr>
        <p:spPr>
          <a:xfrm rot="0">
            <a:off x="508000" y="1193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24416710" name="Text">
    </p:cNvPr>
          <p:cNvSpPr>
            <a:spLocks noGrp="1"/>
          </p:cNvSpPr>
          <p:nvPr/>
        </p:nvSpPr>
        <p:spPr>
          <a:xfrm rot="0">
            <a:off x="2413000" y="1193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152281466" name="Text">
    </p:cNvPr>
          <p:cNvSpPr>
            <a:spLocks noGrp="1"/>
          </p:cNvSpPr>
          <p:nvPr/>
        </p:nvSpPr>
        <p:spPr>
          <a:xfrm rot="0">
            <a:off x="2413000" y="1397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</a:t>
            </a:r>
          </a:p>
        </p:txBody>
      </p:sp>
      <p:sp>
        <p:nvSpPr>
          <p:cNvPr id="1505791581" name="Text">
    </p:cNvPr>
          <p:cNvSpPr>
            <a:spLocks noGrp="1"/>
          </p:cNvSpPr>
          <p:nvPr/>
        </p:nvSpPr>
        <p:spPr>
          <a:xfrm rot="0">
            <a:off x="2413000" y="1600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Stakehholder</a:t>
            </a:r>
          </a:p>
        </p:txBody>
      </p:sp>
      <p:sp>
        <p:nvSpPr>
          <p:cNvPr id="2105750042" name="Text">
    </p:cNvPr>
          <p:cNvSpPr>
            <a:spLocks noGrp="1"/>
          </p:cNvSpPr>
          <p:nvPr/>
        </p:nvSpPr>
        <p:spPr>
          <a:xfrm rot="0">
            <a:off x="508000" y="1397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45387773" name="Text">
    </p:cNvPr>
          <p:cNvSpPr>
            <a:spLocks noGrp="1"/>
          </p:cNvSpPr>
          <p:nvPr/>
        </p:nvSpPr>
        <p:spPr>
          <a:xfrm rot="0">
            <a:off x="508000" y="1600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472254691" name="Text">
    </p:cNvPr>
          <p:cNvSpPr>
            <a:spLocks noGrp="1"/>
          </p:cNvSpPr>
          <p:nvPr/>
        </p:nvSpPr>
        <p:spPr>
          <a:xfrm rot="0">
            <a:off x="508000" y="20066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Influence relation</a:t>
            </a:r>
          </a:p>
        </p:txBody>
      </p:sp>
      <p:sp>
        <p:nvSpPr>
          <p:cNvPr id="1103748956" name="Text">
    </p:cNvPr>
          <p:cNvSpPr>
            <a:spLocks noGrp="1"/>
          </p:cNvSpPr>
          <p:nvPr/>
        </p:nvSpPr>
        <p:spPr>
          <a:xfrm rot="0">
            <a:off x="508000" y="2235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33218717" name="Text">
    </p:cNvPr>
          <p:cNvSpPr>
            <a:spLocks noGrp="1"/>
          </p:cNvSpPr>
          <p:nvPr/>
        </p:nvSpPr>
        <p:spPr>
          <a:xfrm rot="0">
            <a:off x="2413000" y="2235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Influence relation</a:t>
            </a:r>
          </a:p>
        </p:txBody>
      </p:sp>
      <p:sp>
        <p:nvSpPr>
          <p:cNvPr id="2118686543" name="Text">
    </p:cNvPr>
          <p:cNvSpPr>
            <a:spLocks noGrp="1"/>
          </p:cNvSpPr>
          <p:nvPr/>
        </p:nvSpPr>
        <p:spPr>
          <a:xfrm rot="0">
            <a:off x="2413000" y="2438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</a:t>
            </a:r>
          </a:p>
        </p:txBody>
      </p:sp>
      <p:sp>
        <p:nvSpPr>
          <p:cNvPr id="1376123253" name="Text">
    </p:cNvPr>
          <p:cNvSpPr>
            <a:spLocks noGrp="1"/>
          </p:cNvSpPr>
          <p:nvPr/>
        </p:nvSpPr>
        <p:spPr>
          <a:xfrm rot="0">
            <a:off x="2413000" y="2641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Regulatory Requirements </a:t>
            </a:r>
          </a:p>
        </p:txBody>
      </p:sp>
      <p:sp>
        <p:nvSpPr>
          <p:cNvPr id="1564077910" name="Text">
    </p:cNvPr>
          <p:cNvSpPr>
            <a:spLocks noGrp="1"/>
          </p:cNvSpPr>
          <p:nvPr/>
        </p:nvSpPr>
        <p:spPr>
          <a:xfrm rot="0">
            <a:off x="508000" y="2438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57790370" name="Text">
    </p:cNvPr>
          <p:cNvSpPr>
            <a:spLocks noGrp="1"/>
          </p:cNvSpPr>
          <p:nvPr/>
        </p:nvSpPr>
        <p:spPr>
          <a:xfrm rot="0">
            <a:off x="508000" y="2641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858762286" name="Text">
    </p:cNvPr>
          <p:cNvSpPr>
            <a:spLocks noGrp="1"/>
          </p:cNvSpPr>
          <p:nvPr/>
        </p:nvSpPr>
        <p:spPr>
          <a:xfrm rot="0">
            <a:off x="508000" y="30480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Realization relation</a:t>
            </a:r>
          </a:p>
        </p:txBody>
      </p:sp>
      <p:sp>
        <p:nvSpPr>
          <p:cNvPr id="1310467439" name="Text">
    </p:cNvPr>
          <p:cNvSpPr>
            <a:spLocks noGrp="1"/>
          </p:cNvSpPr>
          <p:nvPr/>
        </p:nvSpPr>
        <p:spPr>
          <a:xfrm rot="0">
            <a:off x="508000" y="3276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48562597" name="Text">
    </p:cNvPr>
          <p:cNvSpPr>
            <a:spLocks noGrp="1"/>
          </p:cNvSpPr>
          <p:nvPr/>
        </p:nvSpPr>
        <p:spPr>
          <a:xfrm rot="0">
            <a:off x="2413000" y="3276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Realization relation</a:t>
            </a:r>
          </a:p>
        </p:txBody>
      </p:sp>
      <p:sp>
        <p:nvSpPr>
          <p:cNvPr id="1755019566" name="Text">
    </p:cNvPr>
          <p:cNvSpPr>
            <a:spLocks noGrp="1"/>
          </p:cNvSpPr>
          <p:nvPr/>
        </p:nvSpPr>
        <p:spPr>
          <a:xfrm rot="0">
            <a:off x="2413000" y="3479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</a:t>
            </a:r>
          </a:p>
        </p:txBody>
      </p:sp>
      <p:sp>
        <p:nvSpPr>
          <p:cNvPr id="639362767" name="Text">
    </p:cNvPr>
          <p:cNvSpPr>
            <a:spLocks noGrp="1"/>
          </p:cNvSpPr>
          <p:nvPr/>
        </p:nvSpPr>
        <p:spPr>
          <a:xfrm rot="0">
            <a:off x="2413000" y="3683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Need for new Legislation</a:t>
            </a:r>
          </a:p>
        </p:txBody>
      </p:sp>
      <p:sp>
        <p:nvSpPr>
          <p:cNvPr id="159619134" name="Text">
    </p:cNvPr>
          <p:cNvSpPr>
            <a:spLocks noGrp="1"/>
          </p:cNvSpPr>
          <p:nvPr/>
        </p:nvSpPr>
        <p:spPr>
          <a:xfrm rot="0">
            <a:off x="508000" y="3479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014909363" name="Text">
    </p:cNvPr>
          <p:cNvSpPr>
            <a:spLocks noGrp="1"/>
          </p:cNvSpPr>
          <p:nvPr/>
        </p:nvSpPr>
        <p:spPr>
          <a:xfrm rot="0">
            <a:off x="508000" y="3683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262083867" name="Text">
    </p:cNvPr>
          <p:cNvSpPr>
            <a:spLocks noGrp="1"/>
          </p:cNvSpPr>
          <p:nvPr/>
        </p:nvSpPr>
        <p:spPr>
          <a:xfrm rot="0">
            <a:off x="508000" y="40894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Serving relation</a:t>
            </a:r>
          </a:p>
        </p:txBody>
      </p:sp>
      <p:sp>
        <p:nvSpPr>
          <p:cNvPr id="1993062329" name="Text">
    </p:cNvPr>
          <p:cNvSpPr>
            <a:spLocks noGrp="1"/>
          </p:cNvSpPr>
          <p:nvPr/>
        </p:nvSpPr>
        <p:spPr>
          <a:xfrm rot="0">
            <a:off x="508000" y="4318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671201590" name="Text">
    </p:cNvPr>
          <p:cNvSpPr>
            <a:spLocks noGrp="1"/>
          </p:cNvSpPr>
          <p:nvPr/>
        </p:nvSpPr>
        <p:spPr>
          <a:xfrm rot="0">
            <a:off x="2413000" y="4318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Serving relation</a:t>
            </a:r>
          </a:p>
        </p:txBody>
      </p:sp>
      <p:sp>
        <p:nvSpPr>
          <p:cNvPr id="761363751" name="Text">
    </p:cNvPr>
          <p:cNvSpPr>
            <a:spLocks noGrp="1"/>
          </p:cNvSpPr>
          <p:nvPr/>
        </p:nvSpPr>
        <p:spPr>
          <a:xfrm rot="0">
            <a:off x="2413000" y="4521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Managment Function</a:t>
            </a:r>
          </a:p>
        </p:txBody>
      </p:sp>
      <p:sp>
        <p:nvSpPr>
          <p:cNvPr id="1512145501" name="Text">
    </p:cNvPr>
          <p:cNvSpPr>
            <a:spLocks noGrp="1"/>
          </p:cNvSpPr>
          <p:nvPr/>
        </p:nvSpPr>
        <p:spPr>
          <a:xfrm rot="0">
            <a:off x="2413000" y="4724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</a:t>
            </a:r>
          </a:p>
        </p:txBody>
      </p:sp>
      <p:sp>
        <p:nvSpPr>
          <p:cNvPr id="1912373471" name="Text">
    </p:cNvPr>
          <p:cNvSpPr>
            <a:spLocks noGrp="1"/>
          </p:cNvSpPr>
          <p:nvPr/>
        </p:nvSpPr>
        <p:spPr>
          <a:xfrm rot="0">
            <a:off x="508000" y="4521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1987979493" name="Text">
    </p:cNvPr>
          <p:cNvSpPr>
            <a:spLocks noGrp="1"/>
          </p:cNvSpPr>
          <p:nvPr/>
        </p:nvSpPr>
        <p:spPr>
          <a:xfrm rot="0">
            <a:off x="508000" y="4724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1355873096" name="Text">
    </p:cNvPr>
          <p:cNvSpPr>
            <a:spLocks noGrp="1"/>
          </p:cNvSpPr>
          <p:nvPr/>
        </p:nvSpPr>
        <p:spPr>
          <a:xfrm rot="0">
            <a:off x="508000" y="51308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Association relation</a:t>
            </a:r>
          </a:p>
        </p:txBody>
      </p:sp>
      <p:sp>
        <p:nvSpPr>
          <p:cNvPr id="112572517" name="Text">
    </p:cNvPr>
          <p:cNvSpPr>
            <a:spLocks noGrp="1"/>
          </p:cNvSpPr>
          <p:nvPr/>
        </p:nvSpPr>
        <p:spPr>
          <a:xfrm rot="0">
            <a:off x="508000" y="53594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324676116" name="Text">
    </p:cNvPr>
          <p:cNvSpPr>
            <a:spLocks noGrp="1"/>
          </p:cNvSpPr>
          <p:nvPr/>
        </p:nvSpPr>
        <p:spPr>
          <a:xfrm rot="0">
            <a:off x="2413000" y="53594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Association relation</a:t>
            </a:r>
          </a:p>
        </p:txBody>
      </p:sp>
      <p:sp>
        <p:nvSpPr>
          <p:cNvPr id="342098330" name="Text">
    </p:cNvPr>
          <p:cNvSpPr>
            <a:spLocks noGrp="1"/>
          </p:cNvSpPr>
          <p:nvPr/>
        </p:nvSpPr>
        <p:spPr>
          <a:xfrm rot="0">
            <a:off x="2413000" y="55626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Need for new Legislation</a:t>
            </a:r>
          </a:p>
        </p:txBody>
      </p:sp>
      <p:sp>
        <p:nvSpPr>
          <p:cNvPr id="1127850725" name="Text">
    </p:cNvPr>
          <p:cNvSpPr>
            <a:spLocks noGrp="1"/>
          </p:cNvSpPr>
          <p:nvPr/>
        </p:nvSpPr>
        <p:spPr>
          <a:xfrm rot="0">
            <a:off x="2413000" y="5765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Stakehholder</a:t>
            </a:r>
          </a:p>
        </p:txBody>
      </p:sp>
      <p:sp>
        <p:nvSpPr>
          <p:cNvPr id="1751407735" name="Text">
    </p:cNvPr>
          <p:cNvSpPr>
            <a:spLocks noGrp="1"/>
          </p:cNvSpPr>
          <p:nvPr/>
        </p:nvSpPr>
        <p:spPr>
          <a:xfrm rot="0">
            <a:off x="508000" y="55626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07576293" name="Text">
    </p:cNvPr>
          <p:cNvSpPr>
            <a:spLocks noGrp="1"/>
          </p:cNvSpPr>
          <p:nvPr/>
        </p:nvSpPr>
        <p:spPr>
          <a:xfrm rot="0">
            <a:off x="508000" y="5765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519073259" name="Text">
    </p:cNvPr>
          <p:cNvSpPr>
            <a:spLocks noGrp="1"/>
          </p:cNvSpPr>
          <p:nvPr/>
        </p:nvSpPr>
        <p:spPr>
          <a:xfrm rot="0">
            <a:off x="508000" y="6172200"/>
            <a:ext cx="6540500" cy="2032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3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300">
</a:rPr>
              <a:t>Contract Interface</a:t>
            </a:r>
          </a:p>
        </p:txBody>
      </p:sp>
      <p:sp>
        <p:nvSpPr>
          <p:cNvPr id="282118746" name="Text">
    </p:cNvPr>
          <p:cNvSpPr>
            <a:spLocks noGrp="1"/>
          </p:cNvSpPr>
          <p:nvPr/>
        </p:nvSpPr>
        <p:spPr>
          <a:xfrm rot="0">
            <a:off x="508000" y="64008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520282579" name="Text">
    </p:cNvPr>
          <p:cNvSpPr>
            <a:spLocks noGrp="1"/>
          </p:cNvSpPr>
          <p:nvPr/>
        </p:nvSpPr>
        <p:spPr>
          <a:xfrm rot="0">
            <a:off x="2413000" y="64008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Assignment relation</a:t>
            </a:r>
          </a:p>
        </p:txBody>
      </p:sp>
      <p:sp>
        <p:nvSpPr>
          <p:cNvPr id="376601228" name="Text">
    </p:cNvPr>
          <p:cNvSpPr>
            <a:spLocks noGrp="1"/>
          </p:cNvSpPr>
          <p:nvPr/>
        </p:nvSpPr>
        <p:spPr>
          <a:xfrm rot="0">
            <a:off x="2413000" y="66040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 Interface</a:t>
            </a:r>
          </a:p>
        </p:txBody>
      </p:sp>
      <p:sp>
        <p:nvSpPr>
          <p:cNvPr id="191943324" name="Text">
    </p:cNvPr>
          <p:cNvSpPr>
            <a:spLocks noGrp="1"/>
          </p:cNvSpPr>
          <p:nvPr/>
        </p:nvSpPr>
        <p:spPr>
          <a:xfrm rot="0">
            <a:off x="2413000" y="6807200"/>
            <a:ext cx="46355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DAO</a:t>
            </a:r>
          </a:p>
        </p:txBody>
      </p:sp>
      <p:sp>
        <p:nvSpPr>
          <p:cNvPr id="493116338" name="Text">
    </p:cNvPr>
          <p:cNvSpPr>
            <a:spLocks noGrp="1"/>
          </p:cNvSpPr>
          <p:nvPr/>
        </p:nvSpPr>
        <p:spPr>
          <a:xfrm rot="0">
            <a:off x="508000" y="66040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Source</a:t>
            </a:r>
          </a:p>
        </p:txBody>
      </p:sp>
      <p:sp>
        <p:nvSpPr>
          <p:cNvPr id="714123518" name="Text">
    </p:cNvPr>
          <p:cNvSpPr>
            <a:spLocks noGrp="1"/>
          </p:cNvSpPr>
          <p:nvPr/>
        </p:nvSpPr>
        <p:spPr>
          <a:xfrm rot="0">
            <a:off x="508000" y="6807200"/>
            <a:ext cx="19050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Target</a:t>
            </a:r>
          </a:p>
        </p:txBody>
      </p:sp>
      <p:sp>
        <p:nvSpPr>
          <p:cNvPr id="800264506" name="Text">
    </p:cNvPr>
          <p:cNvSpPr>
            <a:spLocks noGrp="1"/>
          </p:cNvSpPr>
          <p:nvPr/>
        </p:nvSpPr>
        <p:spPr>
          <a:xfrm rot="0">
            <a:off x="520700" y="7112000"/>
            <a:ext cx="6527800" cy="228600"/>
          </a:xfrm>
          <a:prstGeom prst="rect">
            <a:avLst/>
          </a:prstGeom>
        </p:spPr>
        <p:txBody>
          <a:bodyPr wrap="square" lIns="63500" tIns="0" rIns="0" bIns="0" rtlCol="0" anchor="t"/>
          <a:lstStyle/>
          <a:p>
            <a:pPr algn="l">
              <a:lnSpc>
                <a:spcPct val="100%"/>
              </a:lnSpc>
              <a:defRPr sz="12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A Smart Contract Interface</a:t>
            </a:r>
          </a:p>
        </p:txBody>
      </p:sp>
      <p:sp>
        <p:nvSpPr>
          <p:cNvPr id="576377442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501003344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31</a:t>
            </a:r>
          </a:p>
        </p:txBody>
      </p:sp>
      <p:sp>
        <p:nvSpPr>
          <p:cNvPr id="160311815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2645557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587432749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Generated View for Administrator</a:t>
            </a:r>
          </a:p>
        </p:txBody>
      </p:sp>
      <p:sp>
        <p:nvSpPr>
          <p:cNvPr id="1960932916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Implementation and Migration viewpoint</a:t>
            </a:r>
          </a:p>
        </p:txBody>
      </p:sp>
      <p:pic>
        <p:nvPicPr>
          <p:cNvPr id="1811531351" name="Picture">
    </p:cNvPr>
          <p:cNvPicPr>
            <a:picLocks noChangeAspect="1"/>
          </p:cNvPicPr>
          <p:nvPr/>
        </p:nvPicPr>
        <p:blipFill>
          <a:blip r:embed="img_0_3_3.png"/>
          <a:srcRect/>
          <a:stretch>
            <a:fillRect l="0" t="0" r="0" b="25000"/>
          </a:stretch>
        </p:blipFill>
        <p:spPr>
          <a:xfrm>
            <a:off x="508000" y="1257300"/>
            <a:ext cx="1778000" cy="1270000"/>
          </a:xfrm>
          <a:prstGeom prst="rect">
            <a:avLst/>
          </a:prstGeom>
        </p:spPr>
      </p:pic>
      <p:sp>
        <p:nvSpPr>
          <p:cNvPr id="341200330" name="Text">
    </p:cNvPr>
          <p:cNvSpPr>
            <a:spLocks noGrp="1"/>
          </p:cNvSpPr>
          <p:nvPr/>
        </p:nvSpPr>
        <p:spPr>
          <a:xfrm rot="0">
            <a:off x="508000" y="25273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1501368610" name="Text">
    </p:cNvPr>
          <p:cNvSpPr>
            <a:spLocks noGrp="1"/>
          </p:cNvSpPr>
          <p:nvPr/>
        </p:nvSpPr>
        <p:spPr>
          <a:xfrm rot="0">
            <a:off x="508000" y="3009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828475754" name="Text">
    </p:cNvPr>
          <p:cNvSpPr>
            <a:spLocks noGrp="1"/>
          </p:cNvSpPr>
          <p:nvPr/>
        </p:nvSpPr>
        <p:spPr>
          <a:xfrm rot="0">
            <a:off x="3771900" y="3009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234365404" name="Text">
    </p:cNvPr>
          <p:cNvSpPr>
            <a:spLocks noGrp="1"/>
          </p:cNvSpPr>
          <p:nvPr/>
        </p:nvSpPr>
        <p:spPr>
          <a:xfrm rot="0">
            <a:off x="508000" y="321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Administrator</a:t>
            </a:r>
          </a:p>
        </p:txBody>
      </p:sp>
      <p:sp>
        <p:nvSpPr>
          <p:cNvPr id="1871501113" name="Text">
    </p:cNvPr>
          <p:cNvSpPr>
            <a:spLocks noGrp="1"/>
          </p:cNvSpPr>
          <p:nvPr/>
        </p:nvSpPr>
        <p:spPr>
          <a:xfrm rot="0">
            <a:off x="3771900" y="321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</a:t>
            </a:r>
          </a:p>
        </p:txBody>
      </p:sp>
      <p:sp>
        <p:nvSpPr>
          <p:cNvPr id="158185879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1352679499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4</a:t>
            </a:r>
          </a:p>
        </p:txBody>
      </p:sp>
      <p:sp>
        <p:nvSpPr>
          <p:cNvPr id="1122340750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330861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238194056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Generated View for Contract Objectives</a:t>
            </a:r>
          </a:p>
        </p:txBody>
      </p:sp>
      <p:sp>
        <p:nvSpPr>
          <p:cNvPr id="126789224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Requirements Realization viewpoint</a:t>
            </a:r>
          </a:p>
        </p:txBody>
      </p:sp>
      <p:pic>
        <p:nvPicPr>
          <p:cNvPr id="1486570589" name="Picture">
    </p:cNvPr>
          <p:cNvPicPr>
            <a:picLocks noChangeAspect="1"/>
          </p:cNvPicPr>
          <p:nvPr/>
        </p:nvPicPr>
        <p:blipFill>
          <a:blip r:embed="img_0_4_3.png"/>
          <a:srcRect/>
          <a:stretch>
            <a:fillRect l="0" t="0" r="0" b="25000"/>
          </a:stretch>
        </p:blipFill>
        <p:spPr>
          <a:xfrm>
            <a:off x="508000" y="1257300"/>
            <a:ext cx="1778000" cy="1270000"/>
          </a:xfrm>
          <a:prstGeom prst="rect">
            <a:avLst/>
          </a:prstGeom>
        </p:spPr>
      </p:pic>
      <p:sp>
        <p:nvSpPr>
          <p:cNvPr id="718537920" name="Text">
    </p:cNvPr>
          <p:cNvSpPr>
            <a:spLocks noGrp="1"/>
          </p:cNvSpPr>
          <p:nvPr/>
        </p:nvSpPr>
        <p:spPr>
          <a:xfrm rot="0">
            <a:off x="508000" y="25273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1093163328" name="Text">
    </p:cNvPr>
          <p:cNvSpPr>
            <a:spLocks noGrp="1"/>
          </p:cNvSpPr>
          <p:nvPr/>
        </p:nvSpPr>
        <p:spPr>
          <a:xfrm rot="0">
            <a:off x="508000" y="3009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2100409201" name="Text">
    </p:cNvPr>
          <p:cNvSpPr>
            <a:spLocks noGrp="1"/>
          </p:cNvSpPr>
          <p:nvPr/>
        </p:nvSpPr>
        <p:spPr>
          <a:xfrm rot="0">
            <a:off x="3771900" y="3009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139797798" name="Text">
    </p:cNvPr>
          <p:cNvSpPr>
            <a:spLocks noGrp="1"/>
          </p:cNvSpPr>
          <p:nvPr/>
        </p:nvSpPr>
        <p:spPr>
          <a:xfrm rot="0">
            <a:off x="508000" y="321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 Objectives</a:t>
            </a:r>
          </a:p>
        </p:txBody>
      </p:sp>
      <p:sp>
        <p:nvSpPr>
          <p:cNvPr id="1978814483" name="Text">
    </p:cNvPr>
          <p:cNvSpPr>
            <a:spLocks noGrp="1"/>
          </p:cNvSpPr>
          <p:nvPr/>
        </p:nvSpPr>
        <p:spPr>
          <a:xfrm rot="0">
            <a:off x="3771900" y="321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</a:t>
            </a:r>
          </a:p>
        </p:txBody>
      </p:sp>
      <p:sp>
        <p:nvSpPr>
          <p:cNvPr id="1981015476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113867324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5</a:t>
            </a:r>
          </a:p>
        </p:txBody>
      </p:sp>
      <p:sp>
        <p:nvSpPr>
          <p:cNvPr id="1252044838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80129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740339786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Generated View for Contract Objectives</a:t>
            </a:r>
          </a:p>
        </p:txBody>
      </p:sp>
      <p:sp>
        <p:nvSpPr>
          <p:cNvPr id="1270161173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Outcome Realization viewpoint</a:t>
            </a:r>
          </a:p>
        </p:txBody>
      </p:sp>
      <p:pic>
        <p:nvPicPr>
          <p:cNvPr id="1178379316" name="Picture">
    </p:cNvPr>
          <p:cNvPicPr>
            <a:picLocks noChangeAspect="1"/>
          </p:cNvPicPr>
          <p:nvPr/>
        </p:nvPicPr>
        <p:blipFill>
          <a:blip r:embed="img_0_5_3.png"/>
          <a:srcRect/>
          <a:stretch>
            <a:fillRect l="0" t="0" r="0" b="25000"/>
          </a:stretch>
        </p:blipFill>
        <p:spPr>
          <a:xfrm>
            <a:off x="508000" y="1257300"/>
            <a:ext cx="1778000" cy="1270000"/>
          </a:xfrm>
          <a:prstGeom prst="rect">
            <a:avLst/>
          </a:prstGeom>
        </p:spPr>
      </p:pic>
      <p:sp>
        <p:nvSpPr>
          <p:cNvPr id="630347345" name="Text">
    </p:cNvPr>
          <p:cNvSpPr>
            <a:spLocks noGrp="1"/>
          </p:cNvSpPr>
          <p:nvPr/>
        </p:nvSpPr>
        <p:spPr>
          <a:xfrm rot="0">
            <a:off x="508000" y="25273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338538892" name="Text">
    </p:cNvPr>
          <p:cNvSpPr>
            <a:spLocks noGrp="1"/>
          </p:cNvSpPr>
          <p:nvPr/>
        </p:nvSpPr>
        <p:spPr>
          <a:xfrm rot="0">
            <a:off x="508000" y="3009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150379082" name="Text">
    </p:cNvPr>
          <p:cNvSpPr>
            <a:spLocks noGrp="1"/>
          </p:cNvSpPr>
          <p:nvPr/>
        </p:nvSpPr>
        <p:spPr>
          <a:xfrm rot="0">
            <a:off x="3771900" y="3009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1731163624" name="Text">
    </p:cNvPr>
          <p:cNvSpPr>
            <a:spLocks noGrp="1"/>
          </p:cNvSpPr>
          <p:nvPr/>
        </p:nvSpPr>
        <p:spPr>
          <a:xfrm rot="0">
            <a:off x="508000" y="321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 Objectives</a:t>
            </a:r>
          </a:p>
        </p:txBody>
      </p:sp>
      <p:sp>
        <p:nvSpPr>
          <p:cNvPr id="1345886082" name="Text">
    </p:cNvPr>
          <p:cNvSpPr>
            <a:spLocks noGrp="1"/>
          </p:cNvSpPr>
          <p:nvPr/>
        </p:nvSpPr>
        <p:spPr>
          <a:xfrm rot="0">
            <a:off x="3771900" y="321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</a:t>
            </a:r>
          </a:p>
        </p:txBody>
      </p:sp>
      <p:sp>
        <p:nvSpPr>
          <p:cNvPr id="702610904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1721528218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6</a:t>
            </a:r>
          </a:p>
        </p:txBody>
      </p:sp>
      <p:sp>
        <p:nvSpPr>
          <p:cNvPr id="560587537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47574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2055263892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Generated View for Contract Objectives</a:t>
            </a:r>
          </a:p>
        </p:txBody>
      </p:sp>
      <p:sp>
        <p:nvSpPr>
          <p:cNvPr id="1846594241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Implementation and Migration viewpoint</a:t>
            </a:r>
          </a:p>
        </p:txBody>
      </p:sp>
      <p:pic>
        <p:nvPicPr>
          <p:cNvPr id="958261645" name="Picture">
    </p:cNvPr>
          <p:cNvPicPr>
            <a:picLocks noChangeAspect="1"/>
          </p:cNvPicPr>
          <p:nvPr/>
        </p:nvPicPr>
        <p:blipFill>
          <a:blip r:embed="img_0_6_3.png"/>
          <a:srcRect/>
          <a:stretch>
            <a:fillRect l="0" t="0" r="0" b="25000"/>
          </a:stretch>
        </p:blipFill>
        <p:spPr>
          <a:xfrm>
            <a:off x="508000" y="1257300"/>
            <a:ext cx="1778000" cy="1270000"/>
          </a:xfrm>
          <a:prstGeom prst="rect">
            <a:avLst/>
          </a:prstGeom>
        </p:spPr>
      </p:pic>
      <p:sp>
        <p:nvSpPr>
          <p:cNvPr id="1362324141" name="Text">
    </p:cNvPr>
          <p:cNvSpPr>
            <a:spLocks noGrp="1"/>
          </p:cNvSpPr>
          <p:nvPr/>
        </p:nvSpPr>
        <p:spPr>
          <a:xfrm rot="0">
            <a:off x="508000" y="25273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375595961" name="Text">
    </p:cNvPr>
          <p:cNvSpPr>
            <a:spLocks noGrp="1"/>
          </p:cNvSpPr>
          <p:nvPr/>
        </p:nvSpPr>
        <p:spPr>
          <a:xfrm rot="0">
            <a:off x="508000" y="3009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2118148539" name="Text">
    </p:cNvPr>
          <p:cNvSpPr>
            <a:spLocks noGrp="1"/>
          </p:cNvSpPr>
          <p:nvPr/>
        </p:nvSpPr>
        <p:spPr>
          <a:xfrm rot="0">
            <a:off x="3771900" y="3009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684174975" name="Text">
    </p:cNvPr>
          <p:cNvSpPr>
            <a:spLocks noGrp="1"/>
          </p:cNvSpPr>
          <p:nvPr/>
        </p:nvSpPr>
        <p:spPr>
          <a:xfrm rot="0">
            <a:off x="508000" y="321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 Objectives</a:t>
            </a:r>
          </a:p>
        </p:txBody>
      </p:sp>
      <p:sp>
        <p:nvSpPr>
          <p:cNvPr id="1651232712" name="Text">
    </p:cNvPr>
          <p:cNvSpPr>
            <a:spLocks noGrp="1"/>
          </p:cNvSpPr>
          <p:nvPr/>
        </p:nvSpPr>
        <p:spPr>
          <a:xfrm rot="0">
            <a:off x="3771900" y="321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</a:t>
            </a:r>
          </a:p>
        </p:txBody>
      </p:sp>
      <p:sp>
        <p:nvSpPr>
          <p:cNvPr id="1838827223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271236966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7</a:t>
            </a:r>
          </a:p>
        </p:txBody>
      </p:sp>
      <p:sp>
        <p:nvSpPr>
          <p:cNvPr id="1871238145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1818292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93015882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Generated View for Contract Objectives</a:t>
            </a:r>
          </a:p>
        </p:txBody>
      </p:sp>
      <p:sp>
        <p:nvSpPr>
          <p:cNvPr id="958580156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Requirements Realization viewpoint</a:t>
            </a:r>
          </a:p>
        </p:txBody>
      </p:sp>
      <p:pic>
        <p:nvPicPr>
          <p:cNvPr id="470497455" name="Picture">
    </p:cNvPr>
          <p:cNvPicPr>
            <a:picLocks noChangeAspect="1"/>
          </p:cNvPicPr>
          <p:nvPr/>
        </p:nvPicPr>
        <p:blipFill>
          <a:blip r:embed="img_0_7_3.png"/>
          <a:srcRect/>
          <a:stretch>
            <a:fillRect l="0" t="0" r="0" b="25000"/>
          </a:stretch>
        </p:blipFill>
        <p:spPr>
          <a:xfrm>
            <a:off x="508000" y="1257300"/>
            <a:ext cx="4368800" cy="1270000"/>
          </a:xfrm>
          <a:prstGeom prst="rect">
            <a:avLst/>
          </a:prstGeom>
        </p:spPr>
      </p:pic>
      <p:sp>
        <p:nvSpPr>
          <p:cNvPr id="858456503" name="Text">
    </p:cNvPr>
          <p:cNvSpPr>
            <a:spLocks noGrp="1"/>
          </p:cNvSpPr>
          <p:nvPr/>
        </p:nvSpPr>
        <p:spPr>
          <a:xfrm rot="0">
            <a:off x="508000" y="25273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966114171" name="Text">
    </p:cNvPr>
          <p:cNvSpPr>
            <a:spLocks noGrp="1"/>
          </p:cNvSpPr>
          <p:nvPr/>
        </p:nvSpPr>
        <p:spPr>
          <a:xfrm rot="0">
            <a:off x="508000" y="3009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1411994617" name="Text">
    </p:cNvPr>
          <p:cNvSpPr>
            <a:spLocks noGrp="1"/>
          </p:cNvSpPr>
          <p:nvPr/>
        </p:nvSpPr>
        <p:spPr>
          <a:xfrm rot="0">
            <a:off x="3771900" y="3009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87491987" name="Text">
    </p:cNvPr>
          <p:cNvSpPr>
            <a:spLocks noGrp="1"/>
          </p:cNvSpPr>
          <p:nvPr/>
        </p:nvSpPr>
        <p:spPr>
          <a:xfrm rot="0">
            <a:off x="508000" y="321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 Objectives</a:t>
            </a:r>
          </a:p>
        </p:txBody>
      </p:sp>
      <p:sp>
        <p:nvSpPr>
          <p:cNvPr id="2062506681" name="Text">
    </p:cNvPr>
          <p:cNvSpPr>
            <a:spLocks noGrp="1"/>
          </p:cNvSpPr>
          <p:nvPr/>
        </p:nvSpPr>
        <p:spPr>
          <a:xfrm rot="0">
            <a:off x="3771900" y="321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</a:t>
            </a:r>
          </a:p>
        </p:txBody>
      </p:sp>
      <p:sp>
        <p:nvSpPr>
          <p:cNvPr id="1857382652" name="Text">
    </p:cNvPr>
          <p:cNvSpPr>
            <a:spLocks noGrp="1"/>
          </p:cNvSpPr>
          <p:nvPr/>
        </p:nvSpPr>
        <p:spPr>
          <a:xfrm rot="0">
            <a:off x="508000" y="3416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Legal Object</a:t>
            </a:r>
          </a:p>
        </p:txBody>
      </p:sp>
      <p:sp>
        <p:nvSpPr>
          <p:cNvPr id="1889359944" name="Text">
    </p:cNvPr>
          <p:cNvSpPr>
            <a:spLocks noGrp="1"/>
          </p:cNvSpPr>
          <p:nvPr/>
        </p:nvSpPr>
        <p:spPr>
          <a:xfrm rot="0">
            <a:off x="3771900" y="3416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Object</a:t>
            </a:r>
          </a:p>
        </p:txBody>
      </p:sp>
      <p:sp>
        <p:nvSpPr>
          <p:cNvPr id="2005145495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2000597324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8</a:t>
            </a:r>
          </a:p>
        </p:txBody>
      </p:sp>
      <p:sp>
        <p:nvSpPr>
          <p:cNvPr id="876544455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495971" name="Picture">
    </p:cNvPr>
          <p:cNvPicPr>
            <a:picLocks noChangeAspect="1"/>
          </p:cNvPicPr>
          <p:nvPr/>
        </p:nvPicPr>
        <p:blipFill>
          <a:blip r:embed="img_0_0_0.png"/>
          <a:srcRect/>
          <a:stretch>
            <a:fillRect l="0" t="0" r="0" b="-1070000"/>
          </a:stretch>
        </p:blipFill>
        <p:spPr>
          <a:xfrm>
            <a:off x="0" y="0"/>
            <a:ext cx="7556500" cy="635000"/>
          </a:xfrm>
          <a:prstGeom prst="rect">
            <a:avLst/>
          </a:prstGeom>
        </p:spPr>
      </p:pic>
      <p:sp>
        <p:nvSpPr>
          <p:cNvPr id="847893983" name="Text">
    </p:cNvPr>
          <p:cNvSpPr>
            <a:spLocks noGrp="1"/>
          </p:cNvSpPr>
          <p:nvPr/>
        </p:nvSpPr>
        <p:spPr>
          <a:xfrm rot="0">
            <a:off x="508000" y="762000"/>
            <a:ext cx="6540500" cy="2413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6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600">
</a:rPr>
              <a:t>Generated View for Contract Objectives</a:t>
            </a:r>
          </a:p>
        </p:txBody>
      </p:sp>
      <p:sp>
        <p:nvSpPr>
          <p:cNvPr id="676103390" name="Text">
    </p:cNvPr>
          <p:cNvSpPr>
            <a:spLocks noGrp="1"/>
          </p:cNvSpPr>
          <p:nvPr/>
        </p:nvSpPr>
        <p:spPr>
          <a:xfrm rot="0">
            <a:off x="508000" y="1003300"/>
            <a:ext cx="6540500" cy="1905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200" i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200">
</a:rPr>
              <a:t>Product viewpoint</a:t>
            </a:r>
          </a:p>
        </p:txBody>
      </p:sp>
      <p:pic>
        <p:nvPicPr>
          <p:cNvPr id="21920214" name="Picture">
    </p:cNvPr>
          <p:cNvPicPr>
            <a:picLocks noChangeAspect="1"/>
          </p:cNvPicPr>
          <p:nvPr/>
        </p:nvPicPr>
        <p:blipFill>
          <a:blip r:embed="img_0_8_3.png"/>
          <a:srcRect/>
          <a:stretch>
            <a:fillRect l="0" t="0" r="0" b="25000"/>
          </a:stretch>
        </p:blipFill>
        <p:spPr>
          <a:xfrm>
            <a:off x="508000" y="1257300"/>
            <a:ext cx="3683000" cy="1270000"/>
          </a:xfrm>
          <a:prstGeom prst="rect">
            <a:avLst/>
          </a:prstGeom>
        </p:spPr>
      </p:pic>
      <p:sp>
        <p:nvSpPr>
          <p:cNvPr id="1298691925" name="Text">
    </p:cNvPr>
          <p:cNvSpPr>
            <a:spLocks noGrp="1"/>
          </p:cNvSpPr>
          <p:nvPr/>
        </p:nvSpPr>
        <p:spPr>
          <a:xfrm rot="0">
            <a:off x="508000" y="2527300"/>
            <a:ext cx="6527800" cy="444500"/>
          </a:xfrm>
          <a:prstGeom prst="rect">
            <a:avLst/>
          </a:prstGeom>
        </p:spPr>
        <p:txBody>
          <a:bodyPr wrap="square" lIns="0" tIns="0" rIns="0" bIns="0" rtlCol="0" anchor="b"/>
          <a:lstStyle/>
          <a:p>
            <a:pPr algn="l">
              <a:lnSpc>
                <a:spcPct val="100%"/>
              </a:lnSpc>
              <a:defRPr sz="1400">
                <a:solidFill>
                  <a:srgbClr val="7CA9BF"/>
                </a:solidFill>
                <a:latin typeface="DejaVu Sans"/>
                <a:ea typeface="DejaVu Sans"/>
                <a:cs typeface="DejaVu Sans"/>
              </a:defRPr>
            </a:pPr>
            <a:r>
              <a:rPr sz="1400">
</a:rPr>
              <a:t>Elements</a:t>
            </a:r>
          </a:p>
        </p:txBody>
      </p:sp>
      <p:sp>
        <p:nvSpPr>
          <p:cNvPr id="714839161" name="Text">
    </p:cNvPr>
          <p:cNvSpPr>
            <a:spLocks noGrp="1"/>
          </p:cNvSpPr>
          <p:nvPr/>
        </p:nvSpPr>
        <p:spPr>
          <a:xfrm rot="0">
            <a:off x="508000" y="3009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Element</a:t>
            </a:r>
          </a:p>
        </p:txBody>
      </p:sp>
      <p:sp>
        <p:nvSpPr>
          <p:cNvPr id="2084322416" name="Text">
    </p:cNvPr>
          <p:cNvSpPr>
            <a:spLocks noGrp="1"/>
          </p:cNvSpPr>
          <p:nvPr/>
        </p:nvSpPr>
        <p:spPr>
          <a:xfrm rot="0">
            <a:off x="3771900" y="3009900"/>
            <a:ext cx="3263900" cy="203200"/>
          </a:xfrm>
          <a:prstGeom prst="rect">
            <a:avLst/>
          </a:prstGeom>
          <a:solidFill>
            <a:srgbClr val="A2C7DA"/>
          </a:solidFill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Type</a:t>
            </a:r>
          </a:p>
        </p:txBody>
      </p:sp>
      <p:sp>
        <p:nvSpPr>
          <p:cNvPr id="240024296" name="Text">
    </p:cNvPr>
          <p:cNvSpPr>
            <a:spLocks noGrp="1"/>
          </p:cNvSpPr>
          <p:nvPr/>
        </p:nvSpPr>
        <p:spPr>
          <a:xfrm rot="0">
            <a:off x="508000" y="321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 Objectives</a:t>
            </a:r>
          </a:p>
        </p:txBody>
      </p:sp>
      <p:sp>
        <p:nvSpPr>
          <p:cNvPr id="1205931" name="Text">
    </p:cNvPr>
          <p:cNvSpPr>
            <a:spLocks noGrp="1"/>
          </p:cNvSpPr>
          <p:nvPr/>
        </p:nvSpPr>
        <p:spPr>
          <a:xfrm rot="0">
            <a:off x="3771900" y="32131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Contract</a:t>
            </a:r>
          </a:p>
        </p:txBody>
      </p:sp>
      <p:sp>
        <p:nvSpPr>
          <p:cNvPr id="1985741452" name="Text">
    </p:cNvPr>
          <p:cNvSpPr>
            <a:spLocks noGrp="1"/>
          </p:cNvSpPr>
          <p:nvPr/>
        </p:nvSpPr>
        <p:spPr>
          <a:xfrm rot="0">
            <a:off x="508000" y="3416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Legal Object</a:t>
            </a:r>
          </a:p>
        </p:txBody>
      </p:sp>
      <p:sp>
        <p:nvSpPr>
          <p:cNvPr id="1797156747" name="Text">
    </p:cNvPr>
          <p:cNvSpPr>
            <a:spLocks noGrp="1"/>
          </p:cNvSpPr>
          <p:nvPr/>
        </p:nvSpPr>
        <p:spPr>
          <a:xfrm rot="0">
            <a:off x="3771900" y="3416300"/>
            <a:ext cx="3263900" cy="203200"/>
          </a:xfrm>
          <a:prstGeom prst="rect">
            <a:avLst/>
          </a:prstGeom>
          <a:ln w="6350">
            <a:solidFill>
              <a:srgbClr val="7CA9BF"/>
            </a:solidFill>
            <a:prstDash val="solid"/>
          </a:ln>
        </p:spPr>
        <p:txBody>
          <a:bodyPr wrap="square" lIns="25400" tIns="25400" rIns="25400" bIns="25400" rtlCol="0" anchor="ctr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DejaVu Sans"/>
                <a:ea typeface="DejaVu Sans"/>
                <a:cs typeface="DejaVu Sans"/>
              </a:defRPr>
            </a:pPr>
            <a:r>
              <a:rPr sz="1000">
</a:rPr>
              <a:t>Business Object</a:t>
            </a:r>
          </a:p>
        </p:txBody>
      </p:sp>
      <p:sp>
        <p:nvSpPr>
          <p:cNvPr id="377147706" name="Text">
    </p:cNvPr>
          <p:cNvSpPr>
            <a:spLocks noGrp="1"/>
          </p:cNvSpPr>
          <p:nvPr/>
        </p:nvSpPr>
        <p:spPr>
          <a:xfrm rot="0">
            <a:off x="508000" y="10058400"/>
            <a:ext cx="51308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VDAO - Viable DAO Framework</a:t>
            </a:r>
          </a:p>
        </p:txBody>
      </p:sp>
      <p:sp>
        <p:nvSpPr>
          <p:cNvPr id="97438304" name="Text">
    </p:cNvPr>
          <p:cNvSpPr>
            <a:spLocks noGrp="1"/>
          </p:cNvSpPr>
          <p:nvPr/>
        </p:nvSpPr>
        <p:spPr>
          <a:xfrm rot="0">
            <a:off x="5638800" y="10058400"/>
            <a:ext cx="10287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r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9</a:t>
            </a:r>
          </a:p>
        </p:txBody>
      </p:sp>
      <p:sp>
        <p:nvSpPr>
          <p:cNvPr id="1947827968" name="Text">
    </p:cNvPr>
          <p:cNvSpPr>
            <a:spLocks noGrp="1"/>
          </p:cNvSpPr>
          <p:nvPr/>
        </p:nvSpPr>
        <p:spPr>
          <a:xfrm rot="0">
            <a:off x="6667500" y="10058400"/>
            <a:ext cx="381000" cy="6350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800">
                <a:solidFill>
                  <a:srgbClr val="666666"/>
                </a:solidFill>
                <a:latin typeface="DejaVu Sans"/>
                <a:ea typeface="DejaVu Sans"/>
                <a:cs typeface="DejaVu Sans"/>
              </a:defRPr>
            </a:pPr>
            <a:r>
              <a:rPr sz="800">
</a:rPr>
              <a:t> / 31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>
  <Application>JasperReports Library version 6.7.1</Applicat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</coreProperties>
</file>