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6132-0DE2-7148-AC5B-9E94D83E49CF}" type="datetimeFigureOut">
              <a:rPr lang="en-US" smtClean="0"/>
              <a:t>5/2/16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DE77-852A-0147-BDE6-356FB26C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309" y="136272"/>
            <a:ext cx="8839958" cy="7694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dirty="0" smtClean="0"/>
              <a:t>Sector should we invest?</a:t>
            </a:r>
            <a:r>
              <a:rPr lang="en-US" sz="1600" dirty="0" smtClean="0"/>
              <a:t> Source of Answer </a:t>
            </a:r>
            <a:r>
              <a:rPr lang="en-US" sz="2400" dirty="0" smtClean="0"/>
              <a:t>: 	</a:t>
            </a:r>
          </a:p>
          <a:p>
            <a:pPr algn="ctr"/>
            <a:r>
              <a:rPr lang="en-US" b="1" dirty="0" smtClean="0"/>
              <a:t>JCS and JBS in each sector 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sz="2000" b="1" dirty="0" smtClean="0"/>
              <a:t>Percent </a:t>
            </a:r>
            <a:r>
              <a:rPr lang="en-US" b="1" dirty="0" smtClean="0"/>
              <a:t>Difference between JCS and JBS </a:t>
            </a:r>
          </a:p>
        </p:txBody>
      </p:sp>
      <p:pic>
        <p:nvPicPr>
          <p:cNvPr id="6" name="Picture 5" descr="plo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9" y="1049867"/>
            <a:ext cx="8839958" cy="568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590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135466"/>
            <a:ext cx="9144000" cy="6282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150533" y="2607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</cp:revision>
  <dcterms:created xsi:type="dcterms:W3CDTF">2016-05-02T10:28:57Z</dcterms:created>
  <dcterms:modified xsi:type="dcterms:W3CDTF">2016-05-02T10:29:23Z</dcterms:modified>
</cp:coreProperties>
</file>