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62" r:id="rId5"/>
    <p:sldId id="259" r:id="rId6"/>
    <p:sldId id="263" r:id="rId7"/>
    <p:sldId id="260" r:id="rId8"/>
    <p:sldId id="264" r:id="rId9"/>
    <p:sldId id="270" r:id="rId10"/>
    <p:sldId id="266" r:id="rId11"/>
    <p:sldId id="267" r:id="rId12"/>
    <p:sldId id="268" r:id="rId13"/>
    <p:sldId id="269" r:id="rId14"/>
    <p:sldId id="272" r:id="rId15"/>
    <p:sldId id="271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58CCD-771C-434D-8A71-AD42EB9A362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30CF-3197-4D5A-846D-F42D0C4CA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5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1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5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72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6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8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2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1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5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1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51FC48-808A-4C56-902F-84D2DB8C2C7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9C77-F9ED-4C84-A9F0-26CEDB79C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0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C11A-0731-0B1D-4927-C69D07C3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75" y="818072"/>
            <a:ext cx="8825658" cy="33295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android emulator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E1720-13C0-DD1F-FBEE-CF0581AF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5516" y="4882551"/>
            <a:ext cx="3706484" cy="1975449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. Sambasiva 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192011089</a:t>
            </a:r>
          </a:p>
          <a:p>
            <a:pPr algn="r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for android applications</a:t>
            </a:r>
          </a:p>
          <a:p>
            <a:pPr algn="r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CSA3731</a:t>
            </a:r>
          </a:p>
          <a:p>
            <a:pPr algn="r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31-01-2023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7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5F66-ADF1-8825-D18B-14BAA161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CC96B-76E6-0646-6C92-7F38F7B0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6022"/>
            <a:ext cx="8947150" cy="4088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CC93-BF02-D08C-DB8B-894FCB819F97}"/>
              </a:ext>
            </a:extLst>
          </p:cNvPr>
          <p:cNvSpPr txBox="1"/>
          <p:nvPr/>
        </p:nvSpPr>
        <p:spPr>
          <a:xfrm>
            <a:off x="1630392" y="1483916"/>
            <a:ext cx="338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Before starting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75794-4175-C8F2-EAEB-7B4D599678E5}"/>
              </a:ext>
            </a:extLst>
          </p:cNvPr>
          <p:cNvSpPr txBox="1"/>
          <p:nvPr/>
        </p:nvSpPr>
        <p:spPr>
          <a:xfrm>
            <a:off x="6633713" y="1514693"/>
            <a:ext cx="282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After starting</a:t>
            </a:r>
          </a:p>
        </p:txBody>
      </p:sp>
    </p:spTree>
    <p:extLst>
      <p:ext uri="{BB962C8B-B14F-4D97-AF65-F5344CB8AC3E}">
        <p14:creationId xmlns:p14="http://schemas.microsoft.com/office/powerpoint/2010/main" val="87006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60E8-A0AB-60E6-389A-656E695C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 inspector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EEE77-CC72-9035-FF44-BDDD53F67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53520"/>
            <a:ext cx="8947150" cy="3793998"/>
          </a:xfrm>
        </p:spPr>
      </p:pic>
    </p:spTree>
    <p:extLst>
      <p:ext uri="{BB962C8B-B14F-4D97-AF65-F5344CB8AC3E}">
        <p14:creationId xmlns:p14="http://schemas.microsoft.com/office/powerpoint/2010/main" val="12680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B0BE-5D94-0D8D-0468-2577D0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64F95-8D22-1CB1-797D-7C36DECD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951" y="1544128"/>
            <a:ext cx="8701041" cy="4773283"/>
          </a:xfrm>
        </p:spPr>
      </p:pic>
    </p:spTree>
    <p:extLst>
      <p:ext uri="{BB962C8B-B14F-4D97-AF65-F5344CB8AC3E}">
        <p14:creationId xmlns:p14="http://schemas.microsoft.com/office/powerpoint/2010/main" val="203349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DC02-E466-0B68-67D0-38DD583E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6D066-171D-90D1-B7C9-C0272A38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95" y="1587261"/>
            <a:ext cx="8630953" cy="4756030"/>
          </a:xfrm>
        </p:spPr>
      </p:pic>
    </p:spTree>
    <p:extLst>
      <p:ext uri="{BB962C8B-B14F-4D97-AF65-F5344CB8AC3E}">
        <p14:creationId xmlns:p14="http://schemas.microsoft.com/office/powerpoint/2010/main" val="270581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08B1-0CBF-29EA-89EA-E545BB5D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outcomes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F9213E-0C90-AD01-AB65-C825FA6C3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987440"/>
              </p:ext>
            </p:extLst>
          </p:nvPr>
        </p:nvGraphicFramePr>
        <p:xfrm>
          <a:off x="1206830" y="1853248"/>
          <a:ext cx="89471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864">
                  <a:extLst>
                    <a:ext uri="{9D8B030D-6E8A-4147-A177-3AD203B41FA5}">
                      <a16:colId xmlns:a16="http://schemas.microsoft.com/office/drawing/2014/main" val="1396563491"/>
                    </a:ext>
                  </a:extLst>
                </a:gridCol>
                <a:gridCol w="2873286">
                  <a:extLst>
                    <a:ext uri="{9D8B030D-6E8A-4147-A177-3AD203B41FA5}">
                      <a16:colId xmlns:a16="http://schemas.microsoft.com/office/drawing/2014/main" val="1569023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1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a user is able to Open application.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7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the Image input is taking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6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the face is recognised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the face is detected in the Low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the Performance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8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the Application UI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Text input will take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2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N faces are recognised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if the Identity verification is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if the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Masked face is detected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1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8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C8D7F36-A5A9-3D7D-43C8-9B145EF7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7" y="616620"/>
            <a:ext cx="9404723" cy="140053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33AB4A-FC2E-059E-8036-7A0E1ED3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447552"/>
            <a:ext cx="8946541" cy="4195481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face recognition application is tested using the Appium software.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the possible outcomes and parameters are tested using Appium server.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of test cases are tested positive in the testing process.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test cases are tested negative in the testing process.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the low light detection, face mask detection we can overcome the negative outcomes.</a:t>
            </a:r>
          </a:p>
          <a:p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2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A965-6969-DF1C-FCC9-37B97E7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9DD4-D847-A81A-D4F8-45365F71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Title</a:t>
            </a:r>
          </a:p>
          <a:p>
            <a:r>
              <a:rPr lang="en-GB" dirty="0"/>
              <a:t>Objective</a:t>
            </a:r>
          </a:p>
          <a:p>
            <a:r>
              <a:rPr lang="en-GB" dirty="0"/>
              <a:t>Abstract</a:t>
            </a:r>
          </a:p>
          <a:p>
            <a:r>
              <a:rPr lang="en-GB" dirty="0"/>
              <a:t>Proposed system</a:t>
            </a:r>
          </a:p>
          <a:p>
            <a:r>
              <a:rPr lang="en-GB" dirty="0"/>
              <a:t>Flow chart</a:t>
            </a:r>
          </a:p>
          <a:p>
            <a:r>
              <a:rPr lang="en-GB" dirty="0"/>
              <a:t>Concept </a:t>
            </a:r>
          </a:p>
          <a:p>
            <a:r>
              <a:rPr lang="en-GB" dirty="0"/>
              <a:t>No . of testcase</a:t>
            </a:r>
          </a:p>
          <a:p>
            <a:r>
              <a:rPr lang="en-GB" dirty="0"/>
              <a:t>Application tools</a:t>
            </a:r>
          </a:p>
          <a:p>
            <a:r>
              <a:rPr lang="en-GB" dirty="0"/>
              <a:t>Test case outcomes</a:t>
            </a:r>
          </a:p>
          <a:p>
            <a:r>
              <a:rPr lang="en-GB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07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A768-3BB7-B27E-A7D4-A9279D2D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D5F2-F51D-9704-E04F-5AFAE98F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is an open-source automation tool or we can call it an open-source automation framework which allows us to automate the different type of mobile applications.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a web application, it could be a native or hybrid application.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API works for both Android and iOS platform test scripts. It has NO dependency on Mobile device OS.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051-28DD-6AC3-FB91-C9B84736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3DF-47BE-FBF6-2FF2-29D8F1EB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538606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map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 and tools installation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server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testing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outcomes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6118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73D0-BA47-D6CA-3A3B-437749FB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E7A6-775C-ABD9-C7CA-42257300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identifying or verifying the identity of an individual using their face. Face recognition systems can be used to identify people face.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outcome of the face recognition app.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8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70BF-251C-1276-9A32-0FD54895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49" y="685632"/>
            <a:ext cx="9404723" cy="140053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7C8E-CFA5-3F84-1752-20B0F226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86162"/>
            <a:ext cx="8946541" cy="4201233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 is the verification system to identify the person identity through the biometric method.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app will recognise and identifies the faces of people.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recognition is used to distinguish each other.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application is used to verified whether the face is matched.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recognition app accuracy is improved by the testing the application repeatedly.</a:t>
            </a:r>
          </a:p>
        </p:txBody>
      </p:sp>
    </p:spTree>
    <p:extLst>
      <p:ext uri="{BB962C8B-B14F-4D97-AF65-F5344CB8AC3E}">
        <p14:creationId xmlns:p14="http://schemas.microsoft.com/office/powerpoint/2010/main" val="59303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3FA5-4A63-B99E-323E-5BBAE33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0015-CD24-94A3-AF7D-A99C0EAF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face recognition app using android studio.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 using emulator.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face recognition app for positive and negative outcomes.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interacts with an application automatically and run tests repeatedly against the given application at various sessions.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086D-6219-6C7B-9090-108626F2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A0F1-FC42-1FB8-A765-55EE674A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app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UI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E636-6553-E85A-0F66-02749FD8A385}"/>
              </a:ext>
            </a:extLst>
          </p:cNvPr>
          <p:cNvSpPr txBox="1"/>
          <p:nvPr/>
        </p:nvSpPr>
        <p:spPr>
          <a:xfrm>
            <a:off x="5576582" y="2052918"/>
            <a:ext cx="54018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face recognition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face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face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01B-D13C-E239-1230-C254052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27456A-B5C8-701A-7F08-2068ABB1FC76}"/>
              </a:ext>
            </a:extLst>
          </p:cNvPr>
          <p:cNvSpPr/>
          <p:nvPr/>
        </p:nvSpPr>
        <p:spPr>
          <a:xfrm>
            <a:off x="1259452" y="1984141"/>
            <a:ext cx="2027209" cy="691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process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F5D43-8B66-134F-E425-5B09DB0FAFAD}"/>
              </a:ext>
            </a:extLst>
          </p:cNvPr>
          <p:cNvSpPr/>
          <p:nvPr/>
        </p:nvSpPr>
        <p:spPr>
          <a:xfrm>
            <a:off x="4382221" y="1984141"/>
            <a:ext cx="3141450" cy="691734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android studio, Appium,jdk ide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DFAB9C-EF9B-585F-34FD-2CD87D451A83}"/>
              </a:ext>
            </a:extLst>
          </p:cNvPr>
          <p:cNvSpPr/>
          <p:nvPr/>
        </p:nvSpPr>
        <p:spPr>
          <a:xfrm>
            <a:off x="8143335" y="3221965"/>
            <a:ext cx="2855343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android emulator 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8452D-5579-55C3-F089-A86099554A81}"/>
              </a:ext>
            </a:extLst>
          </p:cNvPr>
          <p:cNvSpPr/>
          <p:nvPr/>
        </p:nvSpPr>
        <p:spPr>
          <a:xfrm>
            <a:off x="8143335" y="2044527"/>
            <a:ext cx="2855343" cy="631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face recognition app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E382C1-E8E7-60CB-1CB9-5A1EA0C57B6B}"/>
              </a:ext>
            </a:extLst>
          </p:cNvPr>
          <p:cNvSpPr/>
          <p:nvPr/>
        </p:nvSpPr>
        <p:spPr>
          <a:xfrm>
            <a:off x="4382222" y="3221963"/>
            <a:ext cx="3141450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application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60276-DBDE-72DB-5037-82E1DA900ADB}"/>
              </a:ext>
            </a:extLst>
          </p:cNvPr>
          <p:cNvSpPr/>
          <p:nvPr/>
        </p:nvSpPr>
        <p:spPr>
          <a:xfrm>
            <a:off x="1259452" y="4476539"/>
            <a:ext cx="2027209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61F6F-C47C-72C0-8BB7-991E847A254D}"/>
              </a:ext>
            </a:extLst>
          </p:cNvPr>
          <p:cNvSpPr/>
          <p:nvPr/>
        </p:nvSpPr>
        <p:spPr>
          <a:xfrm>
            <a:off x="8143335" y="4472280"/>
            <a:ext cx="2855342" cy="62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Launch camera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1E6285-BD93-C795-D4E1-888100EE7074}"/>
              </a:ext>
            </a:extLst>
          </p:cNvPr>
          <p:cNvSpPr/>
          <p:nvPr/>
        </p:nvSpPr>
        <p:spPr>
          <a:xfrm>
            <a:off x="8143335" y="5504386"/>
            <a:ext cx="2855342" cy="62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Recognise face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503CA7-7203-A4F7-8E71-0A60847718F8}"/>
              </a:ext>
            </a:extLst>
          </p:cNvPr>
          <p:cNvSpPr/>
          <p:nvPr/>
        </p:nvSpPr>
        <p:spPr>
          <a:xfrm>
            <a:off x="4382221" y="5582022"/>
            <a:ext cx="3141450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Recognition complete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59F29-B468-DA7A-112C-39E4CF154A61}"/>
              </a:ext>
            </a:extLst>
          </p:cNvPr>
          <p:cNvSpPr/>
          <p:nvPr/>
        </p:nvSpPr>
        <p:spPr>
          <a:xfrm>
            <a:off x="1259452" y="5582023"/>
            <a:ext cx="2027209" cy="560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process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FF0D0B-5FFC-3615-B48D-839028BABABE}"/>
              </a:ext>
            </a:extLst>
          </p:cNvPr>
          <p:cNvSpPr/>
          <p:nvPr/>
        </p:nvSpPr>
        <p:spPr>
          <a:xfrm>
            <a:off x="4382221" y="4472280"/>
            <a:ext cx="3141450" cy="62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app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907BA4-AA4D-CF3F-1D55-4B450FA7C403}"/>
              </a:ext>
            </a:extLst>
          </p:cNvPr>
          <p:cNvSpPr/>
          <p:nvPr/>
        </p:nvSpPr>
        <p:spPr>
          <a:xfrm>
            <a:off x="1259453" y="3247843"/>
            <a:ext cx="2027208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Appium 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F140DD-9756-5205-7B14-ECCDD2590AA6}"/>
              </a:ext>
            </a:extLst>
          </p:cNvPr>
          <p:cNvSpPr/>
          <p:nvPr/>
        </p:nvSpPr>
        <p:spPr>
          <a:xfrm>
            <a:off x="3286662" y="2236776"/>
            <a:ext cx="1095560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57138C-66FA-B386-E153-17EEB20EC2EF}"/>
              </a:ext>
            </a:extLst>
          </p:cNvPr>
          <p:cNvSpPr/>
          <p:nvPr/>
        </p:nvSpPr>
        <p:spPr>
          <a:xfrm>
            <a:off x="7523671" y="2236776"/>
            <a:ext cx="619664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9D42252-82B3-1299-E8C3-5FA0C92355AE}"/>
              </a:ext>
            </a:extLst>
          </p:cNvPr>
          <p:cNvSpPr/>
          <p:nvPr/>
        </p:nvSpPr>
        <p:spPr>
          <a:xfrm>
            <a:off x="3286662" y="4655969"/>
            <a:ext cx="1095560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ED33FE6-D3F7-6A43-C065-688A7489B489}"/>
              </a:ext>
            </a:extLst>
          </p:cNvPr>
          <p:cNvSpPr/>
          <p:nvPr/>
        </p:nvSpPr>
        <p:spPr>
          <a:xfrm>
            <a:off x="7523672" y="4679307"/>
            <a:ext cx="619664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C33E582-86FA-D00F-A9A5-5E990CB102B0}"/>
              </a:ext>
            </a:extLst>
          </p:cNvPr>
          <p:cNvSpPr/>
          <p:nvPr/>
        </p:nvSpPr>
        <p:spPr>
          <a:xfrm>
            <a:off x="7523671" y="3487093"/>
            <a:ext cx="619664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46775781-3FAA-C57E-8551-A3490398DEA8}"/>
              </a:ext>
            </a:extLst>
          </p:cNvPr>
          <p:cNvSpPr/>
          <p:nvPr/>
        </p:nvSpPr>
        <p:spPr>
          <a:xfrm>
            <a:off x="3286661" y="3512116"/>
            <a:ext cx="1095560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FACAEB92-AB4D-B9BA-4861-2089070BF0BE}"/>
              </a:ext>
            </a:extLst>
          </p:cNvPr>
          <p:cNvSpPr/>
          <p:nvPr/>
        </p:nvSpPr>
        <p:spPr>
          <a:xfrm>
            <a:off x="3286661" y="5799822"/>
            <a:ext cx="1095560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3BC1002-AF42-41D9-6C8D-B5FFFA17116D}"/>
              </a:ext>
            </a:extLst>
          </p:cNvPr>
          <p:cNvSpPr/>
          <p:nvPr/>
        </p:nvSpPr>
        <p:spPr>
          <a:xfrm>
            <a:off x="7523671" y="5799822"/>
            <a:ext cx="619664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DC5C34C-CA9C-8802-5DD6-3E7A5553F711}"/>
              </a:ext>
            </a:extLst>
          </p:cNvPr>
          <p:cNvSpPr/>
          <p:nvPr/>
        </p:nvSpPr>
        <p:spPr>
          <a:xfrm>
            <a:off x="9420045" y="2675875"/>
            <a:ext cx="146649" cy="546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DE58631-E19B-05E0-3745-317F6D5BD91E}"/>
              </a:ext>
            </a:extLst>
          </p:cNvPr>
          <p:cNvSpPr/>
          <p:nvPr/>
        </p:nvSpPr>
        <p:spPr>
          <a:xfrm>
            <a:off x="2087592" y="3843064"/>
            <a:ext cx="172529" cy="629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578AC19-01F7-9722-5554-21F01974CD65}"/>
              </a:ext>
            </a:extLst>
          </p:cNvPr>
          <p:cNvSpPr/>
          <p:nvPr/>
        </p:nvSpPr>
        <p:spPr>
          <a:xfrm>
            <a:off x="9506309" y="5093381"/>
            <a:ext cx="138023" cy="41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12CB-42C5-4372-511C-A0BC518F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048E3B-2ED1-F05C-E1A9-9162F8B5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96" y="1903262"/>
            <a:ext cx="8771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84D2-89CE-2FE8-6E85-3F057E8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and tools installation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FFE76-D692-4F87-A07A-3C66F6E4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196" y="2640149"/>
            <a:ext cx="2827188" cy="282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C5D96-9009-4237-A050-9A44C690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22" y="2640149"/>
            <a:ext cx="2968051" cy="2827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4979F9-065A-4303-1006-2B7961C7B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48" y="2640149"/>
            <a:ext cx="2803351" cy="28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1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1242</TotalTime>
  <Words>506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</vt:lpstr>
      <vt:lpstr>Face recognition using android emulator</vt:lpstr>
      <vt:lpstr>Project includes</vt:lpstr>
      <vt:lpstr>objective</vt:lpstr>
      <vt:lpstr>Abstract</vt:lpstr>
      <vt:lpstr>Proposed work</vt:lpstr>
      <vt:lpstr>Test cases</vt:lpstr>
      <vt:lpstr>Data flow diagram</vt:lpstr>
      <vt:lpstr>Concept map</vt:lpstr>
      <vt:lpstr>Apps and tools installation</vt:lpstr>
      <vt:lpstr>Appium server</vt:lpstr>
      <vt:lpstr>Appium server inspector</vt:lpstr>
      <vt:lpstr>Testing output</vt:lpstr>
      <vt:lpstr>Testing output</vt:lpstr>
      <vt:lpstr>Test case outcomes</vt:lpstr>
      <vt:lpstr>Conclusion </vt:lpstr>
      <vt:lpstr>PowerPoint Presentation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sambasiva gowrappagari</dc:creator>
  <cp:lastModifiedBy>sambasiva gowrappagari</cp:lastModifiedBy>
  <cp:revision>37</cp:revision>
  <dcterms:created xsi:type="dcterms:W3CDTF">2023-01-24T05:40:50Z</dcterms:created>
  <dcterms:modified xsi:type="dcterms:W3CDTF">2023-01-30T09:07:17Z</dcterms:modified>
</cp:coreProperties>
</file>