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EB45-BFA2-4BC6-819C-2A0E8114AB3E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5180-D4E8-4E22-B193-8F3818E6E0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Hings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9/20/2018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Making decisions with code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Real world if statements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Almost, every if statement can be written in two ways.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if answer == “yes”:</a:t>
            </a:r>
          </a:p>
          <a:p>
            <a:pPr algn="l"/>
            <a:r>
              <a:rPr lang="en-IN" dirty="0" smtClean="0"/>
              <a:t>if  not answer == “no”: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if total &gt; 100:</a:t>
            </a:r>
          </a:p>
          <a:p>
            <a:pPr algn="l"/>
            <a:r>
              <a:rPr lang="en-IN" dirty="0" smtClean="0"/>
              <a:t>if not total &lt;= 100: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Which one do you prefer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Write it the way, you would say it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 if course is completed- send certificate </a:t>
            </a:r>
          </a:p>
          <a:p>
            <a:pPr algn="l"/>
            <a:r>
              <a:rPr lang="en-IN" dirty="0" smtClean="0"/>
              <a:t> - if </a:t>
            </a:r>
            <a:r>
              <a:rPr lang="en-IN" dirty="0" err="1" smtClean="0"/>
              <a:t>courseComplted</a:t>
            </a:r>
            <a:r>
              <a:rPr lang="en-IN" dirty="0" smtClean="0"/>
              <a:t> == </a:t>
            </a:r>
            <a:r>
              <a:rPr lang="en-IN" dirty="0" smtClean="0">
                <a:solidFill>
                  <a:srgbClr val="FF0000"/>
                </a:solidFill>
              </a:rPr>
              <a:t>‘Yes’</a:t>
            </a:r>
            <a:r>
              <a:rPr lang="en-IN" dirty="0" smtClean="0"/>
              <a:t>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if order total is under 50$,add shipping</a:t>
            </a:r>
          </a:p>
          <a:p>
            <a:pPr algn="l"/>
            <a:r>
              <a:rPr lang="en-IN" dirty="0" smtClean="0"/>
              <a:t> - if total &lt; 50:</a:t>
            </a:r>
          </a:p>
          <a:p>
            <a:pPr algn="l"/>
            <a:r>
              <a:rPr lang="en-IN" dirty="0" smtClean="0"/>
              <a:t>if  cat has not been vaccinated-set an appointment with owner</a:t>
            </a:r>
          </a:p>
          <a:p>
            <a:pPr algn="l"/>
            <a:r>
              <a:rPr lang="en-IN" dirty="0" smtClean="0"/>
              <a:t>- if not vaccinated == </a:t>
            </a:r>
            <a:r>
              <a:rPr lang="en-IN" dirty="0" smtClean="0">
                <a:solidFill>
                  <a:srgbClr val="C00000"/>
                </a:solidFill>
              </a:rPr>
              <a:t>‘Yes’</a:t>
            </a:r>
            <a:r>
              <a:rPr lang="en-IN" dirty="0" smtClean="0"/>
              <a:t> :</a:t>
            </a:r>
          </a:p>
          <a:p>
            <a:pPr algn="l"/>
            <a:endParaRPr lang="en-IN" dirty="0" smtClean="0"/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do you think will happen, if you type ‘YES’ instead of ‘yes’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answer = input(</a:t>
            </a:r>
            <a:r>
              <a:rPr lang="en-IN" dirty="0" smtClean="0">
                <a:solidFill>
                  <a:srgbClr val="FF0000"/>
                </a:solidFill>
              </a:rPr>
              <a:t>“Do you need express shipping?(Yes/no)”</a:t>
            </a:r>
            <a:r>
              <a:rPr lang="en-IN" dirty="0" smtClean="0"/>
              <a:t>) 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if answer == </a:t>
            </a:r>
            <a:r>
              <a:rPr lang="en-IN" dirty="0" smtClean="0">
                <a:solidFill>
                  <a:srgbClr val="FF0000"/>
                </a:solidFill>
              </a:rPr>
              <a:t>“Yes” 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“That will be an extra $10”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“Have a nice day”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/>
            <a:r>
              <a:rPr lang="en-IN" dirty="0" smtClean="0"/>
              <a:t>One of the challenges of working with the strings of characters is , computers considers “Y” and “y”  two different letters.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Is there way we could change the string from upper case to lower case?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answer = input(</a:t>
            </a:r>
            <a:r>
              <a:rPr lang="en-IN" dirty="0" smtClean="0">
                <a:solidFill>
                  <a:srgbClr val="FF0000"/>
                </a:solidFill>
              </a:rPr>
              <a:t>“Do you need express shipping?(Yes/no)”</a:t>
            </a:r>
            <a:r>
              <a:rPr lang="en-IN" dirty="0" smtClean="0"/>
              <a:t>) 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if </a:t>
            </a:r>
            <a:r>
              <a:rPr lang="en-IN" dirty="0" err="1" smtClean="0"/>
              <a:t>answer.lower</a:t>
            </a:r>
            <a:r>
              <a:rPr lang="en-IN" dirty="0" smtClean="0"/>
              <a:t>() == </a:t>
            </a:r>
            <a:r>
              <a:rPr lang="en-IN" dirty="0" smtClean="0">
                <a:solidFill>
                  <a:srgbClr val="FF0000"/>
                </a:solidFill>
              </a:rPr>
              <a:t>“Yes” 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“That will be an extra $10”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“Have a nice day”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Hint: There are functions we could call on these string variables.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Hint: lower()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we apply numbers in the condition instead of strings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850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deposit = 150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if deposit &gt; 100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C00000"/>
                </a:solidFill>
              </a:rPr>
              <a:t>“You will get a free toast”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“Have a nice day”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What will </a:t>
            </a:r>
            <a:r>
              <a:rPr lang="en-IN" dirty="0" err="1" smtClean="0"/>
              <a:t>apear</a:t>
            </a:r>
            <a:r>
              <a:rPr lang="en-IN" dirty="0" smtClean="0"/>
              <a:t> on the screen if deposit is 150?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What will appear on the screen if deposit is 50?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What will appear on the screen if deposit is 100?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err="1" smtClean="0"/>
              <a:t>Always,test</a:t>
            </a:r>
            <a:r>
              <a:rPr lang="en-IN" dirty="0" smtClean="0"/>
              <a:t> &gt;,&lt; and boundary conditions!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deposit = 150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if deposit &gt; 100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C00000"/>
                </a:solidFill>
              </a:rPr>
              <a:t>“You will get a free toast”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“Have a nice day”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When check this </a:t>
            </a:r>
            <a:r>
              <a:rPr lang="en-IN" dirty="0" err="1" smtClean="0"/>
              <a:t>code,test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 - Value less than 100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 - Value great than 100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 - Value equal to 100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5738"/>
            <a:ext cx="86868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Handling user input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could we let the user enter the deposit amount?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deposit = input(</a:t>
            </a:r>
            <a:r>
              <a:rPr lang="en-IN" dirty="0" smtClean="0">
                <a:solidFill>
                  <a:srgbClr val="C00000"/>
                </a:solidFill>
              </a:rPr>
              <a:t>“Enter the deposit amount:”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if  </a:t>
            </a:r>
            <a:r>
              <a:rPr lang="en-IN" dirty="0" smtClean="0"/>
              <a:t>deposit </a:t>
            </a:r>
            <a:r>
              <a:rPr lang="en-IN" dirty="0" smtClean="0"/>
              <a:t>&gt; 100 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C00000"/>
                </a:solidFill>
              </a:rPr>
              <a:t>“You will get a free toast”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“Have  a nice day!”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Why will this code crash?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Every day we are faced with decisions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Should I drive or take the bus?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Which laptop should I buy?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Should I cook or go out for dinner?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We have to convert the string value returned by the input function to number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/>
            <a:r>
              <a:rPr lang="en-IN" dirty="0" smtClean="0"/>
              <a:t>deposit = input(</a:t>
            </a:r>
            <a:r>
              <a:rPr lang="en-IN" dirty="0" smtClean="0">
                <a:solidFill>
                  <a:srgbClr val="C00000"/>
                </a:solidFill>
              </a:rPr>
              <a:t>“Enter deposit:”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 if </a:t>
            </a:r>
            <a:r>
              <a:rPr lang="en-IN" dirty="0" err="1" smtClean="0"/>
              <a:t>int</a:t>
            </a:r>
            <a:r>
              <a:rPr lang="en-IN" dirty="0" smtClean="0"/>
              <a:t>(deposit) &gt; 100 :</a:t>
            </a:r>
          </a:p>
          <a:p>
            <a:pPr algn="l"/>
            <a:r>
              <a:rPr lang="en-IN" dirty="0" smtClean="0"/>
              <a:t>	print(...........)</a:t>
            </a:r>
          </a:p>
          <a:p>
            <a:pPr algn="l"/>
            <a:r>
              <a:rPr lang="en-IN" dirty="0" smtClean="0"/>
              <a:t>Here’s a </a:t>
            </a:r>
            <a:r>
              <a:rPr lang="en-IN" dirty="0" err="1" smtClean="0"/>
              <a:t>nother</a:t>
            </a:r>
            <a:r>
              <a:rPr lang="en-IN" dirty="0" smtClean="0"/>
              <a:t> way to do it</a:t>
            </a:r>
          </a:p>
          <a:p>
            <a:pPr algn="l"/>
            <a:r>
              <a:rPr lang="en-IN" dirty="0" smtClean="0"/>
              <a:t>deposit = </a:t>
            </a:r>
            <a:r>
              <a:rPr lang="en-IN" dirty="0" err="1" smtClean="0"/>
              <a:t>int</a:t>
            </a:r>
            <a:r>
              <a:rPr lang="en-IN" dirty="0" smtClean="0"/>
              <a:t>(input(</a:t>
            </a:r>
            <a:r>
              <a:rPr lang="en-IN" dirty="0" smtClean="0">
                <a:solidFill>
                  <a:srgbClr val="C00000"/>
                </a:solidFill>
              </a:rPr>
              <a:t>“Enter deposit:”</a:t>
            </a:r>
            <a:r>
              <a:rPr lang="en-IN" dirty="0" smtClean="0"/>
              <a:t>))</a:t>
            </a:r>
          </a:p>
          <a:p>
            <a:pPr algn="l"/>
            <a:r>
              <a:rPr lang="en-IN" dirty="0" smtClean="0"/>
              <a:t>If deposit &gt; 100:</a:t>
            </a:r>
          </a:p>
          <a:p>
            <a:pPr algn="l"/>
            <a:r>
              <a:rPr lang="en-IN" dirty="0" smtClean="0"/>
              <a:t>	print(.........) 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Branching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you get a free toaster above 100, and free mug less than 100?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/>
            <a:r>
              <a:rPr lang="en-IN" dirty="0" smtClean="0"/>
              <a:t>deposit = input(</a:t>
            </a:r>
            <a:r>
              <a:rPr lang="en-IN" dirty="0" smtClean="0">
                <a:solidFill>
                  <a:srgbClr val="C00000"/>
                </a:solidFill>
              </a:rPr>
              <a:t>“Enter deposit:”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 if float(deposit) &gt; 100 :</a:t>
            </a:r>
          </a:p>
          <a:p>
            <a:pPr algn="l"/>
            <a:r>
              <a:rPr lang="en-IN" dirty="0" smtClean="0"/>
              <a:t>	print(</a:t>
            </a:r>
            <a:r>
              <a:rPr lang="en-IN" dirty="0" smtClean="0">
                <a:solidFill>
                  <a:srgbClr val="C00000"/>
                </a:solidFill>
              </a:rPr>
              <a:t>“You will get a free toaster”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else :</a:t>
            </a:r>
          </a:p>
          <a:p>
            <a:pPr algn="l"/>
            <a:r>
              <a:rPr lang="en-IN" dirty="0" smtClean="0"/>
              <a:t>	print(</a:t>
            </a:r>
            <a:r>
              <a:rPr lang="en-IN" dirty="0" smtClean="0">
                <a:solidFill>
                  <a:srgbClr val="C00000"/>
                </a:solidFill>
              </a:rPr>
              <a:t>“Enjoy your free mug”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“Thanks”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 code in the else statement will execute if the condition is not true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/>
          <a:lstStyle/>
          <a:p>
            <a:pPr algn="l"/>
            <a:r>
              <a:rPr lang="en-IN" dirty="0" smtClean="0"/>
              <a:t>What will appear on the screen if enter </a:t>
            </a:r>
          </a:p>
          <a:p>
            <a:pPr algn="l"/>
            <a:r>
              <a:rPr lang="en-IN" dirty="0" smtClean="0"/>
              <a:t>50? 150 ?  And 100 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use </a:t>
            </a:r>
            <a:r>
              <a:rPr lang="en-IN" dirty="0" err="1" smtClean="0"/>
              <a:t>boolean</a:t>
            </a:r>
            <a:r>
              <a:rPr lang="en-IN" dirty="0" smtClean="0"/>
              <a:t> variables to remember if the condition is true or false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smtClean="0"/>
              <a:t> deposit =  input(</a:t>
            </a:r>
            <a:r>
              <a:rPr lang="en-IN" dirty="0" smtClean="0">
                <a:solidFill>
                  <a:srgbClr val="C00000"/>
                </a:solidFill>
              </a:rPr>
              <a:t>“How much would you like to deposit?”)</a:t>
            </a:r>
          </a:p>
          <a:p>
            <a:pPr algn="l"/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if float(deposit) &gt; 100:</a:t>
            </a:r>
          </a:p>
          <a:p>
            <a:pPr algn="l"/>
            <a:r>
              <a:rPr lang="en-IN" dirty="0" smtClean="0"/>
              <a:t>	# set the </a:t>
            </a:r>
            <a:r>
              <a:rPr lang="en-IN" dirty="0" err="1" smtClean="0"/>
              <a:t>boolean</a:t>
            </a:r>
            <a:r>
              <a:rPr lang="en-IN" dirty="0" smtClean="0"/>
              <a:t> variable </a:t>
            </a:r>
            <a:r>
              <a:rPr lang="en-IN" dirty="0" err="1" smtClean="0"/>
              <a:t>freeToaster</a:t>
            </a:r>
            <a:r>
              <a:rPr lang="en-IN" dirty="0" smtClean="0"/>
              <a:t> to true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freeToaster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C00000"/>
                </a:solidFill>
              </a:rPr>
              <a:t>True</a:t>
            </a:r>
          </a:p>
          <a:p>
            <a:pPr algn="l"/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if </a:t>
            </a:r>
            <a:r>
              <a:rPr lang="en-IN" dirty="0" err="1" smtClean="0"/>
              <a:t>freeToaster</a:t>
            </a:r>
            <a:r>
              <a:rPr lang="en-IN" dirty="0" smtClean="0"/>
              <a:t>:</a:t>
            </a:r>
          </a:p>
          <a:p>
            <a:pPr algn="l"/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“Enjoy your free Toaster”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Make sure you test your code what happens if condition is true and what happens if the condition is false.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14" y="304800"/>
            <a:ext cx="91475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Why did our code crash?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Look at the </a:t>
            </a:r>
            <a:r>
              <a:rPr lang="en-IN" dirty="0" err="1" smtClean="0"/>
              <a:t>erroe</a:t>
            </a:r>
            <a:r>
              <a:rPr lang="en-IN" dirty="0" smtClean="0"/>
              <a:t> message!</a:t>
            </a:r>
          </a:p>
          <a:p>
            <a:pPr algn="l"/>
            <a:r>
              <a:rPr lang="en-IN" dirty="0" smtClean="0"/>
              <a:t> - </a:t>
            </a:r>
            <a:r>
              <a:rPr lang="en-IN" dirty="0" smtClean="0">
                <a:solidFill>
                  <a:srgbClr val="FF0000"/>
                </a:solidFill>
              </a:rPr>
              <a:t>Name </a:t>
            </a:r>
            <a:r>
              <a:rPr lang="en-IN" dirty="0" err="1" smtClean="0">
                <a:solidFill>
                  <a:srgbClr val="FF0000"/>
                </a:solidFill>
              </a:rPr>
              <a:t>freeTaoster</a:t>
            </a:r>
            <a:r>
              <a:rPr lang="en-IN" dirty="0" smtClean="0">
                <a:solidFill>
                  <a:srgbClr val="FF0000"/>
                </a:solidFill>
              </a:rPr>
              <a:t> is not defined.</a:t>
            </a:r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  <a:p>
            <a:pPr algn="l"/>
            <a:r>
              <a:rPr lang="en-IN" dirty="0" smtClean="0"/>
              <a:t>So, it is necessary to initialize </a:t>
            </a:r>
            <a:r>
              <a:rPr lang="en-IN" dirty="0" err="1" smtClean="0"/>
              <a:t>boolean</a:t>
            </a:r>
            <a:r>
              <a:rPr lang="en-IN" dirty="0" smtClean="0"/>
              <a:t> variable  before we make use of it in our program.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We correct this error by initializing our </a:t>
            </a:r>
            <a:r>
              <a:rPr lang="en-IN" dirty="0" err="1" smtClean="0"/>
              <a:t>boolean</a:t>
            </a:r>
            <a:r>
              <a:rPr lang="en-IN" dirty="0" smtClean="0"/>
              <a:t> variable to False.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 choice we make depends on different conditions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Should I drive or take the bus?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- Depends on price of the gas and bus fair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Which laptop should I buy?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- How much money do I have and what is my RAM requirement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Should I cook or go out for dinner?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- Do I have food at home? Or Do I have enough money to go out?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Aren't you just making code complicated by using </a:t>
            </a:r>
            <a:r>
              <a:rPr lang="en-IN" dirty="0" err="1" smtClean="0"/>
              <a:t>boolean</a:t>
            </a:r>
            <a:r>
              <a:rPr lang="en-IN" dirty="0" smtClean="0"/>
              <a:t> variables? 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That depends ............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What if you are checking the condition in your code more than one place, it is a good practice to check the condition at one place and store the result in a </a:t>
            </a:r>
            <a:r>
              <a:rPr lang="en-IN" dirty="0" err="1" smtClean="0"/>
              <a:t>boolean</a:t>
            </a:r>
            <a:r>
              <a:rPr lang="en-IN" dirty="0" smtClean="0"/>
              <a:t> variable.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 What if the condition is very complicated,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it is easier to read your code if you use </a:t>
            </a:r>
            <a:r>
              <a:rPr lang="en-IN" dirty="0" err="1" smtClean="0"/>
              <a:t>boolean</a:t>
            </a:r>
            <a:r>
              <a:rPr lang="en-IN" dirty="0" smtClean="0"/>
              <a:t> variable(often called flag)  in your if statement.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 Challenge!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Calculate shipping charges for a shopper</a:t>
            </a:r>
          </a:p>
          <a:p>
            <a:r>
              <a:rPr lang="en-CA" dirty="0" smtClean="0"/>
              <a:t>Ask the user to enter the amount for their total purchase</a:t>
            </a:r>
          </a:p>
          <a:p>
            <a:r>
              <a:rPr lang="en-CA" dirty="0" smtClean="0"/>
              <a:t>If their total is under $50 add $10, otherwise shipping is free</a:t>
            </a:r>
          </a:p>
          <a:p>
            <a:r>
              <a:rPr lang="en-CA" dirty="0" smtClean="0"/>
              <a:t>Tell the user their final total including shipping costs and format the number so it looks like a monetary value</a:t>
            </a:r>
            <a:endParaRPr lang="en-US" dirty="0" smtClean="0"/>
          </a:p>
          <a:p>
            <a:r>
              <a:rPr lang="en-CA" dirty="0" smtClean="0"/>
              <a:t>Don’t forget to test your solution with </a:t>
            </a:r>
          </a:p>
          <a:p>
            <a:pPr lvl="1"/>
            <a:r>
              <a:rPr lang="en-CA" dirty="0" smtClean="0"/>
              <a:t>a value &gt; 50</a:t>
            </a:r>
          </a:p>
          <a:p>
            <a:pPr lvl="1"/>
            <a:r>
              <a:rPr lang="en-CA" dirty="0" smtClean="0"/>
              <a:t>a value &lt; 50</a:t>
            </a:r>
          </a:p>
          <a:p>
            <a:pPr lvl="1"/>
            <a:r>
              <a:rPr lang="en-CA" dirty="0" smtClean="0"/>
              <a:t>a value of exactly 50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Congratulations!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7338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Your code can now react to different  conditions!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solve problems involve decision making.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4419600"/>
            <a:ext cx="3886200" cy="1930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you code is going to solve </a:t>
            </a:r>
            <a:r>
              <a:rPr lang="en-IN" dirty="0" err="1" smtClean="0"/>
              <a:t>problems,then</a:t>
            </a:r>
            <a:r>
              <a:rPr lang="en-IN" dirty="0" smtClean="0"/>
              <a:t> it has to make decisions as well..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the user maintained the bank account balance of over $1000,waive the transaction fees.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the user cancels the appointment before 24 hours of appointment time, charge the cancellation fees.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the hockey player gets the puck in the net, add one to the score.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statements allow you to specify code that only executes if specific condition is true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answer = input(</a:t>
            </a:r>
            <a:r>
              <a:rPr lang="en-IN" dirty="0" smtClean="0">
                <a:solidFill>
                  <a:srgbClr val="FF0000"/>
                </a:solidFill>
              </a:rPr>
              <a:t>“Would you like express shipping?”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if answer == </a:t>
            </a:r>
            <a:r>
              <a:rPr lang="en-IN" dirty="0" smtClean="0">
                <a:solidFill>
                  <a:srgbClr val="FF0000"/>
                </a:solidFill>
              </a:rPr>
              <a:t>“Yes” 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“That will be an extra 10$”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What do you think the ‘==‘ sign means?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9916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user different symbols to check for different conditions!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== is equal to                   if answer == </a:t>
            </a:r>
            <a:r>
              <a:rPr lang="en-IN" dirty="0" smtClean="0">
                <a:solidFill>
                  <a:srgbClr val="FF0000"/>
                </a:solidFill>
              </a:rPr>
              <a:t>“Yes”</a:t>
            </a:r>
            <a:r>
              <a:rPr lang="en-IN" dirty="0" smtClean="0"/>
              <a:t>: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!= is not equal to              if answer != </a:t>
            </a:r>
            <a:r>
              <a:rPr lang="en-IN" dirty="0" smtClean="0">
                <a:solidFill>
                  <a:srgbClr val="FF0000"/>
                </a:solidFill>
              </a:rPr>
              <a:t>“Yes”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&gt; is great than                  if total &gt; 100 :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&lt; is less than 		        if total &lt;100 :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&gt;= is greater than or equal to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		      - if total &gt;= 100 :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&lt;= is less than or equal to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		       -if total &lt;= 100: 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							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50914" y="3244334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-if total &lt;= 100 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statement allows you to specify a code that executes only if the condition is true.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581400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answer = input(</a:t>
            </a:r>
            <a:r>
              <a:rPr lang="en-IN" dirty="0" smtClean="0">
                <a:solidFill>
                  <a:srgbClr val="FF0000"/>
                </a:solidFill>
              </a:rPr>
              <a:t>“Do you need express shipping?(Yes/no)”</a:t>
            </a:r>
            <a:r>
              <a:rPr lang="en-IN" dirty="0" smtClean="0"/>
              <a:t>) 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if answer == </a:t>
            </a:r>
            <a:r>
              <a:rPr lang="en-IN" dirty="0" smtClean="0">
                <a:solidFill>
                  <a:srgbClr val="FF0000"/>
                </a:solidFill>
              </a:rPr>
              <a:t>“Yes” </a:t>
            </a:r>
            <a:r>
              <a:rPr lang="en-IN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print(</a:t>
            </a:r>
            <a:r>
              <a:rPr lang="en-IN" dirty="0" smtClean="0">
                <a:solidFill>
                  <a:srgbClr val="FF0000"/>
                </a:solidFill>
              </a:rPr>
              <a:t>“That will be an extra $10”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FF0000"/>
                </a:solidFill>
              </a:rPr>
              <a:t>“Have a nice day”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Does it matter if the print statement is indented?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Yes, only indented statements execute if the condition is true.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50914" y="3244334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610599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899</Words>
  <Application>Microsoft Office PowerPoint</Application>
  <PresentationFormat>On-screen Show (4:3)</PresentationFormat>
  <Paragraphs>195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Foundry</vt:lpstr>
      <vt:lpstr>Making decisions with code</vt:lpstr>
      <vt:lpstr>Every day we are faced with decisions</vt:lpstr>
      <vt:lpstr>The choice we make depends on different conditions</vt:lpstr>
      <vt:lpstr>If you code is going to solve problems,then it has to make decisions as well..</vt:lpstr>
      <vt:lpstr>If statements allow you to specify code that only executes if specific condition is true </vt:lpstr>
      <vt:lpstr>Slide 6</vt:lpstr>
      <vt:lpstr>You can user different symbols to check for different conditions!</vt:lpstr>
      <vt:lpstr>If statement allows you to specify a code that executes only if the condition is true.</vt:lpstr>
      <vt:lpstr>Slide 9</vt:lpstr>
      <vt:lpstr>Real world if statements</vt:lpstr>
      <vt:lpstr>Almost, every if statement can be written in two ways.</vt:lpstr>
      <vt:lpstr>Write it the way, you would say it</vt:lpstr>
      <vt:lpstr>What do you think will happen, if you type ‘YES’ instead of ‘yes’</vt:lpstr>
      <vt:lpstr>Is there way we could change the string from upper case to lower case?</vt:lpstr>
      <vt:lpstr>What if we apply numbers in the condition instead of strings</vt:lpstr>
      <vt:lpstr>Always,test &gt;,&lt; and boundary conditions!</vt:lpstr>
      <vt:lpstr>Slide 17</vt:lpstr>
      <vt:lpstr>Handling user input</vt:lpstr>
      <vt:lpstr>How could we let the user enter the deposit amount?</vt:lpstr>
      <vt:lpstr>Slide 20</vt:lpstr>
      <vt:lpstr>We have to convert the string value returned by the input function to number</vt:lpstr>
      <vt:lpstr>Slide 22</vt:lpstr>
      <vt:lpstr>Branching</vt:lpstr>
      <vt:lpstr>What if you get a free toaster above 100, and free mug less than 100?</vt:lpstr>
      <vt:lpstr>Slide 25</vt:lpstr>
      <vt:lpstr>The code in the else statement will execute if the condition is not true</vt:lpstr>
      <vt:lpstr>You can use boolean variables to remember if the condition is true or false</vt:lpstr>
      <vt:lpstr>Slide 28</vt:lpstr>
      <vt:lpstr>Why did our code crash?</vt:lpstr>
      <vt:lpstr>Slide 30</vt:lpstr>
      <vt:lpstr>Aren't you just making code complicated by using boolean variables? </vt:lpstr>
      <vt:lpstr>You Challenge!</vt:lpstr>
      <vt:lpstr>Congratulations!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decisions with code</dc:title>
  <dc:creator>shiva kambala</dc:creator>
  <cp:lastModifiedBy>Windows User</cp:lastModifiedBy>
  <cp:revision>67</cp:revision>
  <dcterms:created xsi:type="dcterms:W3CDTF">2006-08-16T00:00:00Z</dcterms:created>
  <dcterms:modified xsi:type="dcterms:W3CDTF">2018-09-20T09:53:33Z</dcterms:modified>
</cp:coreProperties>
</file>