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8E39-2EC6-4F59-806D-6C68018A6FC5}" type="datetimeFigureOut">
              <a:rPr lang="en-US" smtClean="0"/>
              <a:t>9/15/2018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57C1C-5D4A-4218-81CE-9E986D1D2F1D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32</a:t>
            </a:fld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33</a:t>
            </a:fld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35</a:t>
            </a:fld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E9304D-F865-4749-A860-3D7502553014}" type="datetimeFigureOut">
              <a:rPr lang="en-US" smtClean="0"/>
              <a:pPr/>
              <a:t>9/15/2018</a:t>
            </a:fld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Working with Dates and Time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1752600"/>
          </a:xfrm>
        </p:spPr>
        <p:txBody>
          <a:bodyPr/>
          <a:lstStyle/>
          <a:p>
            <a:pPr algn="l"/>
            <a:r>
              <a:rPr lang="en-IN" dirty="0" smtClean="0"/>
              <a:t>Shiva 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Date formats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What date does 2/8/2014 represent?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err="1" smtClean="0"/>
              <a:t>But,what</a:t>
            </a:r>
            <a:r>
              <a:rPr lang="en-IN" dirty="0" smtClean="0"/>
              <a:t> if you want to display date with a different format?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800" dirty="0" smtClean="0"/>
              <a:t>Welcome to  one of the things that drives programmers insane!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smtClean="0"/>
              <a:t>Different countries and different users need different date </a:t>
            </a:r>
            <a:r>
              <a:rPr lang="en-IN" sz="2800" dirty="0" err="1" smtClean="0"/>
              <a:t>formats,often</a:t>
            </a:r>
            <a:r>
              <a:rPr lang="en-IN" sz="2800" dirty="0" smtClean="0"/>
              <a:t> </a:t>
            </a:r>
            <a:r>
              <a:rPr lang="en-IN" sz="2800" dirty="0" err="1" smtClean="0"/>
              <a:t>defalut</a:t>
            </a:r>
            <a:r>
              <a:rPr lang="en-IN" sz="2800" dirty="0" smtClean="0"/>
              <a:t> is not what you want.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smtClean="0"/>
              <a:t>There is always way to handle </a:t>
            </a:r>
            <a:r>
              <a:rPr lang="en-IN" sz="2800" dirty="0" err="1" smtClean="0"/>
              <a:t>it,but</a:t>
            </a:r>
            <a:r>
              <a:rPr lang="en-IN" sz="2800" dirty="0" smtClean="0"/>
              <a:t> it take will take time and extra code.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smtClean="0"/>
              <a:t>The </a:t>
            </a:r>
            <a:r>
              <a:rPr lang="en-IN" sz="2800" dirty="0" err="1" smtClean="0"/>
              <a:t>defalut</a:t>
            </a:r>
            <a:r>
              <a:rPr lang="en-IN" sz="2800" dirty="0" smtClean="0"/>
              <a:t> format is YYYY-MM-DD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In </a:t>
            </a:r>
            <a:r>
              <a:rPr lang="en-IN" dirty="0" err="1" smtClean="0"/>
              <a:t>Python,we</a:t>
            </a:r>
            <a:r>
              <a:rPr lang="en-IN" dirty="0" smtClean="0"/>
              <a:t> use </a:t>
            </a:r>
            <a:r>
              <a:rPr lang="en-IN" dirty="0" err="1" smtClean="0"/>
              <a:t>strftime</a:t>
            </a:r>
            <a:r>
              <a:rPr lang="en-IN" dirty="0" smtClean="0"/>
              <a:t> to format the dates.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 # import </a:t>
            </a:r>
            <a:r>
              <a:rPr lang="en-IN" dirty="0" err="1" smtClean="0">
                <a:solidFill>
                  <a:srgbClr val="92D050"/>
                </a:solidFill>
              </a:rPr>
              <a:t>datetime</a:t>
            </a:r>
            <a:r>
              <a:rPr lang="en-IN" dirty="0" smtClean="0">
                <a:solidFill>
                  <a:srgbClr val="92D050"/>
                </a:solidFill>
              </a:rPr>
              <a:t> library(class)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i</a:t>
            </a:r>
            <a:r>
              <a:rPr lang="en-IN" dirty="0" smtClean="0"/>
              <a:t>mport </a:t>
            </a:r>
            <a:r>
              <a:rPr lang="en-IN" dirty="0" err="1" smtClean="0"/>
              <a:t>datetime</a:t>
            </a: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Assign today’s date to </a:t>
            </a:r>
            <a:r>
              <a:rPr lang="en-IN" dirty="0" err="1" smtClean="0">
                <a:solidFill>
                  <a:srgbClr val="92D050"/>
                </a:solidFill>
              </a:rPr>
              <a:t>currentDate</a:t>
            </a:r>
            <a:r>
              <a:rPr lang="en-IN" dirty="0" smtClean="0">
                <a:solidFill>
                  <a:srgbClr val="92D050"/>
                </a:solidFill>
              </a:rPr>
              <a:t> variable</a:t>
            </a:r>
            <a:endParaRPr lang="en-IN" dirty="0" smtClean="0">
              <a:solidFill>
                <a:srgbClr val="92D050"/>
              </a:solidFill>
            </a:endParaRP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currentDate</a:t>
            </a:r>
            <a:r>
              <a:rPr lang="en-IN" dirty="0" smtClean="0"/>
              <a:t> = </a:t>
            </a:r>
            <a:r>
              <a:rPr lang="en-IN" dirty="0" err="1" smtClean="0"/>
              <a:t>datetime.date.today</a:t>
            </a:r>
            <a:r>
              <a:rPr lang="en-IN" dirty="0" smtClean="0"/>
              <a:t>()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p</a:t>
            </a:r>
            <a:r>
              <a:rPr lang="en-IN" dirty="0" smtClean="0"/>
              <a:t>rint(</a:t>
            </a:r>
            <a:r>
              <a:rPr lang="en-IN" dirty="0" err="1" smtClean="0"/>
              <a:t>currentDate.strftime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C00000"/>
                </a:solidFill>
              </a:rPr>
              <a:t>“%d %b, %Y”</a:t>
            </a:r>
            <a:r>
              <a:rPr lang="en-IN" dirty="0" smtClean="0"/>
              <a:t>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58" y="0"/>
            <a:ext cx="8894742" cy="670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What the heck are %</a:t>
            </a:r>
            <a:r>
              <a:rPr lang="en-IN" dirty="0" err="1" smtClean="0"/>
              <a:t>d,%b</a:t>
            </a:r>
            <a:r>
              <a:rPr lang="en-IN" dirty="0" smtClean="0"/>
              <a:t> and %Y?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%d  is the day of a month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% b is the month 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%Y is the year in YYYY format</a:t>
            </a:r>
            <a:endParaRPr lang="en-I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Here’s a few more you may find useful.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% a is the day of a week abbreviated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%A is the full day name of a week</a:t>
            </a: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%b is the month abbreviation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% B is the full month name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%y is the year in YY format(2 digit)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%Y is the year in YYYY format(4 digit)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For </a:t>
            </a:r>
            <a:r>
              <a:rPr lang="en-IN" dirty="0" err="1" smtClean="0"/>
              <a:t>more,visit</a:t>
            </a:r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IN" u="sng" dirty="0" smtClean="0">
                <a:solidFill>
                  <a:srgbClr val="FF0000"/>
                </a:solidFill>
              </a:rPr>
              <a:t>strftime.org</a:t>
            </a:r>
            <a:endParaRPr lang="en-IN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Could you print out a wedding invitation?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FF0000"/>
                </a:solidFill>
              </a:rPr>
              <a:t>“Please attend our event Sunday, </a:t>
            </a:r>
            <a:r>
              <a:rPr lang="en-IN" dirty="0" smtClean="0">
                <a:solidFill>
                  <a:srgbClr val="FF0000"/>
                </a:solidFill>
              </a:rPr>
              <a:t>J</a:t>
            </a:r>
            <a:r>
              <a:rPr lang="en-IN" dirty="0" smtClean="0">
                <a:solidFill>
                  <a:srgbClr val="FF0000"/>
                </a:solidFill>
              </a:rPr>
              <a:t>uly 20 in the year 2018”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import </a:t>
            </a:r>
            <a:r>
              <a:rPr lang="en-IN" dirty="0" err="1" smtClean="0"/>
              <a:t>datetime</a:t>
            </a: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err="1" smtClean="0"/>
              <a:t>currentDate</a:t>
            </a:r>
            <a:r>
              <a:rPr lang="en-IN" dirty="0" smtClean="0"/>
              <a:t> = </a:t>
            </a:r>
            <a:r>
              <a:rPr lang="en-IN" dirty="0" err="1" smtClean="0"/>
              <a:t>datetime.date.today</a:t>
            </a:r>
            <a:r>
              <a:rPr lang="en-IN" dirty="0" smtClean="0"/>
              <a:t>()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</a:t>
            </a:r>
            <a:r>
              <a:rPr lang="en-IN" dirty="0" smtClean="0"/>
              <a:t>rint(“</a:t>
            </a:r>
            <a:r>
              <a:rPr lang="en-IN" dirty="0" err="1" smtClean="0"/>
              <a:t>currentDate.strftime</a:t>
            </a:r>
            <a:r>
              <a:rPr lang="en-IN" dirty="0" smtClean="0"/>
              <a:t>(“Please attend our event %B, %A %d in the year %Y”)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38" y="228600"/>
            <a:ext cx="8833062" cy="64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Let’s get back to calculating days until your </a:t>
            </a:r>
            <a:r>
              <a:rPr lang="en-IN" dirty="0" err="1" smtClean="0"/>
              <a:t>birthday,I</a:t>
            </a:r>
            <a:r>
              <a:rPr lang="en-IN" dirty="0" smtClean="0"/>
              <a:t> need to ask your birthday.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err="1" smtClean="0"/>
              <a:t>b</a:t>
            </a:r>
            <a:r>
              <a:rPr lang="en-IN" dirty="0" err="1" smtClean="0"/>
              <a:t>irthDate</a:t>
            </a:r>
            <a:r>
              <a:rPr lang="en-IN" dirty="0" smtClean="0"/>
              <a:t> = input(</a:t>
            </a:r>
            <a:r>
              <a:rPr lang="en-IN" dirty="0" smtClean="0">
                <a:solidFill>
                  <a:srgbClr val="FF0000"/>
                </a:solidFill>
              </a:rPr>
              <a:t>“What is your </a:t>
            </a:r>
            <a:r>
              <a:rPr lang="en-IN" dirty="0" err="1" smtClean="0">
                <a:solidFill>
                  <a:srgbClr val="FF0000"/>
                </a:solidFill>
              </a:rPr>
              <a:t>birthdate</a:t>
            </a:r>
            <a:r>
              <a:rPr lang="en-IN" dirty="0" smtClean="0">
                <a:solidFill>
                  <a:srgbClr val="FF0000"/>
                </a:solidFill>
              </a:rPr>
              <a:t>?”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</a:t>
            </a:r>
            <a:r>
              <a:rPr lang="en-IN" dirty="0" smtClean="0">
                <a:solidFill>
                  <a:srgbClr val="FF0000"/>
                </a:solidFill>
              </a:rPr>
              <a:t>“Your birthday is: ” </a:t>
            </a:r>
            <a:r>
              <a:rPr lang="en-IN" dirty="0" smtClean="0"/>
              <a:t>+ </a:t>
            </a:r>
            <a:r>
              <a:rPr lang="en-IN" dirty="0" err="1" smtClean="0"/>
              <a:t>birthDate</a:t>
            </a:r>
            <a:r>
              <a:rPr lang="en-IN" dirty="0" smtClean="0"/>
              <a:t>)</a:t>
            </a: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We spend lot of time thinking about deadlines and schedules.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2971800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 smtClean="0"/>
              <a:t>How many days do I have until my birthday?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When is my project due?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I want to book an appointment in two weeks. What will the date be?</a:t>
            </a:r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" y="457200"/>
            <a:ext cx="858012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What </a:t>
            </a:r>
            <a:r>
              <a:rPr lang="en-IN" dirty="0" err="1" smtClean="0"/>
              <a:t>datatype</a:t>
            </a:r>
            <a:r>
              <a:rPr lang="en-IN" dirty="0" smtClean="0"/>
              <a:t> is </a:t>
            </a:r>
            <a:r>
              <a:rPr lang="en-IN" dirty="0" err="1" smtClean="0"/>
              <a:t>birthDate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String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What if we want to convert it into Date </a:t>
            </a:r>
            <a:r>
              <a:rPr lang="en-IN" dirty="0" err="1" smtClean="0"/>
              <a:t>datatype</a:t>
            </a:r>
            <a:r>
              <a:rPr lang="en-IN" dirty="0" smtClean="0"/>
              <a:t>(for e.g. If we want to apply </a:t>
            </a:r>
            <a:r>
              <a:rPr lang="en-IN" dirty="0" err="1" smtClean="0"/>
              <a:t>datetime</a:t>
            </a:r>
            <a:r>
              <a:rPr lang="en-IN" dirty="0" smtClean="0"/>
              <a:t> functions like </a:t>
            </a:r>
            <a:r>
              <a:rPr lang="en-IN" dirty="0" err="1" smtClean="0"/>
              <a:t>strftime</a:t>
            </a:r>
            <a:r>
              <a:rPr lang="en-IN" dirty="0" smtClean="0"/>
              <a:t> to print the date)??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r>
              <a:rPr lang="en-IN" dirty="0" smtClean="0"/>
              <a:t>We need a way to do it.</a:t>
            </a:r>
            <a:endParaRPr lang="en-I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The </a:t>
            </a:r>
            <a:r>
              <a:rPr lang="en-IN" dirty="0" err="1" smtClean="0"/>
              <a:t>strptime</a:t>
            </a:r>
            <a:r>
              <a:rPr lang="en-IN" dirty="0" smtClean="0"/>
              <a:t> allows you to convert string to date </a:t>
            </a:r>
            <a:r>
              <a:rPr lang="en-IN" dirty="0" err="1" smtClean="0"/>
              <a:t>datatype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import </a:t>
            </a:r>
            <a:r>
              <a:rPr lang="en-IN" dirty="0" err="1" smtClean="0"/>
              <a:t>datetime</a:t>
            </a: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b</a:t>
            </a:r>
            <a:r>
              <a:rPr lang="en-IN" dirty="0" smtClean="0"/>
              <a:t>irthday  = input(</a:t>
            </a:r>
            <a:r>
              <a:rPr lang="en-IN" dirty="0" smtClean="0">
                <a:solidFill>
                  <a:srgbClr val="FF0000"/>
                </a:solidFill>
              </a:rPr>
              <a:t>“What is your birthday?”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birthdate</a:t>
            </a:r>
            <a:r>
              <a:rPr lang="en-IN" dirty="0" smtClean="0"/>
              <a:t> = </a:t>
            </a:r>
            <a:r>
              <a:rPr lang="en-IN" dirty="0" err="1" smtClean="0"/>
              <a:t>datetime.datetime.strptime</a:t>
            </a:r>
            <a:r>
              <a:rPr lang="en-IN" dirty="0" smtClean="0"/>
              <a:t>(birthday</a:t>
            </a:r>
            <a:r>
              <a:rPr lang="en-IN" dirty="0" smtClean="0">
                <a:solidFill>
                  <a:srgbClr val="FF0000"/>
                </a:solidFill>
              </a:rPr>
              <a:t>,“ %d/%m/%Y”</a:t>
            </a:r>
            <a:r>
              <a:rPr lang="en-IN" dirty="0" smtClean="0"/>
              <a:t>).date()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</a:t>
            </a:r>
            <a:r>
              <a:rPr lang="en-IN" dirty="0" smtClean="0"/>
              <a:t>rint(“Your birth month is “ + </a:t>
            </a:r>
            <a:r>
              <a:rPr lang="en-IN" dirty="0" err="1" smtClean="0"/>
              <a:t>birthdate.strftime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“%B”</a:t>
            </a:r>
            <a:r>
              <a:rPr lang="en-IN" dirty="0" smtClean="0"/>
              <a:t>) </a:t>
            </a: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9153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Why did we type </a:t>
            </a:r>
            <a:r>
              <a:rPr lang="en-IN" dirty="0" err="1" smtClean="0"/>
              <a:t>datetime</a:t>
            </a:r>
            <a:r>
              <a:rPr lang="en-IN" dirty="0" smtClean="0"/>
              <a:t> twice?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r>
              <a:rPr lang="en-IN" dirty="0" err="1" smtClean="0"/>
              <a:t>birthdate</a:t>
            </a:r>
            <a:r>
              <a:rPr lang="en-IN" dirty="0" smtClean="0"/>
              <a:t> = </a:t>
            </a:r>
            <a:r>
              <a:rPr lang="en-IN" dirty="0" err="1" smtClean="0"/>
              <a:t>datetime.datetime.strptime</a:t>
            </a:r>
            <a:r>
              <a:rPr lang="en-IN" dirty="0" smtClean="0"/>
              <a:t>(birthday</a:t>
            </a:r>
            <a:r>
              <a:rPr lang="en-IN" dirty="0" smtClean="0">
                <a:solidFill>
                  <a:srgbClr val="FF0000"/>
                </a:solidFill>
              </a:rPr>
              <a:t>,“ %d/%m/%Y”</a:t>
            </a:r>
            <a:r>
              <a:rPr lang="en-IN" dirty="0" smtClean="0"/>
              <a:t>).date()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err="1" smtClean="0"/>
              <a:t>Because,we</a:t>
            </a:r>
            <a:r>
              <a:rPr lang="en-IN" dirty="0" smtClean="0"/>
              <a:t> are calling the </a:t>
            </a:r>
            <a:r>
              <a:rPr lang="en-IN" dirty="0" err="1" smtClean="0"/>
              <a:t>strptime</a:t>
            </a:r>
            <a:r>
              <a:rPr lang="en-IN" dirty="0" smtClean="0"/>
              <a:t> function from </a:t>
            </a:r>
            <a:r>
              <a:rPr lang="en-IN" dirty="0" err="1" smtClean="0"/>
              <a:t>datetime</a:t>
            </a:r>
            <a:r>
              <a:rPr lang="en-IN" dirty="0" smtClean="0"/>
              <a:t> module which is in </a:t>
            </a:r>
            <a:r>
              <a:rPr lang="en-IN" dirty="0" err="1" smtClean="0"/>
              <a:t>datetime</a:t>
            </a:r>
            <a:r>
              <a:rPr lang="en-IN" dirty="0" smtClean="0"/>
              <a:t> class.</a:t>
            </a: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What if the user does not give the input in the format that I specify in </a:t>
            </a:r>
            <a:r>
              <a:rPr lang="en-IN" dirty="0" err="1" smtClean="0"/>
              <a:t>strptime</a:t>
            </a:r>
            <a:r>
              <a:rPr lang="en-IN" dirty="0" smtClean="0"/>
              <a:t> function?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sz="2800" dirty="0" smtClean="0"/>
              <a:t> </a:t>
            </a:r>
            <a:r>
              <a:rPr lang="en-IN" sz="2800" dirty="0" err="1" smtClean="0"/>
              <a:t>birthdate</a:t>
            </a:r>
            <a:r>
              <a:rPr lang="en-IN" sz="2800" dirty="0" smtClean="0"/>
              <a:t> = </a:t>
            </a:r>
            <a:r>
              <a:rPr lang="en-IN" sz="2800" dirty="0" err="1" smtClean="0"/>
              <a:t>datetime.datetime.strptime</a:t>
            </a:r>
            <a:r>
              <a:rPr lang="en-IN" sz="2800" dirty="0" smtClean="0"/>
              <a:t>(birthday</a:t>
            </a:r>
            <a:r>
              <a:rPr lang="en-IN" sz="2800" dirty="0" smtClean="0">
                <a:solidFill>
                  <a:srgbClr val="FF0000"/>
                </a:solidFill>
              </a:rPr>
              <a:t>,“ %d/%m/%Y”</a:t>
            </a:r>
            <a:r>
              <a:rPr lang="en-IN" sz="2800" dirty="0" smtClean="0"/>
              <a:t>).date()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smtClean="0"/>
              <a:t>Your code will crash!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smtClean="0"/>
              <a:t>Tell the user the way you want the input to be given</a:t>
            </a:r>
          </a:p>
          <a:p>
            <a:pPr algn="l">
              <a:buClr>
                <a:schemeClr val="tx1"/>
              </a:buClr>
            </a:pPr>
            <a:r>
              <a:rPr lang="en-IN" sz="2800" dirty="0" err="1" smtClean="0"/>
              <a:t>b</a:t>
            </a:r>
            <a:r>
              <a:rPr lang="en-IN" sz="2800" dirty="0" err="1" smtClean="0"/>
              <a:t>irthdate</a:t>
            </a:r>
            <a:r>
              <a:rPr lang="en-IN" sz="2800" dirty="0" smtClean="0"/>
              <a:t>  = input(</a:t>
            </a:r>
            <a:r>
              <a:rPr lang="en-IN" sz="2800" dirty="0" smtClean="0">
                <a:solidFill>
                  <a:srgbClr val="FF0000"/>
                </a:solidFill>
              </a:rPr>
              <a:t>“your </a:t>
            </a:r>
            <a:r>
              <a:rPr lang="en-IN" sz="2800" dirty="0" err="1" smtClean="0">
                <a:solidFill>
                  <a:srgbClr val="FF0000"/>
                </a:solidFill>
              </a:rPr>
              <a:t>birthdate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dd</a:t>
            </a:r>
            <a:r>
              <a:rPr lang="en-IN" sz="2800" dirty="0" smtClean="0">
                <a:solidFill>
                  <a:srgbClr val="FF0000"/>
                </a:solidFill>
              </a:rPr>
              <a:t>/mm/YYYY) ?”)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/>
              <a:t> Add error handling </a:t>
            </a:r>
          </a:p>
          <a:p>
            <a:pPr algn="l">
              <a:buClr>
                <a:schemeClr val="tx1"/>
              </a:buClr>
            </a:pPr>
            <a:endParaRPr lang="en-IN" sz="2800" dirty="0" smtClean="0"/>
          </a:p>
          <a:p>
            <a:pPr algn="l">
              <a:buClr>
                <a:schemeClr val="tx1"/>
              </a:buClr>
            </a:pPr>
            <a:endParaRPr lang="en-IN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Dates seem like lot of hassle, is it worth it? Why </a:t>
            </a:r>
            <a:r>
              <a:rPr lang="en-IN" dirty="0" err="1" smtClean="0"/>
              <a:t>not,just</a:t>
            </a:r>
            <a:r>
              <a:rPr lang="en-IN" dirty="0" smtClean="0"/>
              <a:t> store them as strings!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sz="2800" dirty="0" smtClean="0"/>
              <a:t>You can create a countdown to until a big event or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Your next birthday!</a:t>
            </a:r>
          </a:p>
          <a:p>
            <a:pPr algn="l">
              <a:buClr>
                <a:schemeClr val="tx1"/>
              </a:buClr>
            </a:pPr>
            <a:r>
              <a:rPr lang="en-IN" sz="2800" dirty="0" err="1" smtClean="0"/>
              <a:t>nextbirthDay</a:t>
            </a:r>
            <a:r>
              <a:rPr lang="en-IN" sz="2800" dirty="0" smtClean="0"/>
              <a:t> = </a:t>
            </a:r>
          </a:p>
          <a:p>
            <a:pPr algn="l">
              <a:buClr>
                <a:schemeClr val="tx1"/>
              </a:buClr>
            </a:pPr>
            <a:r>
              <a:rPr lang="en-IN" sz="2800" dirty="0" err="1" smtClean="0"/>
              <a:t>d</a:t>
            </a:r>
            <a:r>
              <a:rPr lang="en-IN" sz="2800" dirty="0" err="1" smtClean="0"/>
              <a:t>atetime.datetime.strptime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FF0000"/>
                </a:solidFill>
              </a:rPr>
              <a:t>“01/08/2019”,”%d/%m/%Y”</a:t>
            </a:r>
            <a:r>
              <a:rPr lang="en-IN" sz="2800" dirty="0" smtClean="0"/>
              <a:t>).date()</a:t>
            </a:r>
          </a:p>
          <a:p>
            <a:pPr algn="l">
              <a:buClr>
                <a:schemeClr val="tx1"/>
              </a:buClr>
            </a:pPr>
            <a:endParaRPr lang="en-IN" sz="2800" dirty="0" smtClean="0"/>
          </a:p>
          <a:p>
            <a:pPr algn="l">
              <a:buClr>
                <a:schemeClr val="tx1"/>
              </a:buClr>
            </a:pPr>
            <a:r>
              <a:rPr lang="en-IN" sz="2800" dirty="0" err="1" smtClean="0"/>
              <a:t>currentDate</a:t>
            </a:r>
            <a:r>
              <a:rPr lang="en-IN" sz="2800" dirty="0" smtClean="0"/>
              <a:t> = </a:t>
            </a:r>
            <a:r>
              <a:rPr lang="en-IN" sz="2800" dirty="0" err="1" smtClean="0"/>
              <a:t>datetime.date.today</a:t>
            </a:r>
            <a:r>
              <a:rPr lang="en-IN" sz="2800" dirty="0" smtClean="0"/>
              <a:t>()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d</a:t>
            </a:r>
            <a:r>
              <a:rPr lang="en-IN" sz="2800" dirty="0" smtClean="0"/>
              <a:t>ifference = </a:t>
            </a:r>
            <a:r>
              <a:rPr lang="en-IN" sz="2800" dirty="0" err="1" smtClean="0"/>
              <a:t>nextbirthDay</a:t>
            </a:r>
            <a:r>
              <a:rPr lang="en-IN" sz="2800" dirty="0" smtClean="0"/>
              <a:t> - </a:t>
            </a:r>
            <a:r>
              <a:rPr lang="en-IN" sz="2800" dirty="0" err="1" smtClean="0"/>
              <a:t>currentDate</a:t>
            </a:r>
            <a:endParaRPr lang="en-IN" sz="28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991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481" y="1295400"/>
            <a:ext cx="759691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can tell someone when their milk in fridge will expire using </a:t>
            </a:r>
            <a:r>
              <a:rPr lang="en-IN" dirty="0" err="1" smtClean="0"/>
              <a:t>timedelta</a:t>
            </a:r>
            <a:r>
              <a:rPr lang="en-IN" dirty="0" smtClean="0"/>
              <a:t> function!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sz="2800" dirty="0" smtClean="0"/>
              <a:t> </a:t>
            </a:r>
            <a:r>
              <a:rPr lang="en-IN" sz="2800" dirty="0" err="1" smtClean="0"/>
              <a:t>currentDate</a:t>
            </a:r>
            <a:r>
              <a:rPr lang="en-IN" sz="2800" dirty="0" smtClean="0"/>
              <a:t> = </a:t>
            </a:r>
            <a:r>
              <a:rPr lang="en-IN" sz="2800" dirty="0" err="1" smtClean="0"/>
              <a:t>datetime.date.today</a:t>
            </a:r>
            <a:r>
              <a:rPr lang="en-IN" sz="2800" dirty="0" smtClean="0"/>
              <a:t>()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# </a:t>
            </a:r>
            <a:r>
              <a:rPr lang="en-IN" sz="2800" dirty="0" err="1" smtClean="0"/>
              <a:t>timedelta</a:t>
            </a:r>
            <a:r>
              <a:rPr lang="en-IN" sz="2800" dirty="0" smtClean="0"/>
              <a:t> allows you to specify the time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# to add or subtract from a date</a:t>
            </a:r>
          </a:p>
          <a:p>
            <a:pPr algn="l">
              <a:buClr>
                <a:schemeClr val="tx1"/>
              </a:buClr>
            </a:pPr>
            <a:endParaRPr lang="en-IN" sz="2800" dirty="0" smtClean="0"/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print(</a:t>
            </a:r>
            <a:r>
              <a:rPr lang="en-IN" sz="2800" dirty="0" err="1" smtClean="0"/>
              <a:t>currentDate</a:t>
            </a:r>
            <a:r>
              <a:rPr lang="en-IN" sz="2800" dirty="0" smtClean="0"/>
              <a:t> </a:t>
            </a:r>
            <a:r>
              <a:rPr lang="en-IN" sz="2800" dirty="0" smtClean="0"/>
              <a:t>+ </a:t>
            </a:r>
            <a:r>
              <a:rPr lang="en-IN" sz="2800" dirty="0" err="1" smtClean="0"/>
              <a:t>datetime.timedelta</a:t>
            </a:r>
            <a:r>
              <a:rPr lang="en-IN" sz="2800" dirty="0" smtClean="0"/>
              <a:t>(days = 15)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print(</a:t>
            </a:r>
            <a:r>
              <a:rPr lang="en-IN" sz="2800" dirty="0" err="1" smtClean="0"/>
              <a:t>currentDate</a:t>
            </a:r>
            <a:r>
              <a:rPr lang="en-IN" sz="2800" dirty="0" smtClean="0"/>
              <a:t> + </a:t>
            </a:r>
            <a:r>
              <a:rPr lang="en-IN" sz="2800" dirty="0" err="1" smtClean="0"/>
              <a:t>datetime.timedelta</a:t>
            </a:r>
            <a:r>
              <a:rPr lang="en-IN" sz="2800" dirty="0" smtClean="0"/>
              <a:t>(hours = 15)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0574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To solve these problems with computers, we need to store and manipulate dates and times.</a:t>
            </a:r>
            <a:endParaRPr lang="en-IN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92" y="152400"/>
            <a:ext cx="901170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will be amazed how often you need to work with dates!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sz="2800" dirty="0" smtClean="0"/>
              <a:t>If </a:t>
            </a:r>
            <a:r>
              <a:rPr lang="en-IN" sz="2800" dirty="0" err="1" smtClean="0"/>
              <a:t>datetime</a:t>
            </a:r>
            <a:r>
              <a:rPr lang="en-IN" sz="2800" dirty="0" smtClean="0"/>
              <a:t> does not have what you need ,checkout the </a:t>
            </a:r>
            <a:r>
              <a:rPr lang="en-IN" sz="2800" dirty="0" err="1" smtClean="0"/>
              <a:t>dateutil</a:t>
            </a:r>
            <a:r>
              <a:rPr lang="en-IN" sz="2800" dirty="0" smtClean="0"/>
              <a:t> library!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Working with time.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sz="2800" dirty="0" smtClean="0"/>
              <a:t>It is called </a:t>
            </a:r>
            <a:r>
              <a:rPr lang="en-IN" sz="2800" dirty="0" err="1" smtClean="0"/>
              <a:t>datetime</a:t>
            </a:r>
            <a:r>
              <a:rPr lang="en-IN" sz="2800" dirty="0" smtClean="0"/>
              <a:t>, it can store time.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err="1" smtClean="0"/>
              <a:t>d</a:t>
            </a:r>
            <a:r>
              <a:rPr lang="en-IN" dirty="0" err="1" smtClean="0"/>
              <a:t>atetime.datetime.now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sz="2800" dirty="0" smtClean="0">
                <a:solidFill>
                  <a:srgbClr val="92D050"/>
                </a:solidFill>
              </a:rPr>
              <a:t># import </a:t>
            </a:r>
            <a:r>
              <a:rPr lang="en-IN" sz="2800" dirty="0" err="1" smtClean="0">
                <a:solidFill>
                  <a:srgbClr val="92D050"/>
                </a:solidFill>
              </a:rPr>
              <a:t>datetime</a:t>
            </a:r>
            <a:r>
              <a:rPr lang="en-IN" sz="2800" dirty="0" smtClean="0">
                <a:solidFill>
                  <a:srgbClr val="92D050"/>
                </a:solidFill>
              </a:rPr>
              <a:t> module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 </a:t>
            </a:r>
            <a:r>
              <a:rPr lang="en-IN" sz="2800" dirty="0" smtClean="0"/>
              <a:t>import </a:t>
            </a:r>
            <a:r>
              <a:rPr lang="en-IN" sz="2800" dirty="0" err="1" smtClean="0"/>
              <a:t>datetime</a:t>
            </a:r>
            <a:endParaRPr lang="en-IN" sz="2800" dirty="0" smtClean="0"/>
          </a:p>
          <a:p>
            <a:pPr algn="l">
              <a:buClr>
                <a:schemeClr val="tx1"/>
              </a:buClr>
            </a:pPr>
            <a:r>
              <a:rPr lang="en-IN" sz="2800" dirty="0" err="1" smtClean="0"/>
              <a:t>currentTime</a:t>
            </a:r>
            <a:r>
              <a:rPr lang="en-IN" sz="2800" dirty="0" smtClean="0"/>
              <a:t> = </a:t>
            </a:r>
            <a:r>
              <a:rPr lang="en-IN" sz="2800" dirty="0" err="1" smtClean="0"/>
              <a:t>datetime.datetime.now</a:t>
            </a:r>
            <a:r>
              <a:rPr lang="en-IN" sz="2800" dirty="0" smtClean="0"/>
              <a:t>()</a:t>
            </a:r>
          </a:p>
          <a:p>
            <a:pPr algn="l">
              <a:buClr>
                <a:schemeClr val="tx1"/>
              </a:buClr>
            </a:pPr>
            <a:endParaRPr lang="en-IN" sz="2800" dirty="0" smtClean="0"/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p</a:t>
            </a:r>
            <a:r>
              <a:rPr lang="en-IN" sz="2800" dirty="0" smtClean="0"/>
              <a:t>rint(</a:t>
            </a:r>
            <a:r>
              <a:rPr lang="en-IN" sz="2800" dirty="0" err="1" smtClean="0"/>
              <a:t>currentTime</a:t>
            </a:r>
            <a:r>
              <a:rPr lang="en-IN" sz="2800" dirty="0" smtClean="0"/>
              <a:t>) 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print(</a:t>
            </a:r>
            <a:r>
              <a:rPr lang="en-IN" sz="2800" dirty="0" err="1" smtClean="0"/>
              <a:t>currentTime.hour</a:t>
            </a:r>
            <a:r>
              <a:rPr lang="en-IN" sz="2800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p</a:t>
            </a:r>
            <a:r>
              <a:rPr lang="en-IN" sz="2800" dirty="0" smtClean="0"/>
              <a:t>rint(</a:t>
            </a:r>
            <a:r>
              <a:rPr lang="en-IN" sz="2800" dirty="0" err="1" smtClean="0"/>
              <a:t>currentTime.minute</a:t>
            </a:r>
            <a:r>
              <a:rPr lang="en-IN" sz="2800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sz="2800" dirty="0" smtClean="0"/>
              <a:t>Print(</a:t>
            </a:r>
            <a:r>
              <a:rPr lang="en-IN" sz="2800" dirty="0" err="1" smtClean="0"/>
              <a:t>currentTime.second</a:t>
            </a:r>
            <a:r>
              <a:rPr lang="en-IN" sz="2800" dirty="0" smtClean="0"/>
              <a:t>)</a:t>
            </a:r>
            <a:endParaRPr lang="en-IN" sz="28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022" y="228600"/>
            <a:ext cx="8356853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Just like dates you can use </a:t>
            </a:r>
            <a:r>
              <a:rPr lang="en-IN" dirty="0" err="1" smtClean="0"/>
              <a:t>strftime</a:t>
            </a:r>
            <a:r>
              <a:rPr lang="en-IN" dirty="0" smtClean="0"/>
              <a:t> function to format the way a time is displayed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505200"/>
          </a:xfrm>
        </p:spPr>
        <p:txBody>
          <a:bodyPr/>
          <a:lstStyle/>
          <a:p>
            <a:pPr algn="l"/>
            <a:r>
              <a:rPr lang="en-IN" dirty="0" smtClean="0"/>
              <a:t> import </a:t>
            </a:r>
            <a:r>
              <a:rPr lang="en-IN" dirty="0" err="1" smtClean="0"/>
              <a:t>datetime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err="1" smtClean="0"/>
              <a:t>currentTime</a:t>
            </a:r>
            <a:r>
              <a:rPr lang="en-IN" dirty="0" smtClean="0"/>
              <a:t> = </a:t>
            </a:r>
            <a:r>
              <a:rPr lang="en-IN" dirty="0" err="1" smtClean="0"/>
              <a:t>datetime.datetime.now</a:t>
            </a:r>
            <a:r>
              <a:rPr lang="en-IN" dirty="0" smtClean="0"/>
              <a:t>()</a:t>
            </a:r>
          </a:p>
          <a:p>
            <a:pPr algn="l"/>
            <a:r>
              <a:rPr lang="en-IN" dirty="0" smtClean="0"/>
              <a:t>print(</a:t>
            </a:r>
            <a:r>
              <a:rPr lang="en-IN" dirty="0" err="1" smtClean="0"/>
              <a:t>datetime.datetime.strftime</a:t>
            </a:r>
            <a:r>
              <a:rPr lang="en-IN" dirty="0" smtClean="0"/>
              <a:t>(</a:t>
            </a:r>
            <a:r>
              <a:rPr lang="en-IN" dirty="0" err="1" smtClean="0"/>
              <a:t>currentTime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FF0000"/>
                </a:solidFill>
              </a:rPr>
              <a:t>”%H:%m”</a:t>
            </a:r>
            <a:r>
              <a:rPr lang="en-IN" dirty="0" smtClean="0"/>
              <a:t>)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534399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Some useful format </a:t>
            </a:r>
            <a:r>
              <a:rPr lang="en-IN" dirty="0" err="1" smtClean="0"/>
              <a:t>specifiers</a:t>
            </a:r>
            <a:r>
              <a:rPr lang="en-IN" dirty="0" smtClean="0"/>
              <a:t>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505200"/>
          </a:xfrm>
        </p:spPr>
        <p:txBody>
          <a:bodyPr/>
          <a:lstStyle/>
          <a:p>
            <a:pPr algn="l"/>
            <a:r>
              <a:rPr lang="en-CA" dirty="0" smtClean="0"/>
              <a:t>%H 	</a:t>
            </a:r>
            <a:r>
              <a:rPr lang="en-CA" dirty="0" smtClean="0"/>
              <a:t>- Hours </a:t>
            </a:r>
            <a:r>
              <a:rPr lang="en-CA" dirty="0" smtClean="0"/>
              <a:t>(24 hr clock)</a:t>
            </a:r>
          </a:p>
          <a:p>
            <a:pPr algn="l"/>
            <a:r>
              <a:rPr lang="en-CA" dirty="0" smtClean="0"/>
              <a:t>%I </a:t>
            </a:r>
            <a:r>
              <a:rPr lang="en-CA" dirty="0" smtClean="0"/>
              <a:t>-</a:t>
            </a:r>
            <a:r>
              <a:rPr lang="en-CA" dirty="0" smtClean="0"/>
              <a:t>	Hours (12 hr clock)</a:t>
            </a:r>
          </a:p>
          <a:p>
            <a:pPr algn="l"/>
            <a:r>
              <a:rPr lang="en-CA" dirty="0" smtClean="0"/>
              <a:t>%p </a:t>
            </a:r>
            <a:r>
              <a:rPr lang="en-CA" dirty="0" smtClean="0"/>
              <a:t>-</a:t>
            </a:r>
            <a:r>
              <a:rPr lang="en-CA" dirty="0" smtClean="0"/>
              <a:t>	AM or PM</a:t>
            </a:r>
          </a:p>
          <a:p>
            <a:pPr algn="l"/>
            <a:r>
              <a:rPr lang="en-CA" dirty="0" smtClean="0"/>
              <a:t>%m 	</a:t>
            </a:r>
            <a:r>
              <a:rPr lang="en-CA" dirty="0" smtClean="0"/>
              <a:t>- Minutes</a:t>
            </a:r>
            <a:endParaRPr lang="en-CA" dirty="0" smtClean="0"/>
          </a:p>
          <a:p>
            <a:pPr algn="l"/>
            <a:r>
              <a:rPr lang="en-CA" dirty="0" smtClean="0"/>
              <a:t>%S 	</a:t>
            </a:r>
            <a:r>
              <a:rPr lang="en-CA" dirty="0" smtClean="0"/>
              <a:t>- Seconds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Your challenge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Ask a user to enter the deadline for their project</a:t>
            </a:r>
          </a:p>
          <a:p>
            <a:r>
              <a:rPr lang="en-CA" dirty="0" smtClean="0"/>
              <a:t>Tell them how many days they have to complete the project</a:t>
            </a:r>
          </a:p>
          <a:p>
            <a:r>
              <a:rPr lang="en-CA" dirty="0" smtClean="0"/>
              <a:t>For extra credit, give them the answer as a combination of weeks &amp; days (Hint: you will need some of the math functions from the module on numeric values)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Congratulations!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now format dates and times</a:t>
            </a:r>
          </a:p>
          <a:p>
            <a:r>
              <a:rPr lang="en-CA" dirty="0" smtClean="0"/>
              <a:t>You can perform calculations with date values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057399" y="3200400"/>
            <a:ext cx="4267199" cy="2705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If I want to know how many days until my birthday, first I need today’s date.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The </a:t>
            </a:r>
            <a:r>
              <a:rPr lang="en-IN" dirty="0" err="1" smtClean="0"/>
              <a:t>datetime</a:t>
            </a:r>
            <a:r>
              <a:rPr lang="en-IN" dirty="0" smtClean="0"/>
              <a:t> class allows us to get current date and time.</a:t>
            </a:r>
          </a:p>
          <a:p>
            <a:pPr algn="l"/>
            <a:endParaRPr lang="en-IN" dirty="0" smtClean="0"/>
          </a:p>
          <a:p>
            <a:pPr algn="l"/>
            <a:r>
              <a:rPr lang="en-IN" sz="2000" dirty="0" smtClean="0">
                <a:solidFill>
                  <a:srgbClr val="92D050"/>
                </a:solidFill>
              </a:rPr>
              <a:t># The import statement gives us access to the functionality of the date and time.</a:t>
            </a:r>
          </a:p>
          <a:p>
            <a:pPr algn="l"/>
            <a:r>
              <a:rPr lang="en-IN" sz="2000" dirty="0" smtClean="0">
                <a:solidFill>
                  <a:srgbClr val="92D050"/>
                </a:solidFill>
              </a:rPr>
              <a:t> </a:t>
            </a:r>
            <a:r>
              <a:rPr lang="en-IN" sz="2000" dirty="0" smtClean="0">
                <a:solidFill>
                  <a:srgbClr val="92D050"/>
                </a:solidFill>
              </a:rPr>
              <a:t>import </a:t>
            </a:r>
          </a:p>
          <a:p>
            <a:pPr algn="l"/>
            <a:r>
              <a:rPr lang="en-IN" dirty="0" smtClean="0"/>
              <a:t>i</a:t>
            </a:r>
            <a:r>
              <a:rPr lang="en-IN" dirty="0" smtClean="0"/>
              <a:t>mport </a:t>
            </a:r>
            <a:r>
              <a:rPr lang="en-IN" dirty="0" err="1" smtClean="0"/>
              <a:t>datetime</a:t>
            </a:r>
            <a:endParaRPr lang="en-IN" dirty="0" smtClean="0"/>
          </a:p>
          <a:p>
            <a:pPr algn="l"/>
            <a:r>
              <a:rPr lang="en-IN" sz="2000" dirty="0" smtClean="0">
                <a:solidFill>
                  <a:srgbClr val="92D050"/>
                </a:solidFill>
              </a:rPr>
              <a:t># today is a function that </a:t>
            </a:r>
            <a:r>
              <a:rPr lang="en-IN" sz="2000" dirty="0" smtClean="0">
                <a:solidFill>
                  <a:srgbClr val="92D050"/>
                </a:solidFill>
              </a:rPr>
              <a:t>returns </a:t>
            </a:r>
            <a:r>
              <a:rPr lang="en-IN" sz="2000" dirty="0" smtClean="0">
                <a:solidFill>
                  <a:srgbClr val="92D050"/>
                </a:solidFill>
              </a:rPr>
              <a:t>today’s date</a:t>
            </a:r>
            <a:r>
              <a:rPr lang="en-IN" sz="2000" dirty="0" smtClean="0">
                <a:solidFill>
                  <a:srgbClr val="92D050"/>
                </a:solidFill>
              </a:rPr>
              <a:t>.</a:t>
            </a:r>
          </a:p>
          <a:p>
            <a:pPr algn="l"/>
            <a:r>
              <a:rPr lang="en-IN" dirty="0" smtClean="0"/>
              <a:t>print(</a:t>
            </a:r>
            <a:r>
              <a:rPr lang="en-IN" dirty="0" err="1" smtClean="0"/>
              <a:t>datetime.date.today</a:t>
            </a:r>
            <a:r>
              <a:rPr lang="en-IN" dirty="0" smtClean="0"/>
              <a:t>())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998" y="152400"/>
            <a:ext cx="8787601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can store dates in variables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>
                <a:solidFill>
                  <a:srgbClr val="92D050"/>
                </a:solidFill>
              </a:rPr>
              <a:t>#importing </a:t>
            </a:r>
            <a:r>
              <a:rPr lang="en-IN" dirty="0" err="1" smtClean="0">
                <a:solidFill>
                  <a:srgbClr val="92D050"/>
                </a:solidFill>
              </a:rPr>
              <a:t>datetime</a:t>
            </a:r>
            <a:r>
              <a:rPr lang="en-IN" dirty="0" smtClean="0">
                <a:solidFill>
                  <a:srgbClr val="92D050"/>
                </a:solidFill>
              </a:rPr>
              <a:t> class</a:t>
            </a:r>
          </a:p>
          <a:p>
            <a:pPr algn="l"/>
            <a:r>
              <a:rPr lang="en-IN" dirty="0" smtClean="0"/>
              <a:t>import </a:t>
            </a:r>
            <a:r>
              <a:rPr lang="en-IN" dirty="0" err="1" smtClean="0"/>
              <a:t>datetime</a:t>
            </a:r>
            <a:endParaRPr lang="en-IN" dirty="0" smtClean="0"/>
          </a:p>
          <a:p>
            <a:pPr algn="l"/>
            <a:r>
              <a:rPr lang="en-IN" dirty="0" smtClean="0"/>
              <a:t> </a:t>
            </a:r>
          </a:p>
          <a:p>
            <a:pPr algn="l"/>
            <a:r>
              <a:rPr lang="en-IN" dirty="0" smtClean="0">
                <a:solidFill>
                  <a:srgbClr val="92D050"/>
                </a:solidFill>
              </a:rPr>
              <a:t># Stores today’s date in a variable</a:t>
            </a:r>
          </a:p>
          <a:p>
            <a:pPr algn="l"/>
            <a:r>
              <a:rPr lang="en-IN" dirty="0" err="1" smtClean="0"/>
              <a:t>currentDate</a:t>
            </a:r>
            <a:r>
              <a:rPr lang="en-IN" dirty="0" smtClean="0"/>
              <a:t> = </a:t>
            </a:r>
            <a:r>
              <a:rPr lang="en-IN" dirty="0" err="1" smtClean="0"/>
              <a:t>datetime.date.today</a:t>
            </a:r>
            <a:r>
              <a:rPr lang="en-IN" dirty="0" smtClean="0"/>
              <a:t>()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>
                <a:solidFill>
                  <a:srgbClr val="92D050"/>
                </a:solidFill>
              </a:rPr>
              <a:t># prints </a:t>
            </a:r>
            <a:r>
              <a:rPr lang="en-IN" dirty="0" err="1" smtClean="0">
                <a:solidFill>
                  <a:srgbClr val="92D050"/>
                </a:solidFill>
              </a:rPr>
              <a:t>currentDate</a:t>
            </a:r>
            <a:endParaRPr lang="en-IN" dirty="0" smtClean="0">
              <a:solidFill>
                <a:srgbClr val="92D050"/>
              </a:solidFill>
            </a:endParaRPr>
          </a:p>
          <a:p>
            <a:pPr algn="l"/>
            <a:r>
              <a:rPr lang="en-IN" dirty="0" smtClean="0"/>
              <a:t>p</a:t>
            </a:r>
            <a:r>
              <a:rPr lang="en-IN" dirty="0" smtClean="0"/>
              <a:t>rint(</a:t>
            </a:r>
            <a:r>
              <a:rPr lang="en-IN" dirty="0" err="1" smtClean="0"/>
              <a:t>currentDate</a:t>
            </a:r>
            <a:r>
              <a:rPr lang="en-IN" dirty="0" smtClean="0"/>
              <a:t>)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08" y="0"/>
            <a:ext cx="876349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06109"/>
            <a:ext cx="8153400" cy="225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can access different parts of the date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479552" cy="37338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dirty="0" smtClean="0">
                <a:solidFill>
                  <a:srgbClr val="92D050"/>
                </a:solidFill>
              </a:rPr>
              <a:t>#importing </a:t>
            </a:r>
            <a:r>
              <a:rPr lang="en-IN" sz="2000" dirty="0" err="1" smtClean="0">
                <a:solidFill>
                  <a:srgbClr val="92D050"/>
                </a:solidFill>
              </a:rPr>
              <a:t>datetime</a:t>
            </a:r>
            <a:r>
              <a:rPr lang="en-IN" sz="2000" dirty="0" smtClean="0">
                <a:solidFill>
                  <a:srgbClr val="92D050"/>
                </a:solidFill>
              </a:rPr>
              <a:t> class</a:t>
            </a:r>
          </a:p>
          <a:p>
            <a:pPr algn="l"/>
            <a:r>
              <a:rPr lang="en-IN" sz="2000" dirty="0" smtClean="0"/>
              <a:t>import </a:t>
            </a:r>
            <a:r>
              <a:rPr lang="en-IN" sz="2000" dirty="0" err="1" smtClean="0"/>
              <a:t>datetime</a:t>
            </a:r>
            <a:endParaRPr lang="en-IN" sz="2000" dirty="0" smtClean="0"/>
          </a:p>
          <a:p>
            <a:pPr algn="l"/>
            <a:r>
              <a:rPr lang="en-IN" sz="2000" dirty="0" smtClean="0"/>
              <a:t> </a:t>
            </a:r>
          </a:p>
          <a:p>
            <a:pPr algn="l"/>
            <a:r>
              <a:rPr lang="en-IN" sz="2000" dirty="0" smtClean="0">
                <a:solidFill>
                  <a:srgbClr val="92D050"/>
                </a:solidFill>
              </a:rPr>
              <a:t># Stores today’s date in a variable</a:t>
            </a:r>
          </a:p>
          <a:p>
            <a:pPr algn="l"/>
            <a:r>
              <a:rPr lang="en-IN" sz="2000" dirty="0" err="1" smtClean="0"/>
              <a:t>currentDate</a:t>
            </a:r>
            <a:r>
              <a:rPr lang="en-IN" sz="2000" dirty="0" smtClean="0"/>
              <a:t> = </a:t>
            </a:r>
            <a:r>
              <a:rPr lang="en-IN" sz="2000" dirty="0" err="1" smtClean="0"/>
              <a:t>datetime.date.today</a:t>
            </a:r>
            <a:r>
              <a:rPr lang="en-IN" sz="2000" dirty="0" smtClean="0"/>
              <a:t>()</a:t>
            </a:r>
          </a:p>
          <a:p>
            <a:pPr algn="l"/>
            <a:endParaRPr lang="en-IN" sz="2000" dirty="0" smtClean="0"/>
          </a:p>
          <a:p>
            <a:pPr algn="l"/>
            <a:r>
              <a:rPr lang="en-IN" sz="2000" dirty="0" smtClean="0">
                <a:solidFill>
                  <a:srgbClr val="92D050"/>
                </a:solidFill>
              </a:rPr>
              <a:t># prints </a:t>
            </a:r>
            <a:r>
              <a:rPr lang="en-IN" sz="2000" dirty="0" err="1" smtClean="0">
                <a:solidFill>
                  <a:srgbClr val="92D050"/>
                </a:solidFill>
              </a:rPr>
              <a:t>currentDate</a:t>
            </a:r>
            <a:endParaRPr lang="en-IN" sz="2000" dirty="0" smtClean="0">
              <a:solidFill>
                <a:srgbClr val="92D050"/>
              </a:solidFill>
            </a:endParaRPr>
          </a:p>
          <a:p>
            <a:pPr algn="l"/>
            <a:r>
              <a:rPr lang="en-IN" sz="2000" dirty="0" smtClean="0"/>
              <a:t>p</a:t>
            </a:r>
            <a:r>
              <a:rPr lang="en-IN" sz="2000" dirty="0" smtClean="0"/>
              <a:t>rint(</a:t>
            </a:r>
            <a:r>
              <a:rPr lang="en-IN" sz="2000" dirty="0" err="1" smtClean="0"/>
              <a:t>currentDate</a:t>
            </a:r>
            <a:r>
              <a:rPr lang="en-IN" sz="2000" dirty="0" smtClean="0"/>
              <a:t>) </a:t>
            </a:r>
          </a:p>
          <a:p>
            <a:pPr algn="l"/>
            <a:endParaRPr lang="en-IN" sz="2000" dirty="0" smtClean="0"/>
          </a:p>
          <a:p>
            <a:pPr algn="l"/>
            <a:r>
              <a:rPr lang="en-IN" sz="2000" dirty="0" smtClean="0"/>
              <a:t>p</a:t>
            </a:r>
            <a:r>
              <a:rPr lang="en-IN" sz="2000" dirty="0" smtClean="0"/>
              <a:t>rint(</a:t>
            </a:r>
            <a:r>
              <a:rPr lang="en-IN" sz="2000" dirty="0" err="1" smtClean="0"/>
              <a:t>currentDate.month</a:t>
            </a:r>
            <a:r>
              <a:rPr lang="en-IN" sz="2000" dirty="0" smtClean="0"/>
              <a:t>)</a:t>
            </a:r>
          </a:p>
          <a:p>
            <a:pPr algn="l"/>
            <a:r>
              <a:rPr lang="en-IN" sz="2000" dirty="0" smtClean="0"/>
              <a:t>p</a:t>
            </a:r>
            <a:r>
              <a:rPr lang="en-IN" sz="2000" dirty="0" smtClean="0"/>
              <a:t>rint(</a:t>
            </a:r>
            <a:r>
              <a:rPr lang="en-IN" sz="2000" dirty="0" err="1" smtClean="0"/>
              <a:t>currentDate.year</a:t>
            </a:r>
            <a:r>
              <a:rPr lang="en-IN" sz="2000" dirty="0" smtClean="0"/>
              <a:t>)</a:t>
            </a:r>
          </a:p>
          <a:p>
            <a:pPr algn="l"/>
            <a:r>
              <a:rPr lang="en-IN" sz="2000" dirty="0" smtClean="0"/>
              <a:t>Print(</a:t>
            </a:r>
            <a:r>
              <a:rPr lang="en-IN" sz="2000" dirty="0" err="1" smtClean="0"/>
              <a:t>currentDate.day</a:t>
            </a:r>
            <a:r>
              <a:rPr lang="en-IN" sz="2000" dirty="0" smtClean="0"/>
              <a:t>)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143"/>
            <a:ext cx="8686800" cy="661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977</Words>
  <Application>Microsoft Office PowerPoint</Application>
  <PresentationFormat>On-screen Show (4:3)</PresentationFormat>
  <Paragraphs>164</Paragraphs>
  <Slides>39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Foundry</vt:lpstr>
      <vt:lpstr>Working with Dates and Time</vt:lpstr>
      <vt:lpstr>We spend lot of time thinking about deadlines and schedules.</vt:lpstr>
      <vt:lpstr>Slide 3</vt:lpstr>
      <vt:lpstr>If I want to know how many days until my birthday, first I need today’s date.</vt:lpstr>
      <vt:lpstr>Slide 5</vt:lpstr>
      <vt:lpstr>You can store dates in variables</vt:lpstr>
      <vt:lpstr>Slide 7</vt:lpstr>
      <vt:lpstr>You can access different parts of the date</vt:lpstr>
      <vt:lpstr>Slide 9</vt:lpstr>
      <vt:lpstr>Slide 10</vt:lpstr>
      <vt:lpstr>Date formats</vt:lpstr>
      <vt:lpstr>But,what if you want to display date with a different format?</vt:lpstr>
      <vt:lpstr>In Python,we use strftime to format the dates.</vt:lpstr>
      <vt:lpstr>Slide 14</vt:lpstr>
      <vt:lpstr>What the heck are %d,%b and %Y?</vt:lpstr>
      <vt:lpstr>Here’s a few more you may find useful.</vt:lpstr>
      <vt:lpstr>Could you print out a wedding invitation?</vt:lpstr>
      <vt:lpstr>Slide 18</vt:lpstr>
      <vt:lpstr>Let’s get back to calculating days until your birthday,I need to ask your birthday.</vt:lpstr>
      <vt:lpstr>Slide 20</vt:lpstr>
      <vt:lpstr>What datatype is birthDate?</vt:lpstr>
      <vt:lpstr>The strptime allows you to convert string to date datatype.</vt:lpstr>
      <vt:lpstr>Slide 23</vt:lpstr>
      <vt:lpstr>Why did we type datetime twice?</vt:lpstr>
      <vt:lpstr>What if the user does not give the input in the format that I specify in strptime function?</vt:lpstr>
      <vt:lpstr>Dates seem like lot of hassle, is it worth it? Why not,just store them as strings!</vt:lpstr>
      <vt:lpstr>Slide 27</vt:lpstr>
      <vt:lpstr>Slide 28</vt:lpstr>
      <vt:lpstr>You can tell someone when their milk in fridge will expire using timedelta function!</vt:lpstr>
      <vt:lpstr>Slide 30</vt:lpstr>
      <vt:lpstr>You will be amazed how often you need to work with dates!</vt:lpstr>
      <vt:lpstr>Working with time.</vt:lpstr>
      <vt:lpstr>datetime.datetime.now()</vt:lpstr>
      <vt:lpstr>Slide 34</vt:lpstr>
      <vt:lpstr>Just like dates you can use strftime function to format the way a time is displayed</vt:lpstr>
      <vt:lpstr>Slide 36</vt:lpstr>
      <vt:lpstr>Some useful format specifiers!</vt:lpstr>
      <vt:lpstr>Your challenge</vt:lpstr>
      <vt:lpstr>Congratulations!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Dates and Time</dc:title>
  <dc:creator>shiva kambala</dc:creator>
  <cp:lastModifiedBy>Windows User</cp:lastModifiedBy>
  <cp:revision>88</cp:revision>
  <dcterms:created xsi:type="dcterms:W3CDTF">2006-08-16T00:00:00Z</dcterms:created>
  <dcterms:modified xsi:type="dcterms:W3CDTF">2018-09-17T04:29:53Z</dcterms:modified>
</cp:coreProperties>
</file>