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FFFE-2A98-4759-B94D-FDA87186616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6C153-F47A-4023-BE5E-90DC8C9185D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6C153-F47A-4023-BE5E-90DC8C9185D4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B1059CB-5F98-46C4-AF7B-0BD3312FED07}" type="datetimeFigureOut">
              <a:rPr lang="en-US" smtClean="0"/>
              <a:pPr/>
              <a:t>9/24/2018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A76DBA8-3DB8-470B-9F9E-86032177BA2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Complex decisions with code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1752600"/>
          </a:xfrm>
        </p:spPr>
        <p:txBody>
          <a:bodyPr/>
          <a:lstStyle/>
          <a:p>
            <a:pPr algn="l"/>
            <a:r>
              <a:rPr lang="en-IN" dirty="0" smtClean="0"/>
              <a:t>Shiva  </a:t>
            </a:r>
            <a:r>
              <a:rPr lang="en-IN" dirty="0" err="1" smtClean="0"/>
              <a:t>Kambala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If you win the lottery and prize is over one </a:t>
            </a:r>
            <a:r>
              <a:rPr lang="en-IN" sz="3600" dirty="0" err="1" smtClean="0"/>
              <a:t>million,then</a:t>
            </a:r>
            <a:r>
              <a:rPr lang="en-IN" sz="3600" dirty="0" smtClean="0"/>
              <a:t> you can retire to a life of luxury.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Sometimes a decision on next step to take depends on combination of factors.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win the </a:t>
            </a:r>
            <a:r>
              <a:rPr lang="en-IN" dirty="0" err="1" smtClean="0"/>
              <a:t>lottery,but</a:t>
            </a:r>
            <a:r>
              <a:rPr lang="en-IN" dirty="0" smtClean="0"/>
              <a:t> only 51$,So I can’t retire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the lottery gives out million </a:t>
            </a:r>
            <a:r>
              <a:rPr lang="en-IN" dirty="0" err="1" smtClean="0"/>
              <a:t>dollors</a:t>
            </a:r>
            <a:r>
              <a:rPr lang="en-IN" dirty="0" smtClean="0"/>
              <a:t> and I didn’t win then I can’t retire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 can only retire If I win the lottery and prize money is over 1 million$.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When you use “AND” all the conditions must be true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The “and” is evaluated as </a:t>
            </a:r>
            <a:r>
              <a:rPr lang="en-IN" sz="3600" dirty="0" err="1" smtClean="0"/>
              <a:t>true,if</a:t>
            </a:r>
            <a:r>
              <a:rPr lang="en-IN" sz="3600" dirty="0" smtClean="0"/>
              <a:t>  both the conditions are true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Imagine you have a code that set these two variables true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lotteryWin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bigWin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print statement executes only if both the conditions are true.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if </a:t>
            </a:r>
            <a:r>
              <a:rPr lang="en-IN" dirty="0" err="1" smtClean="0"/>
              <a:t>lotteryWin</a:t>
            </a:r>
            <a:r>
              <a:rPr lang="en-IN" dirty="0" smtClean="0"/>
              <a:t> and </a:t>
            </a:r>
            <a:r>
              <a:rPr lang="en-IN" dirty="0" err="1" smtClean="0"/>
              <a:t>bigWin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“You can retire for life”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9136"/>
            <a:ext cx="8763000" cy="64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9906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These are all the possible combinations				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819400"/>
          <a:ext cx="8229600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7829">
                <a:tc>
                  <a:txBody>
                    <a:bodyPr/>
                    <a:lstStyle/>
                    <a:p>
                      <a:r>
                        <a:rPr lang="en-IN" dirty="0" smtClean="0"/>
                        <a:t>First conditions 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Second condition 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Statement is</a:t>
                      </a:r>
                      <a:endParaRPr lang="en-IN" dirty="0"/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err="1" smtClean="0"/>
              <a:t>Sometimes,we</a:t>
            </a:r>
            <a:r>
              <a:rPr lang="en-IN" sz="3600" dirty="0" smtClean="0"/>
              <a:t> want to do </a:t>
            </a:r>
            <a:r>
              <a:rPr lang="en-IN" sz="3600" dirty="0" err="1" smtClean="0"/>
              <a:t>something,if</a:t>
            </a:r>
            <a:r>
              <a:rPr lang="en-IN" sz="3600" dirty="0" smtClean="0"/>
              <a:t> either condition is true.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it is Saturday or Sunday then I can sleep.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it is raining or snowing, don’t bike to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When you user “</a:t>
            </a:r>
            <a:r>
              <a:rPr lang="en-IN" sz="3600" dirty="0" err="1" smtClean="0"/>
              <a:t>or”,you</a:t>
            </a:r>
            <a:r>
              <a:rPr lang="en-IN" sz="3600" dirty="0" smtClean="0"/>
              <a:t> are saying please do the following if either condition is true.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Imagine you have a code that the following two variables.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Saturday = </a:t>
            </a:r>
            <a:r>
              <a:rPr lang="en-IN" dirty="0" smtClean="0">
                <a:solidFill>
                  <a:srgbClr val="FF0000"/>
                </a:solidFill>
              </a:rPr>
              <a:t>False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Sunday =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</a:p>
          <a:p>
            <a:pPr algn="l">
              <a:buClr>
                <a:schemeClr val="tx1"/>
              </a:buClr>
            </a:pPr>
            <a:endParaRPr lang="en-IN" dirty="0" smtClean="0">
              <a:solidFill>
                <a:srgbClr val="FF0000"/>
              </a:solidFill>
            </a:endParaRP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if Saturday or Sunday: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“You can sleep in”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019"/>
            <a:ext cx="8991600" cy="674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Here’re all the possible combinations.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 if </a:t>
            </a:r>
            <a:r>
              <a:rPr lang="en-IN" dirty="0" smtClean="0">
                <a:solidFill>
                  <a:srgbClr val="FFC000"/>
                </a:solidFill>
              </a:rPr>
              <a:t>condition1</a:t>
            </a:r>
            <a:r>
              <a:rPr lang="en-IN" dirty="0" smtClean="0"/>
              <a:t> or </a:t>
            </a:r>
            <a:r>
              <a:rPr lang="en-IN" dirty="0" smtClean="0">
                <a:solidFill>
                  <a:srgbClr val="FFC000"/>
                </a:solidFill>
              </a:rPr>
              <a:t>condition2</a:t>
            </a:r>
            <a:r>
              <a:rPr lang="en-IN" dirty="0" smtClean="0"/>
              <a:t> :</a:t>
            </a:r>
          </a:p>
          <a:p>
            <a:pPr algn="ctr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95600"/>
          <a:ext cx="6172200" cy="296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841131">
                <a:tc>
                  <a:txBody>
                    <a:bodyPr/>
                    <a:lstStyle/>
                    <a:p>
                      <a:r>
                        <a:rPr lang="en-IN" dirty="0" smtClean="0"/>
                        <a:t>First condition 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Second condition</a:t>
                      </a:r>
                      <a:r>
                        <a:rPr lang="en-IN" baseline="0" dirty="0" smtClean="0"/>
                        <a:t> 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Statement is</a:t>
                      </a:r>
                      <a:endParaRPr lang="en-IN" dirty="0"/>
                    </a:p>
                  </a:txBody>
                  <a:tcPr/>
                </a:tc>
              </a:tr>
              <a:tr h="682869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480646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</a:p>
                  </a:txBody>
                  <a:tcPr/>
                </a:tc>
              </a:tr>
              <a:tr h="480646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480646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You can combine multiple “and/or” in a single if statement.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if  month == </a:t>
            </a:r>
            <a:r>
              <a:rPr lang="en-IN" dirty="0" smtClean="0">
                <a:solidFill>
                  <a:srgbClr val="FF0000"/>
                </a:solidFill>
              </a:rPr>
              <a:t>“Sep”</a:t>
            </a:r>
            <a:r>
              <a:rPr lang="en-IN" dirty="0" smtClean="0"/>
              <a:t> or month == </a:t>
            </a:r>
            <a:r>
              <a:rPr lang="en-IN" dirty="0" smtClean="0">
                <a:solidFill>
                  <a:srgbClr val="FF0000"/>
                </a:solidFill>
              </a:rPr>
              <a:t>“Apr” </a:t>
            </a:r>
            <a:r>
              <a:rPr lang="en-IN" dirty="0" smtClean="0"/>
              <a:t>or  month == </a:t>
            </a:r>
            <a:r>
              <a:rPr lang="en-IN" dirty="0" smtClean="0">
                <a:solidFill>
                  <a:srgbClr val="FF0000"/>
                </a:solidFill>
              </a:rPr>
              <a:t>“Jun”</a:t>
            </a:r>
            <a:r>
              <a:rPr lang="en-IN" dirty="0" smtClean="0"/>
              <a:t> or month == </a:t>
            </a:r>
            <a:r>
              <a:rPr lang="en-IN" dirty="0" smtClean="0">
                <a:solidFill>
                  <a:srgbClr val="FF0000"/>
                </a:solidFill>
              </a:rPr>
              <a:t>“Nov”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“There are 30 days in a month”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Some times there are multiple conditions that affect the outcome of a decision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you are in England, say hello. If you are in Germany say </a:t>
            </a:r>
            <a:r>
              <a:rPr lang="en-IN" dirty="0" err="1" smtClean="0"/>
              <a:t>Guten</a:t>
            </a:r>
            <a:r>
              <a:rPr lang="en-IN" dirty="0" smtClean="0"/>
              <a:t> </a:t>
            </a:r>
            <a:r>
              <a:rPr lang="en-IN" dirty="0" err="1" smtClean="0"/>
              <a:t>tag.If</a:t>
            </a:r>
            <a:r>
              <a:rPr lang="en-IN" dirty="0" smtClean="0"/>
              <a:t> you are in France, say </a:t>
            </a:r>
            <a:r>
              <a:rPr lang="en-IN" dirty="0" err="1" smtClean="0"/>
              <a:t>bonajour</a:t>
            </a:r>
            <a:r>
              <a:rPr lang="en-IN" dirty="0" smtClean="0"/>
              <a:t>...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you win the lottery and prize is over a million </a:t>
            </a:r>
            <a:r>
              <a:rPr lang="en-IN" dirty="0" err="1" smtClean="0"/>
              <a:t>dollors</a:t>
            </a:r>
            <a:r>
              <a:rPr lang="en-IN" dirty="0" smtClean="0"/>
              <a:t> then retire to a life of luxury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it is </a:t>
            </a:r>
            <a:r>
              <a:rPr lang="en-IN" dirty="0" err="1" smtClean="0"/>
              <a:t>Monday,Check</a:t>
            </a:r>
            <a:r>
              <a:rPr lang="en-IN" dirty="0" smtClean="0"/>
              <a:t> to see if it is a fresh </a:t>
            </a:r>
            <a:r>
              <a:rPr lang="en-IN" dirty="0" err="1" smtClean="0"/>
              <a:t>coffee.If</a:t>
            </a:r>
            <a:r>
              <a:rPr lang="en-IN" dirty="0" smtClean="0"/>
              <a:t> there is no </a:t>
            </a:r>
            <a:r>
              <a:rPr lang="en-IN" dirty="0" err="1" smtClean="0"/>
              <a:t>coffee,go</a:t>
            </a:r>
            <a:r>
              <a:rPr lang="en-IN" dirty="0" smtClean="0"/>
              <a:t> to the nearest cafe. 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You can combine multiple “</a:t>
            </a:r>
            <a:r>
              <a:rPr lang="en-IN" sz="3600" dirty="0" smtClean="0"/>
              <a:t>and” </a:t>
            </a:r>
            <a:r>
              <a:rPr lang="en-IN" sz="3600" dirty="0" smtClean="0"/>
              <a:t>in a single if statement.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if </a:t>
            </a:r>
            <a:r>
              <a:rPr lang="en-IN" dirty="0" err="1" smtClean="0"/>
              <a:t>favMovie</a:t>
            </a:r>
            <a:r>
              <a:rPr lang="en-IN" dirty="0" smtClean="0"/>
              <a:t> == </a:t>
            </a:r>
            <a:r>
              <a:rPr lang="en-IN" dirty="0" smtClean="0">
                <a:solidFill>
                  <a:srgbClr val="FF0000"/>
                </a:solidFill>
              </a:rPr>
              <a:t>“star </a:t>
            </a:r>
            <a:r>
              <a:rPr lang="en-IN" dirty="0" smtClean="0">
                <a:solidFill>
                  <a:srgbClr val="FF0000"/>
                </a:solidFill>
              </a:rPr>
              <a:t>w</a:t>
            </a:r>
            <a:r>
              <a:rPr lang="en-IN" dirty="0" smtClean="0">
                <a:solidFill>
                  <a:srgbClr val="FF0000"/>
                </a:solidFill>
              </a:rPr>
              <a:t>ars”</a:t>
            </a:r>
            <a:r>
              <a:rPr lang="en-IN" dirty="0" smtClean="0"/>
              <a:t> and /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favBook</a:t>
            </a:r>
            <a:r>
              <a:rPr lang="en-IN" dirty="0" smtClean="0"/>
              <a:t> == </a:t>
            </a:r>
            <a:r>
              <a:rPr lang="en-IN" dirty="0" smtClean="0">
                <a:solidFill>
                  <a:srgbClr val="FF0000"/>
                </a:solidFill>
              </a:rPr>
              <a:t>“lord of the rings”</a:t>
            </a:r>
            <a:r>
              <a:rPr lang="en-IN" dirty="0" smtClean="0"/>
              <a:t> and /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err="1" smtClean="0"/>
              <a:t>favEvent</a:t>
            </a:r>
            <a:r>
              <a:rPr lang="en-IN" dirty="0" smtClean="0"/>
              <a:t> == 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c</a:t>
            </a:r>
            <a:r>
              <a:rPr lang="en-IN" dirty="0" err="1" smtClean="0">
                <a:solidFill>
                  <a:srgbClr val="FF0000"/>
                </a:solidFill>
              </a:rPr>
              <a:t>omicon</a:t>
            </a:r>
            <a:r>
              <a:rPr lang="en-IN" dirty="0" smtClean="0">
                <a:solidFill>
                  <a:srgbClr val="FF0000"/>
                </a:solidFill>
              </a:rPr>
              <a:t>” </a:t>
            </a:r>
            <a:r>
              <a:rPr lang="en-IN" dirty="0" smtClean="0"/>
              <a:t>:</a:t>
            </a: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“You and I should hang out”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682"/>
            <a:ext cx="9144000" cy="679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You can combine </a:t>
            </a:r>
            <a:r>
              <a:rPr lang="en-IN" sz="3600" dirty="0" smtClean="0"/>
              <a:t>“and” and “or” in </a:t>
            </a:r>
            <a:r>
              <a:rPr lang="en-IN" sz="3600" dirty="0" smtClean="0"/>
              <a:t>a single if statement.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if </a:t>
            </a:r>
            <a:r>
              <a:rPr lang="en-IN" dirty="0" smtClean="0"/>
              <a:t> </a:t>
            </a:r>
            <a:r>
              <a:rPr lang="en-IN" dirty="0" smtClean="0"/>
              <a:t>country == </a:t>
            </a:r>
            <a:r>
              <a:rPr lang="en-IN" dirty="0" smtClean="0">
                <a:solidFill>
                  <a:srgbClr val="FF0000"/>
                </a:solidFill>
              </a:rPr>
              <a:t>“CANADA” </a:t>
            </a:r>
            <a:r>
              <a:rPr lang="en-IN" dirty="0" smtClean="0"/>
              <a:t>and</a:t>
            </a:r>
            <a:r>
              <a:rPr lang="en-IN" dirty="0" smtClean="0">
                <a:solidFill>
                  <a:srgbClr val="FF0000"/>
                </a:solidFill>
              </a:rPr>
              <a:t> \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pet =</a:t>
            </a:r>
            <a:r>
              <a:rPr lang="en-IN" dirty="0" smtClean="0">
                <a:solidFill>
                  <a:srgbClr val="FF0000"/>
                </a:solidFill>
              </a:rPr>
              <a:t> “MOOSE”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\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pet ==</a:t>
            </a:r>
            <a:r>
              <a:rPr lang="en-IN" dirty="0" smtClean="0">
                <a:solidFill>
                  <a:srgbClr val="FF0000"/>
                </a:solidFill>
              </a:rPr>
              <a:t> “BEAVER” </a:t>
            </a:r>
            <a:r>
              <a:rPr lang="en-IN" dirty="0" smtClean="0"/>
              <a:t>:</a:t>
            </a: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“Do you play hockey too?”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Make sure you check all the different </a:t>
            </a:r>
            <a:r>
              <a:rPr lang="en-IN" sz="3600" dirty="0" err="1" smtClean="0"/>
              <a:t>coombinations</a:t>
            </a:r>
            <a:r>
              <a:rPr lang="en-IN" sz="3600" dirty="0" smtClean="0"/>
              <a:t>!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Country = CANADA, pet = MOOSE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Country = CANADA, pet = BEAVER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C</a:t>
            </a:r>
            <a:r>
              <a:rPr lang="en-IN" dirty="0" smtClean="0"/>
              <a:t>ountry = VIETNAM, pet = MOOSE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Country = VIETNAM, pet = BEAVER</a:t>
            </a:r>
            <a:r>
              <a:rPr lang="en-IN" dirty="0" smtClean="0"/>
              <a:t> </a:t>
            </a:r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0"/>
            <a:ext cx="89535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Do you remember the order of operation in math school?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8 + 5 * 2 = ?</a:t>
            </a:r>
          </a:p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Multiplication and division are done before addition and subtraction.</a:t>
            </a:r>
          </a:p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8 + 5 * 2 = 18</a:t>
            </a:r>
            <a:endParaRPr lang="en-I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There is an order of operations for “and” or “or”. “and” are evaluated first.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if  </a:t>
            </a:r>
            <a:r>
              <a:rPr lang="en-IN" b="1" u="sng" dirty="0" smtClean="0"/>
              <a:t>country == </a:t>
            </a:r>
            <a:r>
              <a:rPr lang="en-IN" b="1" u="sng" dirty="0" smtClean="0">
                <a:solidFill>
                  <a:srgbClr val="FF0000"/>
                </a:solidFill>
              </a:rPr>
              <a:t>“CANADA” </a:t>
            </a:r>
            <a:r>
              <a:rPr lang="en-IN" b="1" u="sng" dirty="0" smtClean="0"/>
              <a:t>and</a:t>
            </a:r>
            <a:r>
              <a:rPr lang="en-IN" b="1" u="sng" dirty="0" smtClean="0">
                <a:solidFill>
                  <a:srgbClr val="FF0000"/>
                </a:solidFill>
              </a:rPr>
              <a:t> </a:t>
            </a:r>
            <a:r>
              <a:rPr lang="en-IN" b="1" u="sng" dirty="0" smtClean="0"/>
              <a:t>pet =</a:t>
            </a:r>
            <a:r>
              <a:rPr lang="en-IN" b="1" u="sng" dirty="0" smtClean="0">
                <a:solidFill>
                  <a:srgbClr val="FF0000"/>
                </a:solidFill>
              </a:rPr>
              <a:t> “</a:t>
            </a:r>
            <a:r>
              <a:rPr lang="en-IN" b="1" u="sng" dirty="0" smtClean="0">
                <a:solidFill>
                  <a:srgbClr val="FF0000"/>
                </a:solidFill>
              </a:rPr>
              <a:t>MOOSE”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\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pet ==</a:t>
            </a:r>
            <a:r>
              <a:rPr lang="en-IN" dirty="0" smtClean="0">
                <a:solidFill>
                  <a:srgbClr val="FF0000"/>
                </a:solidFill>
              </a:rPr>
              <a:t> “BEAVER” 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“Do you play hockey too?”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How do specify, in math, you wanted addition to be done before multiplication?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 Use parenthesis!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(8 + 5) * 2 = 26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We can specify parenthesis to execute or before an and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if  country == </a:t>
            </a:r>
            <a:r>
              <a:rPr lang="en-IN" dirty="0" smtClean="0">
                <a:solidFill>
                  <a:srgbClr val="FF0000"/>
                </a:solidFill>
              </a:rPr>
              <a:t>“CANADA” </a:t>
            </a:r>
            <a:r>
              <a:rPr lang="en-IN" dirty="0" smtClean="0"/>
              <a:t>and</a:t>
            </a:r>
            <a:r>
              <a:rPr lang="en-IN" dirty="0" smtClean="0">
                <a:solidFill>
                  <a:srgbClr val="FF0000"/>
                </a:solidFill>
              </a:rPr>
              <a:t> \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pet =</a:t>
            </a:r>
            <a:r>
              <a:rPr lang="en-IN" dirty="0" smtClean="0">
                <a:solidFill>
                  <a:srgbClr val="FF0000"/>
                </a:solidFill>
              </a:rPr>
              <a:t> “MOOSE”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\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pet ==</a:t>
            </a:r>
            <a:r>
              <a:rPr lang="en-IN" dirty="0" smtClean="0">
                <a:solidFill>
                  <a:srgbClr val="FF0000"/>
                </a:solidFill>
              </a:rPr>
              <a:t> “BEAVER” </a:t>
            </a:r>
            <a:r>
              <a:rPr lang="en-IN" dirty="0" smtClean="0"/>
              <a:t>):</a:t>
            </a: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“Do you play hockey too?”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When in doubt  add parentheses while combining and ,or in a single if condition.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It might be </a:t>
            </a:r>
            <a:r>
              <a:rPr lang="en-IN" dirty="0" err="1" smtClean="0"/>
              <a:t>redundant,but</a:t>
            </a:r>
            <a:r>
              <a:rPr lang="en-IN" dirty="0" smtClean="0"/>
              <a:t> it will be lot easier for others to read your code and you are less likely to make mistakes.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If, then, otherwise.............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Some </a:t>
            </a:r>
            <a:r>
              <a:rPr lang="en-IN" sz="3600" dirty="0" err="1" smtClean="0"/>
              <a:t>times,we</a:t>
            </a:r>
            <a:r>
              <a:rPr lang="en-IN" sz="3600" dirty="0" smtClean="0"/>
              <a:t> have multiple conditions, just using and or </a:t>
            </a:r>
            <a:r>
              <a:rPr lang="en-IN" sz="3600" dirty="0" err="1" smtClean="0"/>
              <a:t>or</a:t>
            </a:r>
            <a:r>
              <a:rPr lang="en-IN" sz="3600" dirty="0" smtClean="0"/>
              <a:t> in a single statement will not work.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How could you handle this in code?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it is Monday, go check to see if there is fresh coffee. If there is no fresh coffee, then go to the nearest cafe.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In this case, you want to check a condition. If  it is true, you will check another condition.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Nested if statements..</a:t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can nest if statements inside the each other.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monday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C000"/>
                </a:solidFill>
              </a:rPr>
              <a:t>True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freshCoffee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C000"/>
                </a:solidFill>
              </a:rPr>
              <a:t>False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if </a:t>
            </a:r>
            <a:r>
              <a:rPr lang="en-IN" dirty="0" err="1" smtClean="0"/>
              <a:t>monday</a:t>
            </a:r>
            <a:r>
              <a:rPr lang="en-IN" dirty="0" smtClean="0"/>
              <a:t>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if  not </a:t>
            </a:r>
            <a:r>
              <a:rPr lang="en-IN" dirty="0" err="1" smtClean="0"/>
              <a:t>freshCoffee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“Go and Buy coffee”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“I hate Mondays”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print(</a:t>
            </a:r>
            <a:r>
              <a:rPr lang="en-IN" dirty="0" smtClean="0">
                <a:solidFill>
                  <a:srgbClr val="FF0000"/>
                </a:solidFill>
              </a:rPr>
              <a:t>“You can go to work”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Note: Indentation is important </a:t>
            </a:r>
            <a:r>
              <a:rPr lang="en-IN" dirty="0" err="1" smtClean="0"/>
              <a:t>here!It</a:t>
            </a:r>
            <a:r>
              <a:rPr lang="en-IN" dirty="0" smtClean="0"/>
              <a:t> </a:t>
            </a:r>
            <a:r>
              <a:rPr lang="en-IN" dirty="0" err="1" smtClean="0"/>
              <a:t>determins</a:t>
            </a:r>
            <a:r>
              <a:rPr lang="en-IN" dirty="0" smtClean="0"/>
              <a:t> which statement belong to which if statement.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839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981199"/>
          </a:xfrm>
        </p:spPr>
        <p:txBody>
          <a:bodyPr/>
          <a:lstStyle/>
          <a:p>
            <a:pPr algn="ctr"/>
            <a:r>
              <a:rPr lang="en-IN" dirty="0" smtClean="0"/>
              <a:t>You Challenge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686800" cy="3810000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Calculate the order total to charge for an online store in Canada.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 Ask the user what country are from and order total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If user is from Canada, ask which province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If the order is from outside </a:t>
            </a:r>
            <a:r>
              <a:rPr lang="en-IN" sz="2800" dirty="0" err="1" smtClean="0"/>
              <a:t>canada,do</a:t>
            </a:r>
            <a:r>
              <a:rPr lang="en-IN" sz="2800" dirty="0" smtClean="0"/>
              <a:t> not charge any tax!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If the order is placed in Canada, calculate tax based  on province.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	</a:t>
            </a:r>
            <a:r>
              <a:rPr lang="en-IN" sz="2800" dirty="0" smtClean="0"/>
              <a:t>- Alberta charge 0.5% GST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	</a:t>
            </a:r>
            <a:r>
              <a:rPr lang="en-IN" sz="2800" dirty="0" smtClean="0"/>
              <a:t>- </a:t>
            </a:r>
            <a:r>
              <a:rPr lang="en-CA" sz="2400" dirty="0" smtClean="0"/>
              <a:t>Ontario, New Brunswick, Nova Scotia charge .13% Harmonized sales </a:t>
            </a:r>
            <a:r>
              <a:rPr lang="en-CA" sz="2400" dirty="0" smtClean="0"/>
              <a:t>tax</a:t>
            </a:r>
          </a:p>
          <a:p>
            <a:pPr algn="l">
              <a:buClr>
                <a:schemeClr val="tx1"/>
              </a:buClr>
            </a:pPr>
            <a:r>
              <a:rPr lang="en-CA" sz="2400" dirty="0" smtClean="0"/>
              <a:t>	 </a:t>
            </a:r>
            <a:r>
              <a:rPr lang="en-CA" sz="2400" dirty="0" smtClean="0"/>
              <a:t>- All </a:t>
            </a:r>
            <a:r>
              <a:rPr lang="en-CA" sz="2400" dirty="0" smtClean="0"/>
              <a:t>other provinces charge .06% provincial sales tax + .05% GST </a:t>
            </a:r>
            <a:r>
              <a:rPr lang="en-CA" sz="2400" dirty="0" smtClean="0"/>
              <a:t>tax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 Tell the user the total for their order with taxes.</a:t>
            </a:r>
            <a:endParaRPr lang="en-CA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Testing your challenge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What do you need to test to ensure your code works correctly?</a:t>
            </a:r>
          </a:p>
          <a:p>
            <a:pPr lvl="1"/>
            <a:r>
              <a:rPr lang="en-CA" sz="2400" dirty="0" smtClean="0"/>
              <a:t>Someone who is from outside Canada (no tax)</a:t>
            </a:r>
          </a:p>
          <a:p>
            <a:pPr lvl="1"/>
            <a:r>
              <a:rPr lang="en-CA" sz="2400" dirty="0" smtClean="0"/>
              <a:t>Someone from Alberta, Canada (5% tax)</a:t>
            </a:r>
          </a:p>
          <a:p>
            <a:pPr lvl="1"/>
            <a:r>
              <a:rPr lang="en-CA" sz="2400" dirty="0" smtClean="0"/>
              <a:t>Someone from Ontario, Canada (13% tax)</a:t>
            </a:r>
          </a:p>
          <a:p>
            <a:pPr lvl="1"/>
            <a:r>
              <a:rPr lang="en-CA" sz="2400" dirty="0" smtClean="0"/>
              <a:t>Someone from Canada from a different province (e.g. Quebec) (11% tax)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now write code that solves problems requiring more complex decision making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3810000"/>
            <a:ext cx="2916498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If you are in England, say hello. If you are in Germany say </a:t>
            </a:r>
            <a:r>
              <a:rPr lang="en-IN" sz="3600" dirty="0" err="1" smtClean="0"/>
              <a:t>Guten</a:t>
            </a:r>
            <a:r>
              <a:rPr lang="en-IN" sz="3600" dirty="0" smtClean="0"/>
              <a:t> </a:t>
            </a:r>
            <a:r>
              <a:rPr lang="en-IN" sz="3600" dirty="0" err="1" smtClean="0"/>
              <a:t>tag.If</a:t>
            </a:r>
            <a:r>
              <a:rPr lang="en-IN" sz="3600" dirty="0" smtClean="0"/>
              <a:t> you are in France, say </a:t>
            </a:r>
            <a:r>
              <a:rPr lang="en-IN" sz="3600" dirty="0" err="1" smtClean="0"/>
              <a:t>bonajour</a:t>
            </a:r>
            <a:r>
              <a:rPr lang="en-IN" sz="3600" dirty="0" smtClean="0"/>
              <a:t>...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This  is an interesting situation, because you only one condition to check but that one condition could have many different values.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The “</a:t>
            </a:r>
            <a:r>
              <a:rPr lang="en-IN" sz="3600" dirty="0" err="1" smtClean="0"/>
              <a:t>elif</a:t>
            </a:r>
            <a:r>
              <a:rPr lang="en-IN" sz="3600" dirty="0" smtClean="0"/>
              <a:t>” allows you to check for different values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country  = input(</a:t>
            </a:r>
            <a:r>
              <a:rPr lang="en-IN" dirty="0" smtClean="0">
                <a:solidFill>
                  <a:srgbClr val="FF0000"/>
                </a:solidFill>
              </a:rPr>
              <a:t>“Where are you from?”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if country == </a:t>
            </a:r>
            <a:r>
              <a:rPr lang="en-IN" dirty="0" smtClean="0">
                <a:solidFill>
                  <a:srgbClr val="FF0000"/>
                </a:solidFill>
              </a:rPr>
              <a:t>“CANADA”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“Hello”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elif</a:t>
            </a:r>
            <a:r>
              <a:rPr lang="en-IN" dirty="0" smtClean="0"/>
              <a:t> country == </a:t>
            </a:r>
            <a:r>
              <a:rPr lang="en-IN" dirty="0" smtClean="0">
                <a:solidFill>
                  <a:srgbClr val="FF0000"/>
                </a:solidFill>
              </a:rPr>
              <a:t>“GERMANY”</a:t>
            </a:r>
            <a:r>
              <a:rPr lang="en-IN" dirty="0" smtClean="0"/>
              <a:t>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Guten</a:t>
            </a:r>
            <a:r>
              <a:rPr lang="en-IN" dirty="0" smtClean="0">
                <a:solidFill>
                  <a:srgbClr val="FF0000"/>
                </a:solidFill>
              </a:rPr>
              <a:t> tag”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elif</a:t>
            </a:r>
            <a:r>
              <a:rPr lang="en-IN" dirty="0" smtClean="0"/>
              <a:t> country == </a:t>
            </a:r>
            <a:r>
              <a:rPr lang="en-IN" dirty="0" smtClean="0">
                <a:solidFill>
                  <a:srgbClr val="FF0000"/>
                </a:solidFill>
              </a:rPr>
              <a:t>“FRANCE”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Bonajour</a:t>
            </a:r>
            <a:r>
              <a:rPr lang="en-IN" dirty="0" smtClean="0">
                <a:solidFill>
                  <a:srgbClr val="FF0000"/>
                </a:solidFill>
              </a:rPr>
              <a:t>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Note that </a:t>
            </a:r>
            <a:r>
              <a:rPr lang="en-IN" dirty="0" err="1" smtClean="0"/>
              <a:t>elif</a:t>
            </a:r>
            <a:r>
              <a:rPr lang="en-IN" dirty="0" smtClean="0"/>
              <a:t> statement is not indented.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err="1" smtClean="0"/>
              <a:t>Elif</a:t>
            </a:r>
            <a:r>
              <a:rPr lang="en-IN" dirty="0" smtClean="0"/>
              <a:t> is shot for else if.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What if someone enters Japan or Italy?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700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We should add else statement to catch any condition that we did not list. 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country  = input(</a:t>
            </a:r>
            <a:r>
              <a:rPr lang="en-IN" dirty="0" smtClean="0">
                <a:solidFill>
                  <a:srgbClr val="FF0000"/>
                </a:solidFill>
              </a:rPr>
              <a:t>“Where are you from?”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if country == </a:t>
            </a:r>
            <a:r>
              <a:rPr lang="en-IN" dirty="0" smtClean="0">
                <a:solidFill>
                  <a:srgbClr val="FF0000"/>
                </a:solidFill>
              </a:rPr>
              <a:t>“CANADA”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“Hello”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elif</a:t>
            </a:r>
            <a:r>
              <a:rPr lang="en-IN" dirty="0" smtClean="0"/>
              <a:t> country == </a:t>
            </a:r>
            <a:r>
              <a:rPr lang="en-IN" dirty="0" smtClean="0">
                <a:solidFill>
                  <a:srgbClr val="FF0000"/>
                </a:solidFill>
              </a:rPr>
              <a:t>“GERMANY”</a:t>
            </a:r>
            <a:r>
              <a:rPr lang="en-IN" dirty="0" smtClean="0"/>
              <a:t>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Guten</a:t>
            </a:r>
            <a:r>
              <a:rPr lang="en-IN" dirty="0" smtClean="0">
                <a:solidFill>
                  <a:srgbClr val="FF0000"/>
                </a:solidFill>
              </a:rPr>
              <a:t> tag”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elif</a:t>
            </a:r>
            <a:r>
              <a:rPr lang="en-IN" dirty="0" smtClean="0"/>
              <a:t> country == </a:t>
            </a:r>
            <a:r>
              <a:rPr lang="en-IN" dirty="0" smtClean="0">
                <a:solidFill>
                  <a:srgbClr val="FF0000"/>
                </a:solidFill>
              </a:rPr>
              <a:t>“FRANCE”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Bonajour</a:t>
            </a:r>
            <a:r>
              <a:rPr lang="en-IN" dirty="0" smtClean="0">
                <a:solidFill>
                  <a:srgbClr val="FF0000"/>
                </a:solidFill>
              </a:rPr>
              <a:t>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else: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Aloha/Ciao/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G’Day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867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Combining conditions.</a:t>
            </a: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1069</Words>
  <Application>Microsoft Office PowerPoint</Application>
  <PresentationFormat>On-screen Show (4:3)</PresentationFormat>
  <Paragraphs>200</Paragraphs>
  <Slides>35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Foundry</vt:lpstr>
      <vt:lpstr>Complex decisions with code</vt:lpstr>
      <vt:lpstr>Some times there are multiple conditions that affect the outcome of a decision</vt:lpstr>
      <vt:lpstr>If, then, otherwise.............</vt:lpstr>
      <vt:lpstr>If you are in England, say hello. If you are in Germany say Guten tag.If you are in France, say bonajour...</vt:lpstr>
      <vt:lpstr>The “elif” allows you to check for different values</vt:lpstr>
      <vt:lpstr>Slide 6</vt:lpstr>
      <vt:lpstr>What if someone enters Japan or Italy?</vt:lpstr>
      <vt:lpstr>Slide 8</vt:lpstr>
      <vt:lpstr>Combining conditions.</vt:lpstr>
      <vt:lpstr>If you win the lottery and prize is over one million,then you can retire to a life of luxury.</vt:lpstr>
      <vt:lpstr>When you use “AND” all the conditions must be true</vt:lpstr>
      <vt:lpstr>The “and” is evaluated as true,if  both the conditions are true</vt:lpstr>
      <vt:lpstr>Slide 13</vt:lpstr>
      <vt:lpstr>These are all the possible combinations     </vt:lpstr>
      <vt:lpstr>Sometimes,we want to do something,if either condition is true.</vt:lpstr>
      <vt:lpstr>When you user “or”,you are saying please do the following if either condition is true.</vt:lpstr>
      <vt:lpstr>Slide 17</vt:lpstr>
      <vt:lpstr>Here’re all the possible combinations.</vt:lpstr>
      <vt:lpstr>You can combine multiple “and/or” in a single if statement.</vt:lpstr>
      <vt:lpstr>Slide 20</vt:lpstr>
      <vt:lpstr>You can combine multiple “and” in a single if statement.</vt:lpstr>
      <vt:lpstr>Slide 22</vt:lpstr>
      <vt:lpstr>You can combine “and” and “or” in a single if statement.</vt:lpstr>
      <vt:lpstr>Make sure you check all the different coombinations!</vt:lpstr>
      <vt:lpstr>Slide 25</vt:lpstr>
      <vt:lpstr>Do you remember the order of operation in math school?</vt:lpstr>
      <vt:lpstr>There is an order of operations for “and” or “or”. “and” are evaluated first.</vt:lpstr>
      <vt:lpstr>How do specify, in math, you wanted addition to be done before multiplication?</vt:lpstr>
      <vt:lpstr>We can specify parenthesis to execute or before an and </vt:lpstr>
      <vt:lpstr>Some times,we have multiple conditions, just using and or or in a single statement will not work.</vt:lpstr>
      <vt:lpstr>Nested if statements.. </vt:lpstr>
      <vt:lpstr>Slide 32</vt:lpstr>
      <vt:lpstr>You Challenge</vt:lpstr>
      <vt:lpstr>Testing your challenge</vt:lpstr>
      <vt:lpstr>Congratulations!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decisions with code</dc:title>
  <dc:creator>shiva kambala</dc:creator>
  <cp:lastModifiedBy>Windows User</cp:lastModifiedBy>
  <cp:revision>100</cp:revision>
  <dcterms:created xsi:type="dcterms:W3CDTF">2006-08-16T00:00:00Z</dcterms:created>
  <dcterms:modified xsi:type="dcterms:W3CDTF">2018-09-24T12:44:13Z</dcterms:modified>
</cp:coreProperties>
</file>