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AF6F-7C9A-4B7E-B771-38FC57F3E6EF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64B33-D378-4976-83B9-C76F950529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Storing numbers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You can also use format method to format numeric values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2895600"/>
          <a:ext cx="8991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4912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</a:tr>
              <a:tr h="491290">
                <a:tc>
                  <a:txBody>
                    <a:bodyPr/>
                    <a:lstStyle/>
                    <a:p>
                      <a:r>
                        <a:rPr lang="en-IN" dirty="0" smtClean="0"/>
                        <a:t>print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(‘I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{0:d } cats’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.format( 6)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6 cats</a:t>
                      </a:r>
                      <a:endParaRPr lang="en-IN" dirty="0"/>
                    </a:p>
                  </a:txBody>
                  <a:tcPr/>
                </a:tc>
              </a:tr>
              <a:tr h="687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print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(‘I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{0:3d } cats’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.format( 6)</a:t>
                      </a:r>
                      <a:r>
                        <a:rPr lang="en-IN" dirty="0" smtClean="0"/>
                        <a:t>)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   6</a:t>
                      </a:r>
                      <a:r>
                        <a:rPr lang="en-IN" baseline="0" dirty="0" smtClean="0"/>
                        <a:t> cats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687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print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(‘I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{0:03d } cats’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.format( 6)</a:t>
                      </a:r>
                      <a:r>
                        <a:rPr lang="en-IN" dirty="0" smtClean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006 cats</a:t>
                      </a:r>
                      <a:endParaRPr lang="en-IN" dirty="0"/>
                    </a:p>
                  </a:txBody>
                  <a:tcPr/>
                </a:tc>
              </a:tr>
              <a:tr h="687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print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(‘I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{0:f } cats’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.format( 6)</a:t>
                      </a:r>
                      <a:r>
                        <a:rPr lang="en-IN" dirty="0" smtClean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6.000000 cats</a:t>
                      </a:r>
                      <a:endParaRPr lang="en-IN" dirty="0"/>
                    </a:p>
                  </a:txBody>
                  <a:tcPr/>
                </a:tc>
              </a:tr>
              <a:tr h="687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print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(‘I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{0:.2f } cats’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.format( 6)</a:t>
                      </a:r>
                      <a:r>
                        <a:rPr lang="en-IN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6.00 cats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71202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Geek tip!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Sometimes commands are too long to fit on single line.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can use “\”  to indicate command continues on the next line.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total = 5 + 6 + 8 \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	9 + 10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Inputting numbers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Asking user to enter the numbers.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Why did we get the wrong answer we ask the user to enter the values??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Salary = input(“What is your salary? ”)</a:t>
            </a:r>
          </a:p>
          <a:p>
            <a:pPr algn="l"/>
            <a:r>
              <a:rPr lang="en-IN" dirty="0" smtClean="0"/>
              <a:t>Bonus = input(“What is you bonus? ”)</a:t>
            </a:r>
          </a:p>
          <a:p>
            <a:pPr algn="l"/>
            <a:endParaRPr lang="en-IN" dirty="0" smtClean="0"/>
          </a:p>
          <a:p>
            <a:pPr algn="l"/>
            <a:r>
              <a:rPr lang="en-IN" dirty="0" err="1" smtClean="0"/>
              <a:t>payCheck</a:t>
            </a:r>
            <a:r>
              <a:rPr lang="en-IN" dirty="0" smtClean="0"/>
              <a:t> = Salary + Bonus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print(</a:t>
            </a:r>
            <a:r>
              <a:rPr lang="en-IN" dirty="0" err="1" smtClean="0"/>
              <a:t>payCheck</a:t>
            </a:r>
            <a:r>
              <a:rPr lang="en-IN" dirty="0" smtClean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Why did we get the wrong answer we ask the user to enter the values??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endParaRPr lang="en-IN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57" y="2819400"/>
            <a:ext cx="849085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Hint: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Input function returns string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Interpreter thought salary and bonus were string </a:t>
            </a:r>
            <a:r>
              <a:rPr lang="en-IN" dirty="0" err="1" smtClean="0"/>
              <a:t>variables,so</a:t>
            </a:r>
            <a:r>
              <a:rPr lang="en-IN" dirty="0" smtClean="0"/>
              <a:t> it concatenated both the strings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8312834" cy="1752600"/>
          </a:xfrm>
        </p:spPr>
        <p:txBody>
          <a:bodyPr/>
          <a:lstStyle/>
          <a:p>
            <a:pPr algn="l"/>
            <a:r>
              <a:rPr lang="en-IN" dirty="0" smtClean="0"/>
              <a:t>So, there is a need to tell the  program that we want the input to be taken as a number.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There are functions to convert from one </a:t>
            </a:r>
            <a:r>
              <a:rPr lang="en-IN" dirty="0" err="1" smtClean="0"/>
              <a:t>datatype</a:t>
            </a:r>
            <a:r>
              <a:rPr lang="en-IN" dirty="0" smtClean="0"/>
              <a:t> to another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8312834" cy="37338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(value)   : Converts value to an integer</a:t>
            </a:r>
          </a:p>
          <a:p>
            <a:pPr algn="l"/>
            <a:r>
              <a:rPr lang="en-IN" dirty="0" smtClean="0"/>
              <a:t>long(value) : Converts value to a long integer</a:t>
            </a:r>
          </a:p>
          <a:p>
            <a:pPr algn="l"/>
            <a:r>
              <a:rPr lang="en-IN" dirty="0" smtClean="0"/>
              <a:t>float(value) : Converts value to floating variable which can hold decimal values also</a:t>
            </a:r>
          </a:p>
          <a:p>
            <a:pPr algn="l"/>
            <a:r>
              <a:rPr lang="en-IN" dirty="0" smtClean="0"/>
              <a:t> </a:t>
            </a:r>
            <a:r>
              <a:rPr lang="en-IN" dirty="0" err="1" smtClean="0"/>
              <a:t>str</a:t>
            </a:r>
            <a:r>
              <a:rPr lang="en-IN" dirty="0" smtClean="0"/>
              <a:t>(value) : Converts value to string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Which function should we use to fix our code??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8312834" cy="37338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salary = input(</a:t>
            </a:r>
            <a:r>
              <a:rPr lang="en-IN" dirty="0" smtClean="0">
                <a:solidFill>
                  <a:srgbClr val="92D050"/>
                </a:solidFill>
              </a:rPr>
              <a:t>“Enter your salary:”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bonus   = input(</a:t>
            </a:r>
            <a:r>
              <a:rPr lang="en-IN" dirty="0" smtClean="0">
                <a:solidFill>
                  <a:srgbClr val="92D050"/>
                </a:solidFill>
              </a:rPr>
              <a:t>“Enter your bonus:”</a:t>
            </a:r>
            <a:r>
              <a:rPr lang="en-IN" dirty="0" smtClean="0"/>
              <a:t>)</a:t>
            </a:r>
          </a:p>
          <a:p>
            <a:pPr algn="l"/>
            <a:r>
              <a:rPr lang="en-IN" dirty="0" err="1" smtClean="0"/>
              <a:t>payCheck</a:t>
            </a:r>
            <a:r>
              <a:rPr lang="en-IN" dirty="0" smtClean="0"/>
              <a:t> = float(salary) + float(bonus)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Many problems we have to solve involve maths.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How much will I pay monthly on mortgage?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How much will cost when I add taxes ?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How much milk do I need to add in this recipe in order to make this  double?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57" y="914400"/>
            <a:ext cx="86910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8084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will happen if someone gives </a:t>
            </a:r>
            <a:r>
              <a:rPr lang="en-IN" dirty="0" err="1" smtClean="0"/>
              <a:t>BoB</a:t>
            </a:r>
            <a:r>
              <a:rPr lang="en-IN" dirty="0" smtClean="0"/>
              <a:t> as their salary?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8312834" cy="37338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The code crashes because we can not convert the string value to float or integer value. We will error handling later.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Your Challenge – create a loan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Have the user enter the cost of the loan, the interest rate, and the number of years for the loan</a:t>
            </a:r>
          </a:p>
          <a:p>
            <a:r>
              <a:rPr lang="en-CA" dirty="0" smtClean="0"/>
              <a:t>Calculate monthly payments with the following formula</a:t>
            </a:r>
          </a:p>
          <a:p>
            <a:pPr marL="0" indent="0" algn="ctr">
              <a:buNone/>
            </a:pPr>
            <a:r>
              <a:rPr lang="en-CA" dirty="0" smtClean="0"/>
              <a:t>M = L[</a:t>
            </a:r>
            <a:r>
              <a:rPr lang="en-CA" dirty="0" err="1" smtClean="0"/>
              <a:t>i</a:t>
            </a:r>
            <a:r>
              <a:rPr lang="en-CA" dirty="0" smtClean="0"/>
              <a:t>(1+i)n] / [(1+i)n-1]</a:t>
            </a:r>
          </a:p>
          <a:p>
            <a:r>
              <a:rPr lang="en-CA" dirty="0" smtClean="0"/>
              <a:t>M = monthly payment</a:t>
            </a:r>
          </a:p>
          <a:p>
            <a:r>
              <a:rPr lang="en-CA" dirty="0" smtClean="0"/>
              <a:t>L = Loan amount </a:t>
            </a:r>
          </a:p>
          <a:p>
            <a:r>
              <a:rPr lang="en-CA" dirty="0" err="1" smtClean="0"/>
              <a:t>i</a:t>
            </a:r>
            <a:r>
              <a:rPr lang="en-CA" dirty="0" smtClean="0"/>
              <a:t> = interest rate (for an interest rate of 5%, </a:t>
            </a:r>
            <a:r>
              <a:rPr lang="en-CA" dirty="0" err="1" smtClean="0"/>
              <a:t>i</a:t>
            </a:r>
            <a:r>
              <a:rPr lang="en-CA" dirty="0" smtClean="0"/>
              <a:t> = 0.05)</a:t>
            </a:r>
          </a:p>
          <a:p>
            <a:r>
              <a:rPr lang="en-CA" dirty="0" smtClean="0"/>
              <a:t>n = number of payments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 now solve mathematical problems using code!</a:t>
            </a:r>
          </a:p>
          <a:p>
            <a:endParaRPr lang="en-IN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3566837" cy="2692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So, it is important to be able to store and manipulate numbers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1752600"/>
          </a:xfrm>
        </p:spPr>
        <p:txBody>
          <a:bodyPr/>
          <a:lstStyle/>
          <a:p>
            <a:pPr algn="l"/>
            <a:r>
              <a:rPr lang="en-IN" dirty="0" smtClean="0"/>
              <a:t> age = 32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print(age)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You can perform math operations on numeric values or on variables contain numeric values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width = 20</a:t>
            </a:r>
          </a:p>
          <a:p>
            <a:pPr algn="l"/>
            <a:r>
              <a:rPr lang="en-IN" dirty="0" smtClean="0"/>
              <a:t>height = 5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 area = width * height</a:t>
            </a:r>
          </a:p>
          <a:p>
            <a:pPr algn="l"/>
            <a:r>
              <a:rPr lang="en-IN" dirty="0" smtClean="0"/>
              <a:t>Perimeter = 2 * ( width + height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4413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These are the most common math(Arithmetic) operations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676397"/>
          <a:ext cx="7239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68580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 +3 = 8</a:t>
                      </a:r>
                      <a:endParaRPr lang="en-IN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6-2 = 4</a:t>
                      </a:r>
                      <a:endParaRPr lang="en-IN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 ** 3 = 125</a:t>
                      </a:r>
                      <a:endParaRPr lang="en-IN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 * 2 = 12</a:t>
                      </a:r>
                      <a:endParaRPr lang="en-IN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/ 3</a:t>
                      </a:r>
                      <a:r>
                        <a:rPr lang="en-IN" baseline="0" dirty="0" smtClean="0"/>
                        <a:t> = 11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5 % 3 =</a:t>
                      </a:r>
                      <a:r>
                        <a:rPr lang="en-IN" baseline="0" dirty="0" smtClean="0"/>
                        <a:t> 2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Math rules have not changed since school(BODMAS).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Order of operations:</a:t>
            </a:r>
          </a:p>
          <a:p>
            <a:pPr algn="l"/>
            <a:r>
              <a:rPr lang="en-IN" dirty="0" smtClean="0"/>
              <a:t>	( ) Parentheses</a:t>
            </a:r>
          </a:p>
          <a:p>
            <a:pPr algn="l"/>
            <a:r>
              <a:rPr lang="en-IN" dirty="0" smtClean="0"/>
              <a:t>	**  exponent ( 2 ** 2  = 4 or 2 ** 3 = 8 )</a:t>
            </a:r>
          </a:p>
          <a:p>
            <a:pPr algn="l"/>
            <a:r>
              <a:rPr lang="en-IN" dirty="0" smtClean="0"/>
              <a:t>	* , /  Multiplication or division</a:t>
            </a:r>
          </a:p>
          <a:p>
            <a:pPr algn="l"/>
            <a:r>
              <a:rPr lang="en-IN" dirty="0" smtClean="0"/>
              <a:t>	+ , - Addition and Subtraction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Getting a computer to do your math work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Formatting numbers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Sometimes you need to format your numbers before you display them to users.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9718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print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(‘I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%d cats’ </a:t>
                      </a:r>
                      <a:r>
                        <a:rPr lang="en-IN" baseline="0" dirty="0" smtClean="0"/>
                        <a:t>% 6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6 cats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print(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%3d cats’ 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%6)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   6</a:t>
                      </a:r>
                      <a:r>
                        <a:rPr lang="en-IN" baseline="0" dirty="0" smtClean="0"/>
                        <a:t> cats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print(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%03d cats’ 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%6)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006 cats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print(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%f cats’ 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%6)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6.000000 cats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print(</a:t>
                      </a:r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‘I have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%.2f cats’  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%6)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I have 6.00 cats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13" y="609600"/>
            <a:ext cx="86511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751</Words>
  <Application>Microsoft Office PowerPoint</Application>
  <PresentationFormat>On-screen Show (4:3)</PresentationFormat>
  <Paragraphs>132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Foundry</vt:lpstr>
      <vt:lpstr>Storing numbers</vt:lpstr>
      <vt:lpstr>Many problems we have to solve involve maths.</vt:lpstr>
      <vt:lpstr>So, it is important to be able to store and manipulate numbers</vt:lpstr>
      <vt:lpstr>You can perform math operations on numeric values or on variables contain numeric values</vt:lpstr>
      <vt:lpstr>These are the most common math(Arithmetic) operations</vt:lpstr>
      <vt:lpstr>Math rules have not changed since school(BODMAS).</vt:lpstr>
      <vt:lpstr>Getting a computer to do your math work</vt:lpstr>
      <vt:lpstr>Sometimes you need to format your numbers before you display them to users.</vt:lpstr>
      <vt:lpstr>Slide 9</vt:lpstr>
      <vt:lpstr>You can also use format method to format numeric values</vt:lpstr>
      <vt:lpstr>Slide 11</vt:lpstr>
      <vt:lpstr>Geek tip!</vt:lpstr>
      <vt:lpstr>Inputting numbers</vt:lpstr>
      <vt:lpstr>Why did we get the wrong answer we ask the user to enter the values??</vt:lpstr>
      <vt:lpstr>Why did we get the wrong answer we ask the user to enter the values??</vt:lpstr>
      <vt:lpstr>Hint:</vt:lpstr>
      <vt:lpstr>Interpreter thought salary and bonus were string variables,so it concatenated both the strings</vt:lpstr>
      <vt:lpstr>There are functions to convert from one datatype to another</vt:lpstr>
      <vt:lpstr>Which function should we use to fix our code??</vt:lpstr>
      <vt:lpstr>Slide 20</vt:lpstr>
      <vt:lpstr>Slide 21</vt:lpstr>
      <vt:lpstr>What will happen if someone gives BoB as their salary?</vt:lpstr>
      <vt:lpstr>Your Challenge – create a loan calculator</vt:lpstr>
      <vt:lpstr>Congratulations!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numbers</dc:title>
  <dc:creator>shiva kambala</dc:creator>
  <cp:lastModifiedBy>Windows User</cp:lastModifiedBy>
  <cp:revision>62</cp:revision>
  <dcterms:created xsi:type="dcterms:W3CDTF">2006-08-16T00:00:00Z</dcterms:created>
  <dcterms:modified xsi:type="dcterms:W3CDTF">2018-09-14T09:43:37Z</dcterms:modified>
</cp:coreProperties>
</file>