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3752850" y="279830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R.Sampathkumar</a:t>
            </a:r>
            <a:endParaRPr lang="en-US" sz="2400" dirty="0"/>
          </a:p>
          <a:p>
            <a:r>
              <a:rPr lang="en-US" sz="2400" dirty="0"/>
              <a:t>REGISTER NO AND NMID: 37EB5B798092298ADD640A91A658E5D0</a:t>
            </a:r>
            <a:endParaRPr lang="en-US" sz="2400" dirty="0">
              <a:cs typeface="Calibri"/>
            </a:endParaRPr>
          </a:p>
          <a:p>
            <a:r>
              <a:rPr lang="en-US" sz="2400" dirty="0" err="1"/>
              <a:t>DEPARTMENT:B.sc</a:t>
            </a:r>
            <a:r>
              <a:rPr lang="en-US" sz="2400" dirty="0"/>
              <a:t> computer science </a:t>
            </a:r>
          </a:p>
          <a:p>
            <a:r>
              <a:rPr lang="en-US" sz="2400" dirty="0"/>
              <a:t>COLLEGE: COLLEGE/ UNIVERSITY:P.S.P.T MGR Government Arts And Science college, </a:t>
            </a:r>
            <a:r>
              <a:rPr lang="en-US" sz="2400" dirty="0" err="1"/>
              <a:t>puthur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535C84-0E43-95AA-D6F2-E64B9BE4E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325634"/>
            <a:ext cx="2892098" cy="541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BDCC29-7A4C-0576-6871-518862576E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396" y="1325633"/>
            <a:ext cx="2885681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521872-01CD-4814-2E3A-EC88075E541F}"/>
              </a:ext>
            </a:extLst>
          </p:cNvPr>
          <p:cNvSpPr txBox="1"/>
          <p:nvPr/>
        </p:nvSpPr>
        <p:spPr>
          <a:xfrm>
            <a:off x="1620993" y="2019300"/>
            <a:ext cx="3654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successfully delivers a </a:t>
            </a:r>
            <a:r>
              <a:rPr lang="en-US" b="1" dirty="0"/>
              <a:t>digital presence</a:t>
            </a:r>
            <a:r>
              <a:rPr lang="en-US" dirty="0"/>
              <a:t> for restaurants through a responsive and user-friendly website. It enhances customer engagement, makes restaurant details easily accessible, and demonstrates the effective use of HTML, CSS, and JavaScript in solving real-world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96DBC-3BA1-7B69-502F-D5A3852D3C98}"/>
              </a:ext>
            </a:extLst>
          </p:cNvPr>
          <p:cNvSpPr txBox="1"/>
          <p:nvPr/>
        </p:nvSpPr>
        <p:spPr>
          <a:xfrm>
            <a:off x="2241516" y="2296864"/>
            <a:ext cx="581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Student Profile card system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16557-FEBE-2CD8-193C-E2DBAEF79A5D}"/>
              </a:ext>
            </a:extLst>
          </p:cNvPr>
          <p:cNvSpPr txBox="1"/>
          <p:nvPr/>
        </p:nvSpPr>
        <p:spPr>
          <a:xfrm>
            <a:off x="1146229" y="2019300"/>
            <a:ext cx="5549846" cy="2370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Small restaurants often lack a proper online presence, making it difficult for customers to find important details such as menus, opening hours, or contact information. This reduces visibility and customer reach. To overcome this, a </a:t>
            </a:r>
            <a:r>
              <a:rPr lang="en-US" b="1" dirty="0"/>
              <a:t>Restaurant Website</a:t>
            </a:r>
            <a:r>
              <a:rPr lang="en-US" dirty="0"/>
              <a:t> using HTML, CSS, and JavaScript has been developed, ensuring customers can easily access information and owners can attract more business.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29B6B1-36CB-5311-4808-5B4CD9FE9C3F}"/>
              </a:ext>
            </a:extLst>
          </p:cNvPr>
          <p:cNvSpPr txBox="1"/>
          <p:nvPr/>
        </p:nvSpPr>
        <p:spPr>
          <a:xfrm>
            <a:off x="922509" y="2222519"/>
            <a:ext cx="57735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project is a </a:t>
            </a:r>
            <a:r>
              <a:rPr lang="en-US" b="1" dirty="0"/>
              <a:t>responsive restaurant website</a:t>
            </a:r>
            <a:r>
              <a:rPr lang="en-US" dirty="0"/>
              <a:t> designed to display the restaurant’s services, menu, gallery, and contact information in a visually appealing and structured way. The website is aimed at small businesses that need an affordable digital solution for expanding their online presence.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77AE41-7793-DFDA-0516-35795D01E802}"/>
              </a:ext>
            </a:extLst>
          </p:cNvPr>
          <p:cNvSpPr txBox="1"/>
          <p:nvPr/>
        </p:nvSpPr>
        <p:spPr>
          <a:xfrm>
            <a:off x="699452" y="2590746"/>
            <a:ext cx="52022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Restaurant Owners</a:t>
            </a:r>
            <a:r>
              <a:rPr lang="en-US" dirty="0"/>
              <a:t> → To promote their restaurant online.</a:t>
            </a:r>
          </a:p>
          <a:p>
            <a:pPr>
              <a:buNone/>
            </a:pPr>
            <a:r>
              <a:rPr lang="en-US" b="1" dirty="0"/>
              <a:t>Customers</a:t>
            </a:r>
            <a:r>
              <a:rPr lang="en-US" dirty="0"/>
              <a:t> → To easily view menu, services, and book reservations.</a:t>
            </a:r>
          </a:p>
          <a:p>
            <a:pPr>
              <a:buNone/>
            </a:pPr>
            <a:r>
              <a:rPr lang="en-US" b="1" dirty="0"/>
              <a:t>Food Enthusiasts</a:t>
            </a:r>
            <a:r>
              <a:rPr lang="en-US" dirty="0"/>
              <a:t> → To explore new places to dine.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066BD-5ACD-5CE2-ED74-E273FD61B903}"/>
              </a:ext>
            </a:extLst>
          </p:cNvPr>
          <p:cNvSpPr txBox="1"/>
          <p:nvPr/>
        </p:nvSpPr>
        <p:spPr>
          <a:xfrm>
            <a:off x="2727378" y="1946225"/>
            <a:ext cx="3968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HTML5</a:t>
            </a:r>
            <a:r>
              <a:rPr lang="en-US" dirty="0"/>
              <a:t> → For website structure.</a:t>
            </a:r>
          </a:p>
          <a:p>
            <a:pPr>
              <a:buNone/>
            </a:pPr>
            <a:r>
              <a:rPr lang="en-US" b="1" dirty="0"/>
              <a:t>CSS3</a:t>
            </a:r>
            <a:r>
              <a:rPr lang="en-US" dirty="0"/>
              <a:t> → For styling, responsiveness, and layout design.</a:t>
            </a:r>
          </a:p>
          <a:p>
            <a:pPr>
              <a:buNone/>
            </a:pPr>
            <a:r>
              <a:rPr lang="en-US" b="1" dirty="0"/>
              <a:t>JavaScript</a:t>
            </a:r>
            <a:r>
              <a:rPr lang="en-US" dirty="0"/>
              <a:t> → For dynamic and interactive features.</a:t>
            </a:r>
          </a:p>
          <a:p>
            <a:pPr>
              <a:buNone/>
            </a:pPr>
            <a:r>
              <a:rPr lang="en-US" b="1" dirty="0"/>
              <a:t>Visual Studio Code</a:t>
            </a:r>
            <a:r>
              <a:rPr lang="en-US" dirty="0"/>
              <a:t> → Development environment.</a:t>
            </a:r>
          </a:p>
          <a:p>
            <a:pPr>
              <a:buNone/>
            </a:pPr>
            <a:r>
              <a:rPr lang="en-US" b="1" dirty="0"/>
              <a:t>GitHub</a:t>
            </a:r>
            <a:r>
              <a:rPr lang="en-US" dirty="0"/>
              <a:t> →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1ED64-D8D4-1B19-16F9-9AE705711979}"/>
              </a:ext>
            </a:extLst>
          </p:cNvPr>
          <p:cNvSpPr txBox="1"/>
          <p:nvPr/>
        </p:nvSpPr>
        <p:spPr>
          <a:xfrm>
            <a:off x="1170440" y="1376744"/>
            <a:ext cx="5720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The website follows a clean and user-friendly layout: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 Page</a:t>
            </a:r>
            <a:r>
              <a:rPr lang="en-US" dirty="0"/>
              <a:t> → Introduction with a welcome banner.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About Us</a:t>
            </a:r>
            <a:r>
              <a:rPr lang="en-US" dirty="0"/>
              <a:t> → Restaurant background, vision, and 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Menu Page</a:t>
            </a:r>
            <a:r>
              <a:rPr lang="en-US" dirty="0"/>
              <a:t> → Categorized food and drinks list with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Gallery</a:t>
            </a:r>
            <a:r>
              <a:rPr lang="en-US" dirty="0"/>
              <a:t> → Pictures of food items and restaurant ambience.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Page</a:t>
            </a:r>
            <a:r>
              <a:rPr lang="en-US" dirty="0"/>
              <a:t> → Contact form, phone, email, and Google Maps integration.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ECE37-E87E-A2F9-6484-0E7F08E3F228}"/>
              </a:ext>
            </a:extLst>
          </p:cNvPr>
          <p:cNvSpPr txBox="1"/>
          <p:nvPr/>
        </p:nvSpPr>
        <p:spPr>
          <a:xfrm>
            <a:off x="1924871" y="2274838"/>
            <a:ext cx="50383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Fully responsive (works on mobiles, tablets, and desktops).</a:t>
            </a:r>
          </a:p>
          <a:p>
            <a:pPr>
              <a:buNone/>
            </a:pPr>
            <a:r>
              <a:rPr lang="en-US" dirty="0"/>
              <a:t>Navigation bar for easy movement across sections.</a:t>
            </a:r>
          </a:p>
          <a:p>
            <a:pPr>
              <a:buNone/>
            </a:pPr>
            <a:r>
              <a:rPr lang="en-US" dirty="0"/>
              <a:t>Categorized menu with prices.</a:t>
            </a:r>
          </a:p>
          <a:p>
            <a:pPr>
              <a:buNone/>
            </a:pPr>
            <a:r>
              <a:rPr lang="en-US" dirty="0"/>
              <a:t>Image gallery for restaurant highlights.</a:t>
            </a:r>
          </a:p>
          <a:p>
            <a:pPr>
              <a:buNone/>
            </a:pPr>
            <a:r>
              <a:rPr lang="en-US" dirty="0"/>
              <a:t>Contact form with reservation requests.</a:t>
            </a:r>
          </a:p>
          <a:p>
            <a:pPr>
              <a:buNone/>
            </a:pPr>
            <a:r>
              <a:rPr lang="en-US" dirty="0"/>
              <a:t>Embedded Google Maps for location.</a:t>
            </a:r>
          </a:p>
          <a:p>
            <a:pPr>
              <a:buNone/>
            </a:pPr>
            <a:r>
              <a:rPr lang="en-US" dirty="0"/>
              <a:t>Social media icons for connectivity.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sambath967750@gmail.com</cp:lastModifiedBy>
  <cp:revision>23</cp:revision>
  <dcterms:created xsi:type="dcterms:W3CDTF">2024-03-29T15:07:22Z</dcterms:created>
  <dcterms:modified xsi:type="dcterms:W3CDTF">2025-08-30T13:16:57Z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