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9" r:id="rId4"/>
    <p:sldId id="260" r:id="rId5"/>
    <p:sldId id="268" r:id="rId6"/>
    <p:sldId id="26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5697A-E019-4580-B887-E5536240E00A}" v="844" dt="2025-04-08T11:06:43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404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62126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546792"/>
            <a:ext cx="8086165" cy="1998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Divide-and-Conquer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 to Compute the Number of Levels in a Binary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8449408" y="3008306"/>
            <a:ext cx="3010928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US" sz="1700" b="1" dirty="0">
              <a:solidFill>
                <a:srgbClr val="0B5394"/>
              </a:solidFill>
              <a:latin typeface="Times New Roman"/>
              <a:cs typeface="Times New Roman"/>
            </a:endParaRPr>
          </a:p>
          <a:p>
            <a:pPr>
              <a:buSzPts val="1700"/>
            </a:pPr>
            <a:r>
              <a:rPr lang="en-US" sz="2400" b="1" i="0" u="none" strike="noStrike" cap="none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SAMBAVI S</a:t>
            </a:r>
          </a:p>
          <a:p>
            <a:pPr>
              <a:buSzPts val="1700"/>
            </a:pPr>
            <a:r>
              <a:rPr lang="en-US" sz="24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23ITR141</a:t>
            </a:r>
            <a:endParaRPr lang="en-US" sz="2400" b="1" i="0" u="none" strike="noStrike" cap="none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232323JAIHARI </a:t>
            </a:r>
            <a:r>
              <a:rPr lang="en-US" sz="1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	                       (19ITR028)  </a:t>
            </a:r>
            <a:endParaRPr sz="1700" b="1" dirty="0">
              <a:solidFill>
                <a:schemeClr val="lt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E3395DB-455B-8E35-52BA-40D33E0CA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163" y="642733"/>
            <a:ext cx="7029297" cy="1072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412E54D-26BE-8D7A-93A7-B341D53B9FBB}"/>
              </a:ext>
            </a:extLst>
          </p:cNvPr>
          <p:cNvSpPr txBox="1"/>
          <p:nvPr/>
        </p:nvSpPr>
        <p:spPr>
          <a:xfrm>
            <a:off x="1121738" y="2552149"/>
            <a:ext cx="1068263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compute the height (number of levels) of a binary tree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return 0 for an empty tree.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return 1 for a tree with a single node.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recursively compute the height for non-empty trees using divide-and-conquer.</a:t>
            </a: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                               Algorithm </a:t>
            </a: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Design Technique</a:t>
            </a:r>
            <a:b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4385" y="2646485"/>
            <a:ext cx="10972800" cy="3757247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divide the binary tree into left and right halves.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conquer by recursively solving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sub problems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combine the results by selecting the maximum depth from both sides.</a:t>
            </a:r>
          </a:p>
        </p:txBody>
      </p:sp>
    </p:spTree>
    <p:extLst>
      <p:ext uri="{BB962C8B-B14F-4D97-AF65-F5344CB8AC3E}">
        <p14:creationId xmlns:p14="http://schemas.microsoft.com/office/powerpoint/2010/main" val="4589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1870102" y="658730"/>
            <a:ext cx="871591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000"/>
            </a:pPr>
            <a:r>
              <a:rPr lang="en-US" sz="3200" b="1" i="0" u="none" strike="noStrike" cap="none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Decide On Appropriate Data Structure</a:t>
            </a:r>
            <a:endParaRPr lang="en-US" sz="32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8142450-F35F-6906-3271-CCEA1C4AE37A}"/>
              </a:ext>
            </a:extLst>
          </p:cNvPr>
          <p:cNvSpPr txBox="1"/>
          <p:nvPr/>
        </p:nvSpPr>
        <p:spPr>
          <a:xfrm>
            <a:off x="1625450" y="2034616"/>
            <a:ext cx="9030827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Data structure 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To represent </a:t>
            </a:r>
            <a:r>
              <a:rPr lang="en-US" sz="2000" dirty="0"/>
              <a:t>each node using a Node class or </a:t>
            </a:r>
            <a:r>
              <a:rPr lang="en-US" sz="2000" dirty="0" err="1" smtClean="0"/>
              <a:t>struct</a:t>
            </a:r>
            <a:r>
              <a:rPr lang="en-US" sz="2000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 To </a:t>
            </a:r>
            <a:r>
              <a:rPr lang="en-US" sz="2000" dirty="0"/>
              <a:t>define the tree using linked node references (left and right child).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 smtClean="0"/>
              <a:t> To </a:t>
            </a:r>
            <a:r>
              <a:rPr lang="en-US" sz="2000" dirty="0"/>
              <a:t>facilitate recursive traversal using pointer-based trees.</a:t>
            </a:r>
          </a:p>
          <a:p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Size: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To define n as the total number of nodes in the binary tree.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To note that the recursive algorithm will process each node once.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Class: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To denote time complexity as </a:t>
            </a:r>
            <a:r>
              <a:rPr lang="en-US" sz="2000" b="1" dirty="0"/>
              <a:t>O(n)</a:t>
            </a:r>
            <a:r>
              <a:rPr lang="en-US" sz="2000" dirty="0"/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To process each node exactly once in the recursion.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To understand that tree traversal takes linear time.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lang="en-US"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90514"/>
            <a:ext cx="184128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: 1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DC41A2A-F726-F2A8-F3F6-01FF2780D3EC}"/>
              </a:ext>
            </a:extLst>
          </p:cNvPr>
          <p:cNvSpPr txBox="1"/>
          <p:nvPr/>
        </p:nvSpPr>
        <p:spPr>
          <a:xfrm>
            <a:off x="2155550" y="401764"/>
            <a:ext cx="865019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 smtClean="0">
                <a:solidFill>
                  <a:srgbClr val="C00000"/>
                </a:solidFill>
                <a:latin typeface="Times New Roman"/>
              </a:rPr>
              <a:t>             SAMPLE INPUT AND OUTPUT</a:t>
            </a:r>
            <a:endParaRPr lang="en-US" sz="3200" b="1" dirty="0">
              <a:solidFill>
                <a:srgbClr val="C00000"/>
              </a:solidFill>
              <a:latin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03537" y="1956202"/>
            <a:ext cx="17040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 </a:t>
            </a:r>
            <a:r>
              <a:rPr lang="pt-BR" sz="2400" dirty="0" smtClean="0"/>
              <a:t>      A</a:t>
            </a:r>
            <a:endParaRPr lang="pt-BR" sz="2400" dirty="0"/>
          </a:p>
          <a:p>
            <a:r>
              <a:rPr lang="pt-BR" sz="2400" dirty="0"/>
              <a:t>       / \</a:t>
            </a:r>
          </a:p>
          <a:p>
            <a:r>
              <a:rPr lang="pt-BR" sz="2400" dirty="0"/>
              <a:t>      B   C</a:t>
            </a:r>
          </a:p>
          <a:p>
            <a:r>
              <a:rPr lang="pt-BR" sz="2400" dirty="0"/>
              <a:t>     / \</a:t>
            </a:r>
          </a:p>
          <a:p>
            <a:r>
              <a:rPr lang="pt-BR" sz="2400" dirty="0"/>
              <a:t>    D   E</a:t>
            </a:r>
            <a:endParaRPr lang="en-US" sz="2400" dirty="0"/>
          </a:p>
        </p:txBody>
      </p:sp>
      <p:sp>
        <p:nvSpPr>
          <p:cNvPr id="9" name="Google Shape;116;p5"/>
          <p:cNvSpPr txBox="1"/>
          <p:nvPr/>
        </p:nvSpPr>
        <p:spPr>
          <a:xfrm>
            <a:off x="1166277" y="4293845"/>
            <a:ext cx="2658377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: 1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16;p5"/>
          <p:cNvSpPr txBox="1"/>
          <p:nvPr/>
        </p:nvSpPr>
        <p:spPr>
          <a:xfrm>
            <a:off x="1878454" y="5132045"/>
            <a:ext cx="391274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2400"/>
            </a:pPr>
            <a:r>
              <a:rPr lang="en-US" sz="2800" dirty="0"/>
              <a:t>Number of levels = 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239</Words>
  <Application>Microsoft Office PowerPoint</Application>
  <PresentationFormat>Custom</PresentationFormat>
  <Paragraphs>45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Divide-and-Conquer Algorithm to Compute the Number of Levels in a Binary Tree</vt:lpstr>
      <vt:lpstr>PowerPoint Presentation</vt:lpstr>
      <vt:lpstr>                                Algorithm Design Technique 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Fake Coin Stack Using An Analytical Scale</dc:title>
  <dc:creator>kavinkumar M</dc:creator>
  <cp:lastModifiedBy>admin</cp:lastModifiedBy>
  <cp:revision>195</cp:revision>
  <dcterms:created xsi:type="dcterms:W3CDTF">2021-04-21T15:36:00Z</dcterms:created>
  <dcterms:modified xsi:type="dcterms:W3CDTF">2025-04-11T10:30:53Z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