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a03dec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4a03dec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a03de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4a03de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a03dec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a03dec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a03dec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a03dec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2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2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2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2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2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