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62" r:id="rId3"/>
    <p:sldId id="270" r:id="rId4"/>
    <p:sldId id="266" r:id="rId5"/>
    <p:sldId id="264" r:id="rId6"/>
    <p:sldId id="268" r:id="rId7"/>
    <p:sldId id="269" r:id="rId8"/>
    <p:sldId id="257" r:id="rId9"/>
    <p:sldId id="259" r:id="rId10"/>
    <p:sldId id="258" r:id="rId11"/>
    <p:sldId id="260" r:id="rId12"/>
    <p:sldId id="261" r:id="rId13"/>
    <p:sldId id="263" r:id="rId14"/>
    <p:sldId id="265" r:id="rId15"/>
    <p:sldId id="271" r:id="rId16"/>
    <p:sldId id="273" r:id="rId17"/>
    <p:sldId id="276" r:id="rId18"/>
    <p:sldId id="274" r:id="rId19"/>
    <p:sldId id="277" r:id="rId20"/>
    <p:sldId id="275" r:id="rId21"/>
    <p:sldId id="278" r:id="rId22"/>
    <p:sldId id="279" r:id="rId23"/>
    <p:sldId id="281" r:id="rId24"/>
    <p:sldId id="280" r:id="rId25"/>
    <p:sldId id="267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DD5"/>
    <a:srgbClr val="FFFCC9"/>
    <a:srgbClr val="FFF301"/>
    <a:srgbClr val="FFE593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165" autoAdjust="0"/>
  </p:normalViewPr>
  <p:slideViewPr>
    <p:cSldViewPr>
      <p:cViewPr>
        <p:scale>
          <a:sx n="95" d="100"/>
          <a:sy n="95" d="100"/>
        </p:scale>
        <p:origin x="-72" y="-10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49F500-081D-44DD-8D33-997F759E4777}" type="datetimeFigureOut">
              <a:rPr lang="en-US" smtClean="0"/>
              <a:t>10/31/2012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420660-88B9-418F-8DEA-86A2B2B1D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085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420660-88B9-418F-8DEA-86A2B2B1DAD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990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7A014-D013-49B0-B953-45C56463E34E}" type="datetimeFigureOut">
              <a:rPr lang="en-US" smtClean="0"/>
              <a:t>10/31/2012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BFBC-EE1F-4D96-8C1B-D8DBDB6DD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266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7A014-D013-49B0-B953-45C56463E34E}" type="datetimeFigureOut">
              <a:rPr lang="en-US" smtClean="0"/>
              <a:t>10/31/2012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BFBC-EE1F-4D96-8C1B-D8DBDB6DD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400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7A014-D013-49B0-B953-45C56463E34E}" type="datetimeFigureOut">
              <a:rPr lang="en-US" smtClean="0"/>
              <a:t>10/31/2012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BFBC-EE1F-4D96-8C1B-D8DBDB6DD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20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7A014-D013-49B0-B953-45C56463E34E}" type="datetimeFigureOut">
              <a:rPr lang="en-US" smtClean="0"/>
              <a:t>10/31/2012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BFBC-EE1F-4D96-8C1B-D8DBDB6DD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947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7A014-D013-49B0-B953-45C56463E34E}" type="datetimeFigureOut">
              <a:rPr lang="en-US" smtClean="0"/>
              <a:t>10/31/2012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BFBC-EE1F-4D96-8C1B-D8DBDB6DD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844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7A014-D013-49B0-B953-45C56463E34E}" type="datetimeFigureOut">
              <a:rPr lang="en-US" smtClean="0"/>
              <a:t>10/31/2012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BFBC-EE1F-4D96-8C1B-D8DBDB6DD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970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7A014-D013-49B0-B953-45C56463E34E}" type="datetimeFigureOut">
              <a:rPr lang="en-US" smtClean="0"/>
              <a:t>10/31/2012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BFBC-EE1F-4D96-8C1B-D8DBDB6DD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114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7A014-D013-49B0-B953-45C56463E34E}" type="datetimeFigureOut">
              <a:rPr lang="en-US" smtClean="0"/>
              <a:t>10/31/2012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BFBC-EE1F-4D96-8C1B-D8DBDB6DD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492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7A014-D013-49B0-B953-45C56463E34E}" type="datetimeFigureOut">
              <a:rPr lang="en-US" smtClean="0"/>
              <a:t>10/31/2012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BFBC-EE1F-4D96-8C1B-D8DBDB6DD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873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7A014-D013-49B0-B953-45C56463E34E}" type="datetimeFigureOut">
              <a:rPr lang="en-US" smtClean="0"/>
              <a:t>10/31/2012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BFBC-EE1F-4D96-8C1B-D8DBDB6DD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307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7A014-D013-49B0-B953-45C56463E34E}" type="datetimeFigureOut">
              <a:rPr lang="en-US" smtClean="0"/>
              <a:t>10/31/2012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BFBC-EE1F-4D96-8C1B-D8DBDB6DD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28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37A014-D013-49B0-B953-45C56463E34E}" type="datetimeFigureOut">
              <a:rPr lang="en-US" smtClean="0"/>
              <a:t>10/31/2012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BBFBC-EE1F-4D96-8C1B-D8DBDB6DD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8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exmoplay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JVM based movie player engine with some exclusive 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052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Key Frames</a:t>
            </a:r>
            <a:endParaRPr lang="en-US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1912021"/>
            <a:ext cx="5412209" cy="4051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557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Xuggler</a:t>
            </a:r>
            <a:r>
              <a:rPr lang="de-CH" dirty="0" smtClean="0"/>
              <a:t> </a:t>
            </a:r>
            <a:r>
              <a:rPr lang="de-CH" dirty="0" err="1" smtClean="0"/>
              <a:t>Example</a:t>
            </a:r>
            <a:r>
              <a:rPr lang="de-CH" dirty="0" smtClean="0"/>
              <a:t>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49" charset="0"/>
              </a:rPr>
              <a:t>IContainer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49" charset="0"/>
              </a:rPr>
              <a:t> </a:t>
            </a:r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  <a:latin typeface="Courier" pitchFamily="49" charset="0"/>
              </a:rPr>
              <a:t>container</a:t>
            </a:r>
            <a:r>
              <a:rPr lang="en-US" sz="1600" dirty="0" smtClean="0">
                <a:latin typeface="Courier" pitchFamily="49" charset="0"/>
              </a:rPr>
              <a:t> = </a:t>
            </a:r>
            <a:r>
              <a:rPr lang="en-US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49" charset="0"/>
              </a:rPr>
              <a:t>IContainer</a:t>
            </a:r>
            <a:r>
              <a:rPr lang="en-US" sz="1600" dirty="0" err="1" smtClean="0">
                <a:latin typeface="Courier" pitchFamily="49" charset="0"/>
              </a:rPr>
              <a:t>.</a:t>
            </a:r>
            <a:r>
              <a:rPr lang="en-US" sz="1600" dirty="0" err="1" smtClean="0">
                <a:solidFill>
                  <a:schemeClr val="accent3">
                    <a:lumMod val="75000"/>
                  </a:schemeClr>
                </a:solidFill>
                <a:latin typeface="Courier" pitchFamily="49" charset="0"/>
              </a:rPr>
              <a:t>make</a:t>
            </a:r>
            <a:r>
              <a:rPr lang="en-US" sz="1600" dirty="0" smtClean="0">
                <a:latin typeface="Courier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 b="1" dirty="0" smtClean="0">
                <a:latin typeface="Courier" pitchFamily="49" charset="0"/>
              </a:rPr>
              <a:t>if</a:t>
            </a:r>
            <a:r>
              <a:rPr lang="en-US" sz="1600" dirty="0" smtClean="0">
                <a:latin typeface="Courier" pitchFamily="49" charset="0"/>
              </a:rPr>
              <a:t> (</a:t>
            </a:r>
            <a:r>
              <a:rPr lang="en-US" sz="1600" dirty="0" err="1" smtClean="0">
                <a:solidFill>
                  <a:schemeClr val="accent2">
                    <a:lumMod val="75000"/>
                  </a:schemeClr>
                </a:solidFill>
                <a:latin typeface="Courier" pitchFamily="49" charset="0"/>
              </a:rPr>
              <a:t>container</a:t>
            </a:r>
            <a:r>
              <a:rPr lang="en-US" sz="1600" dirty="0" err="1" smtClean="0">
                <a:latin typeface="Courier" pitchFamily="49" charset="0"/>
              </a:rPr>
              <a:t>.</a:t>
            </a:r>
            <a:r>
              <a:rPr lang="en-US" sz="1600" dirty="0" err="1" smtClean="0">
                <a:solidFill>
                  <a:schemeClr val="accent3">
                    <a:lumMod val="75000"/>
                  </a:schemeClr>
                </a:solidFill>
                <a:latin typeface="Courier" pitchFamily="49" charset="0"/>
              </a:rPr>
              <a:t>open</a:t>
            </a:r>
            <a:r>
              <a:rPr lang="en-US" sz="1600" dirty="0" smtClean="0">
                <a:latin typeface="Courier" pitchFamily="49" charset="0"/>
              </a:rPr>
              <a:t>("</a:t>
            </a:r>
            <a:r>
              <a:rPr lang="en-US" sz="1600" dirty="0" err="1" smtClean="0">
                <a:latin typeface="Courier" pitchFamily="49" charset="0"/>
              </a:rPr>
              <a:t>myfile.flv</a:t>
            </a:r>
            <a:r>
              <a:rPr lang="en-US" sz="1600" dirty="0" smtClean="0">
                <a:latin typeface="Courier" pitchFamily="49" charset="0"/>
              </a:rPr>
              <a:t>", </a:t>
            </a:r>
            <a:r>
              <a:rPr lang="en-US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49" charset="0"/>
              </a:rPr>
              <a:t>IContainer</a:t>
            </a:r>
            <a:r>
              <a:rPr lang="en-US" sz="1600" dirty="0" err="1" smtClean="0">
                <a:latin typeface="Courier" pitchFamily="49" charset="0"/>
              </a:rPr>
              <a:t>.</a:t>
            </a:r>
            <a:r>
              <a:rPr lang="en-US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49" charset="0"/>
              </a:rPr>
              <a:t>Type</a:t>
            </a:r>
            <a:r>
              <a:rPr lang="en-US" sz="1600" dirty="0" err="1" smtClean="0">
                <a:latin typeface="Courier" pitchFamily="49" charset="0"/>
              </a:rPr>
              <a:t>.READ</a:t>
            </a:r>
            <a:r>
              <a:rPr lang="en-US" sz="1600" dirty="0" smtClean="0">
                <a:latin typeface="Courier" pitchFamily="49" charset="0"/>
              </a:rPr>
              <a:t>, null) &lt;0)</a:t>
            </a:r>
          </a:p>
          <a:p>
            <a:pPr marL="0" indent="0">
              <a:buNone/>
            </a:pPr>
            <a:r>
              <a:rPr lang="en-US" sz="1600" dirty="0" smtClean="0">
                <a:latin typeface="Courier" pitchFamily="49" charset="0"/>
              </a:rPr>
              <a:t>    </a:t>
            </a:r>
            <a:r>
              <a:rPr lang="en-US" sz="1600" b="1" dirty="0" smtClean="0">
                <a:latin typeface="Courier" pitchFamily="49" charset="0"/>
              </a:rPr>
              <a:t>throw</a:t>
            </a:r>
            <a:r>
              <a:rPr lang="en-US" sz="1600" dirty="0" smtClean="0">
                <a:latin typeface="Courier" pitchFamily="49" charset="0"/>
              </a:rPr>
              <a:t> </a:t>
            </a:r>
            <a:r>
              <a:rPr lang="en-US" sz="1600" b="1" dirty="0" smtClean="0">
                <a:latin typeface="Courier" pitchFamily="49" charset="0"/>
              </a:rPr>
              <a:t>new</a:t>
            </a:r>
            <a:r>
              <a:rPr lang="en-US" sz="1600" dirty="0" smtClean="0">
                <a:latin typeface="Courier" pitchFamily="49" charset="0"/>
              </a:rPr>
              <a:t> </a:t>
            </a:r>
            <a:r>
              <a:rPr lang="en-US" sz="1600" dirty="0" err="1" smtClean="0">
                <a:latin typeface="Courier" pitchFamily="49" charset="0"/>
              </a:rPr>
              <a:t>RuntimeException</a:t>
            </a:r>
            <a:r>
              <a:rPr lang="en-US" sz="1600" dirty="0" smtClean="0">
                <a:latin typeface="Courier" pitchFamily="49" charset="0"/>
              </a:rPr>
              <a:t>("failed to open");</a:t>
            </a:r>
          </a:p>
          <a:p>
            <a:pPr marL="0" indent="0">
              <a:buNone/>
            </a:pPr>
            <a:r>
              <a:rPr lang="en-US" sz="1600" b="1" dirty="0" err="1" smtClean="0">
                <a:latin typeface="Courier" pitchFamily="49" charset="0"/>
              </a:rPr>
              <a:t>int</a:t>
            </a:r>
            <a:r>
              <a:rPr lang="en-US" sz="1600" dirty="0" smtClean="0">
                <a:latin typeface="Courier" pitchFamily="49" charset="0"/>
              </a:rPr>
              <a:t> </a:t>
            </a:r>
            <a:r>
              <a:rPr lang="en-US" sz="1600" dirty="0" err="1" smtClean="0">
                <a:latin typeface="Courier" pitchFamily="49" charset="0"/>
              </a:rPr>
              <a:t>numStreams</a:t>
            </a:r>
            <a:r>
              <a:rPr lang="en-US" sz="1600" dirty="0" smtClean="0">
                <a:latin typeface="Courier" pitchFamily="49" charset="0"/>
              </a:rPr>
              <a:t> = </a:t>
            </a:r>
            <a:r>
              <a:rPr lang="en-US" sz="1600" dirty="0" err="1" smtClean="0">
                <a:solidFill>
                  <a:schemeClr val="accent2">
                    <a:lumMod val="75000"/>
                  </a:schemeClr>
                </a:solidFill>
                <a:latin typeface="Courier" pitchFamily="49" charset="0"/>
              </a:rPr>
              <a:t>container</a:t>
            </a:r>
            <a:r>
              <a:rPr lang="en-US" sz="1600" dirty="0" err="1" smtClean="0">
                <a:latin typeface="Courier" pitchFamily="49" charset="0"/>
              </a:rPr>
              <a:t>.</a:t>
            </a:r>
            <a:r>
              <a:rPr lang="en-US" sz="1600" dirty="0" err="1" smtClean="0">
                <a:solidFill>
                  <a:schemeClr val="accent3">
                    <a:lumMod val="75000"/>
                  </a:schemeClr>
                </a:solidFill>
                <a:latin typeface="Courier" pitchFamily="49" charset="0"/>
              </a:rPr>
              <a:t>getNumStreams</a:t>
            </a:r>
            <a:r>
              <a:rPr lang="en-US" sz="1600" dirty="0" smtClean="0">
                <a:latin typeface="Courier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 b="1" dirty="0" smtClean="0">
                <a:latin typeface="Courier" pitchFamily="49" charset="0"/>
              </a:rPr>
              <a:t>for</a:t>
            </a:r>
            <a:r>
              <a:rPr lang="en-US" sz="1600" dirty="0" smtClean="0">
                <a:latin typeface="Courier" pitchFamily="49" charset="0"/>
              </a:rPr>
              <a:t>(</a:t>
            </a:r>
            <a:r>
              <a:rPr lang="en-US" sz="1600" dirty="0" err="1" smtClean="0">
                <a:latin typeface="Courier" pitchFamily="49" charset="0"/>
              </a:rPr>
              <a:t>i</a:t>
            </a:r>
            <a:r>
              <a:rPr lang="en-US" sz="1600" dirty="0" smtClean="0">
                <a:latin typeface="Courier" pitchFamily="49" charset="0"/>
              </a:rPr>
              <a:t> = 0; </a:t>
            </a:r>
            <a:r>
              <a:rPr lang="en-US" sz="1600" dirty="0" err="1" smtClean="0">
                <a:latin typeface="Courier" pitchFamily="49" charset="0"/>
              </a:rPr>
              <a:t>i</a:t>
            </a:r>
            <a:r>
              <a:rPr lang="en-US" sz="1600" dirty="0" smtClean="0">
                <a:latin typeface="Courier" pitchFamily="49" charset="0"/>
              </a:rPr>
              <a:t> &lt; </a:t>
            </a:r>
            <a:r>
              <a:rPr lang="en-US" sz="1600" dirty="0" err="1" smtClean="0">
                <a:latin typeface="Courier" pitchFamily="49" charset="0"/>
              </a:rPr>
              <a:t>numStreams</a:t>
            </a:r>
            <a:r>
              <a:rPr lang="en-US" sz="1600" dirty="0" smtClean="0">
                <a:latin typeface="Courier" pitchFamily="49" charset="0"/>
              </a:rPr>
              <a:t>; </a:t>
            </a:r>
            <a:r>
              <a:rPr lang="en-US" sz="1600" dirty="0" err="1" smtClean="0">
                <a:latin typeface="Courier" pitchFamily="49" charset="0"/>
              </a:rPr>
              <a:t>i</a:t>
            </a:r>
            <a:r>
              <a:rPr lang="en-US" sz="1600" dirty="0" smtClean="0">
                <a:latin typeface="Courier" pitchFamily="49" charset="0"/>
              </a:rPr>
              <a:t>++) {</a:t>
            </a:r>
          </a:p>
          <a:p>
            <a:pPr marL="0" indent="0">
              <a:buNone/>
            </a:pPr>
            <a:r>
              <a:rPr lang="en-US" sz="1600" dirty="0" smtClean="0">
                <a:latin typeface="Courier" pitchFamily="49" charset="0"/>
              </a:rPr>
              <a:t>    </a:t>
            </a:r>
            <a:r>
              <a:rPr lang="en-US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49" charset="0"/>
              </a:rPr>
              <a:t>IStream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49" charset="0"/>
              </a:rPr>
              <a:t> </a:t>
            </a:r>
            <a:r>
              <a:rPr lang="en-US" sz="1600" dirty="0" smtClean="0">
                <a:latin typeface="Courier" pitchFamily="49" charset="0"/>
              </a:rPr>
              <a:t>stream = </a:t>
            </a:r>
            <a:r>
              <a:rPr lang="en-US" sz="1600" dirty="0" err="1" smtClean="0">
                <a:solidFill>
                  <a:schemeClr val="accent2">
                    <a:lumMod val="75000"/>
                  </a:schemeClr>
                </a:solidFill>
                <a:latin typeface="Courier" pitchFamily="49" charset="0"/>
              </a:rPr>
              <a:t>container</a:t>
            </a:r>
            <a:r>
              <a:rPr lang="en-US" sz="1600" dirty="0" err="1" smtClean="0">
                <a:latin typeface="Courier" pitchFamily="49" charset="0"/>
              </a:rPr>
              <a:t>.</a:t>
            </a:r>
            <a:r>
              <a:rPr lang="en-US" sz="1600" dirty="0" err="1" smtClean="0">
                <a:solidFill>
                  <a:schemeClr val="accent3">
                    <a:lumMod val="75000"/>
                  </a:schemeClr>
                </a:solidFill>
                <a:latin typeface="Courier" pitchFamily="49" charset="0"/>
              </a:rPr>
              <a:t>getStream</a:t>
            </a:r>
            <a:r>
              <a:rPr lang="en-US" sz="1600" dirty="0" smtClean="0">
                <a:latin typeface="Courier" pitchFamily="49" charset="0"/>
              </a:rPr>
              <a:t>(</a:t>
            </a:r>
            <a:r>
              <a:rPr lang="en-US" sz="1600" dirty="0" err="1" smtClean="0">
                <a:latin typeface="Courier" pitchFamily="49" charset="0"/>
              </a:rPr>
              <a:t>i</a:t>
            </a:r>
            <a:r>
              <a:rPr lang="en-US" sz="1600" dirty="0" smtClean="0">
                <a:latin typeface="Courier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 smtClean="0">
                <a:latin typeface="Courier" pitchFamily="49" charset="0"/>
              </a:rPr>
              <a:t>   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" pitchFamily="49" charset="0"/>
              </a:rPr>
              <a:t>//query 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  <a:latin typeface="Courier" pitchFamily="49" charset="0"/>
              </a:rPr>
              <a:t>IStream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" pitchFamily="49" charset="0"/>
              </a:rPr>
              <a:t> for stream information...</a:t>
            </a:r>
          </a:p>
          <a:p>
            <a:pPr marL="0" indent="0">
              <a:buNone/>
            </a:pPr>
            <a:r>
              <a:rPr lang="en-US" sz="1600" dirty="0" smtClean="0">
                <a:latin typeface="Courier" pitchFamily="49" charset="0"/>
              </a:rPr>
              <a:t>}</a:t>
            </a:r>
          </a:p>
          <a:p>
            <a:pPr marL="0" indent="0">
              <a:buNone/>
            </a:pPr>
            <a:r>
              <a:rPr lang="en-US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49" charset="0"/>
              </a:rPr>
              <a:t>IPacket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49" charset="0"/>
              </a:rPr>
              <a:t> </a:t>
            </a:r>
            <a:r>
              <a:rPr lang="en-US" sz="1600" dirty="0" smtClean="0">
                <a:latin typeface="Courier" pitchFamily="49" charset="0"/>
              </a:rPr>
              <a:t>packet = </a:t>
            </a:r>
            <a:r>
              <a:rPr lang="en-US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49" charset="0"/>
              </a:rPr>
              <a:t>IPacket</a:t>
            </a:r>
            <a:r>
              <a:rPr lang="en-US" sz="1600" dirty="0" err="1" smtClean="0">
                <a:latin typeface="Courier" pitchFamily="49" charset="0"/>
              </a:rPr>
              <a:t>.</a:t>
            </a:r>
            <a:r>
              <a:rPr lang="en-US" sz="1600" dirty="0" err="1" smtClean="0">
                <a:solidFill>
                  <a:schemeClr val="accent3">
                    <a:lumMod val="75000"/>
                  </a:schemeClr>
                </a:solidFill>
                <a:latin typeface="Courier" pitchFamily="49" charset="0"/>
              </a:rPr>
              <a:t>make</a:t>
            </a:r>
            <a:r>
              <a:rPr lang="en-US" sz="1600" dirty="0" smtClean="0">
                <a:latin typeface="Courier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 b="1" dirty="0" smtClean="0">
                <a:latin typeface="Courier" pitchFamily="49" charset="0"/>
              </a:rPr>
              <a:t>while</a:t>
            </a:r>
            <a:r>
              <a:rPr lang="en-US" sz="1600" dirty="0" smtClean="0">
                <a:latin typeface="Courier" pitchFamily="49" charset="0"/>
              </a:rPr>
              <a:t>(</a:t>
            </a:r>
            <a:r>
              <a:rPr lang="en-US" sz="1600" dirty="0" err="1" smtClean="0">
                <a:solidFill>
                  <a:schemeClr val="accent2">
                    <a:lumMod val="75000"/>
                  </a:schemeClr>
                </a:solidFill>
                <a:latin typeface="Courier" pitchFamily="49" charset="0"/>
              </a:rPr>
              <a:t>container</a:t>
            </a:r>
            <a:r>
              <a:rPr lang="en-US" sz="1600" dirty="0" err="1" smtClean="0">
                <a:latin typeface="Courier" pitchFamily="49" charset="0"/>
              </a:rPr>
              <a:t>.</a:t>
            </a:r>
            <a:r>
              <a:rPr lang="en-US" sz="1600" dirty="0" err="1" smtClean="0">
                <a:solidFill>
                  <a:schemeClr val="accent3">
                    <a:lumMod val="75000"/>
                  </a:schemeClr>
                </a:solidFill>
                <a:latin typeface="Courier" pitchFamily="49" charset="0"/>
              </a:rPr>
              <a:t>readNextPacket</a:t>
            </a:r>
            <a:r>
              <a:rPr lang="en-US" sz="1600" dirty="0" smtClean="0">
                <a:latin typeface="Courier" pitchFamily="49" charset="0"/>
              </a:rPr>
              <a:t>(packet) &gt;= 0) {</a:t>
            </a:r>
          </a:p>
          <a:p>
            <a:pPr marL="0" indent="0">
              <a:buNone/>
            </a:pPr>
            <a:r>
              <a:rPr lang="en-US" sz="1600" dirty="0" smtClean="0">
                <a:latin typeface="Courier" pitchFamily="49" charset="0"/>
              </a:rPr>
              <a:t>   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" pitchFamily="49" charset="0"/>
              </a:rPr>
              <a:t>//Do something with the packet...</a:t>
            </a:r>
          </a:p>
          <a:p>
            <a:pPr marL="0" indent="0">
              <a:buNone/>
            </a:pPr>
            <a:r>
              <a:rPr lang="en-US" sz="1600" dirty="0" smtClean="0">
                <a:latin typeface="Courier" pitchFamily="49" charset="0"/>
              </a:rPr>
              <a:t>}</a:t>
            </a:r>
          </a:p>
          <a:p>
            <a:pPr marL="0" indent="0">
              <a:buNone/>
            </a:pPr>
            <a:r>
              <a:rPr lang="en-US" sz="1600" dirty="0" err="1" smtClean="0">
                <a:solidFill>
                  <a:schemeClr val="accent2">
                    <a:lumMod val="75000"/>
                  </a:schemeClr>
                </a:solidFill>
                <a:latin typeface="Courier" pitchFamily="49" charset="0"/>
              </a:rPr>
              <a:t>container</a:t>
            </a:r>
            <a:r>
              <a:rPr lang="en-US" sz="1600" dirty="0" err="1" smtClean="0">
                <a:latin typeface="Courier" pitchFamily="49" charset="0"/>
              </a:rPr>
              <a:t>.</a:t>
            </a:r>
            <a:r>
              <a:rPr lang="en-US" sz="1600" dirty="0" err="1" smtClean="0">
                <a:solidFill>
                  <a:schemeClr val="accent3">
                    <a:lumMod val="75000"/>
                  </a:schemeClr>
                </a:solidFill>
                <a:latin typeface="Courier" pitchFamily="49" charset="0"/>
              </a:rPr>
              <a:t>close</a:t>
            </a:r>
            <a:r>
              <a:rPr lang="en-US" sz="1600" dirty="0" smtClean="0">
                <a:latin typeface="Courier" pitchFamily="49" charset="0"/>
              </a:rPr>
              <a:t>(); </a:t>
            </a:r>
            <a:br>
              <a:rPr lang="en-US" sz="1600" dirty="0" smtClean="0">
                <a:latin typeface="Courier" pitchFamily="49" charset="0"/>
              </a:rPr>
            </a:br>
            <a:endParaRPr lang="en-US" sz="1600" dirty="0">
              <a:latin typeface="Couri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3682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Decoding Audio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620584" y="2648849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254327" y="2852936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101976" y="3151942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163384" y="3475023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260701" y="3771099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134934" y="2505059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652764" y="2505059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161012" y="2505059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680695" y="2505059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186611" y="2505043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707088" y="2506807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223454" y="2505043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730827" y="2506807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8244408" y="2505043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107284" y="3999699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763985" y="3933056"/>
            <a:ext cx="1624558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IStreamCoder</a:t>
            </a: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2803501" y="4161656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Left Arrow 53"/>
          <p:cNvSpPr/>
          <p:nvPr/>
        </p:nvSpPr>
        <p:spPr>
          <a:xfrm>
            <a:off x="2459385" y="4218806"/>
            <a:ext cx="239241" cy="3429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763985" y="5301208"/>
            <a:ext cx="1784888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ISamples</a:t>
            </a:r>
            <a:endParaRPr lang="en-US" dirty="0" smtClean="0"/>
          </a:p>
          <a:p>
            <a:pPr algn="ctr"/>
            <a:r>
              <a:rPr lang="en-US" sz="1200" dirty="0" smtClean="0"/>
              <a:t>PCM raw audio data</a:t>
            </a:r>
            <a:endParaRPr lang="en-US" sz="1200" dirty="0"/>
          </a:p>
        </p:txBody>
      </p:sp>
      <p:sp>
        <p:nvSpPr>
          <p:cNvPr id="56" name="Left Arrow 55"/>
          <p:cNvSpPr/>
          <p:nvPr/>
        </p:nvSpPr>
        <p:spPr>
          <a:xfrm rot="16200000">
            <a:off x="1447321" y="4856212"/>
            <a:ext cx="239241" cy="3429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5009058" y="2137475"/>
            <a:ext cx="2211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Audio Stream Packets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393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Xuggler</a:t>
            </a:r>
            <a:r>
              <a:rPr lang="en-US" dirty="0" smtClean="0"/>
              <a:t> Decoding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915536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49" charset="0"/>
              </a:rPr>
              <a:t>IStreamCoder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49" charset="0"/>
              </a:rPr>
              <a:t> </a:t>
            </a:r>
            <a:r>
              <a:rPr lang="en-US" sz="1600" dirty="0" err="1" smtClean="0">
                <a:solidFill>
                  <a:schemeClr val="accent2">
                    <a:lumMod val="75000"/>
                  </a:schemeClr>
                </a:solidFill>
                <a:latin typeface="Courier" pitchFamily="49" charset="0"/>
              </a:rPr>
              <a:t>audioCoder</a:t>
            </a:r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  <a:latin typeface="Courier" pitchFamily="49" charset="0"/>
              </a:rPr>
              <a:t> </a:t>
            </a:r>
            <a:r>
              <a:rPr lang="en-US" sz="1600" dirty="0" smtClean="0">
                <a:latin typeface="Courier" pitchFamily="49" charset="0"/>
              </a:rPr>
              <a:t>= </a:t>
            </a:r>
            <a:r>
              <a:rPr lang="en-US" sz="1600" dirty="0" err="1" smtClean="0">
                <a:solidFill>
                  <a:schemeClr val="accent2">
                    <a:lumMod val="75000"/>
                  </a:schemeClr>
                </a:solidFill>
                <a:latin typeface="Courier" pitchFamily="49" charset="0"/>
              </a:rPr>
              <a:t>audioStream</a:t>
            </a:r>
            <a:r>
              <a:rPr lang="en-US" sz="1600" dirty="0" err="1" smtClean="0">
                <a:latin typeface="Courier" pitchFamily="49" charset="0"/>
              </a:rPr>
              <a:t>.</a:t>
            </a:r>
            <a:r>
              <a:rPr lang="en-US" sz="1600" dirty="0" err="1" smtClean="0">
                <a:solidFill>
                  <a:schemeClr val="accent3">
                    <a:lumMod val="75000"/>
                  </a:schemeClr>
                </a:solidFill>
                <a:latin typeface="Courier" pitchFamily="49" charset="0"/>
              </a:rPr>
              <a:t>getStreamCoder</a:t>
            </a:r>
            <a:r>
              <a:rPr lang="en-US" sz="1600" dirty="0" smtClean="0">
                <a:latin typeface="Courier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49" charset="0"/>
              </a:rPr>
              <a:t>IAudioSamples</a:t>
            </a:r>
            <a:r>
              <a:rPr lang="en-US" sz="1600" dirty="0" smtClean="0">
                <a:latin typeface="Courier" pitchFamily="49" charset="0"/>
              </a:rPr>
              <a:t> </a:t>
            </a:r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  <a:latin typeface="Courier" pitchFamily="49" charset="0"/>
              </a:rPr>
              <a:t>samples</a:t>
            </a:r>
            <a:r>
              <a:rPr lang="en-US" sz="1600" dirty="0" smtClean="0">
                <a:latin typeface="Courier" pitchFamily="49" charset="0"/>
              </a:rPr>
              <a:t> = </a:t>
            </a:r>
            <a:r>
              <a:rPr lang="en-US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49" charset="0"/>
              </a:rPr>
              <a:t>IAudioSamples</a:t>
            </a:r>
            <a:r>
              <a:rPr lang="en-US" sz="1600" dirty="0" err="1" smtClean="0">
                <a:latin typeface="Courier" pitchFamily="49" charset="0"/>
              </a:rPr>
              <a:t>.</a:t>
            </a:r>
            <a:r>
              <a:rPr lang="en-US" sz="1600" dirty="0" err="1" smtClean="0">
                <a:solidFill>
                  <a:schemeClr val="accent3">
                    <a:lumMod val="75000"/>
                  </a:schemeClr>
                </a:solidFill>
                <a:latin typeface="Courier" pitchFamily="49" charset="0"/>
              </a:rPr>
              <a:t>make</a:t>
            </a:r>
            <a:r>
              <a:rPr lang="en-US" sz="1600" dirty="0" smtClean="0">
                <a:latin typeface="Courier" pitchFamily="49" charset="0"/>
              </a:rPr>
              <a:t>(1024,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" pitchFamily="49" charset="0"/>
              </a:rPr>
              <a:t> </a:t>
            </a:r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  <a:latin typeface="Courier" pitchFamily="49" charset="0"/>
              </a:rPr>
              <a:t>       </a:t>
            </a:r>
            <a:r>
              <a:rPr lang="en-US" sz="1600" dirty="0" err="1" smtClean="0">
                <a:solidFill>
                  <a:schemeClr val="accent2">
                    <a:lumMod val="75000"/>
                  </a:schemeClr>
                </a:solidFill>
                <a:latin typeface="Courier" pitchFamily="49" charset="0"/>
              </a:rPr>
              <a:t>audioCoder</a:t>
            </a:r>
            <a:r>
              <a:rPr lang="en-US" sz="1600" dirty="0" err="1" smtClean="0">
                <a:latin typeface="Courier" pitchFamily="49" charset="0"/>
              </a:rPr>
              <a:t>.</a:t>
            </a:r>
            <a:r>
              <a:rPr lang="en-US" sz="1600" dirty="0" err="1" smtClean="0">
                <a:solidFill>
                  <a:schemeClr val="accent3">
                    <a:lumMod val="75000"/>
                  </a:schemeClr>
                </a:solidFill>
                <a:latin typeface="Courier" pitchFamily="49" charset="0"/>
              </a:rPr>
              <a:t>getChannels</a:t>
            </a:r>
            <a:r>
              <a:rPr lang="en-US" sz="1600" dirty="0" smtClean="0">
                <a:latin typeface="Courier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1600" b="1" dirty="0" err="1" smtClean="0">
                <a:latin typeface="Courier" pitchFamily="49" charset="0"/>
              </a:rPr>
              <a:t>int</a:t>
            </a:r>
            <a:r>
              <a:rPr lang="en-US" sz="1600" dirty="0" smtClean="0">
                <a:latin typeface="Courier" pitchFamily="49" charset="0"/>
              </a:rPr>
              <a:t> offset = 0;</a:t>
            </a:r>
          </a:p>
          <a:p>
            <a:pPr marL="0" indent="0">
              <a:buNone/>
            </a:pPr>
            <a:r>
              <a:rPr lang="en-US" sz="1600" dirty="0" smtClean="0">
                <a:latin typeface="Courier" pitchFamily="49" charset="0"/>
              </a:rPr>
              <a:t>// Keep going until we've processed all data</a:t>
            </a:r>
          </a:p>
          <a:p>
            <a:pPr marL="0" indent="0">
              <a:buNone/>
            </a:pPr>
            <a:r>
              <a:rPr lang="en-US" sz="1600" b="1" dirty="0" smtClean="0">
                <a:latin typeface="Courier" pitchFamily="49" charset="0"/>
              </a:rPr>
              <a:t>while</a:t>
            </a:r>
            <a:r>
              <a:rPr lang="en-US" sz="1600" dirty="0" smtClean="0">
                <a:latin typeface="Courier" pitchFamily="49" charset="0"/>
              </a:rPr>
              <a:t>(offset &lt; </a:t>
            </a:r>
            <a:r>
              <a:rPr lang="en-US" sz="1600" dirty="0" err="1" smtClean="0">
                <a:solidFill>
                  <a:schemeClr val="accent2">
                    <a:lumMod val="75000"/>
                  </a:schemeClr>
                </a:solidFill>
                <a:latin typeface="Courier" pitchFamily="49" charset="0"/>
              </a:rPr>
              <a:t>packet</a:t>
            </a:r>
            <a:r>
              <a:rPr lang="en-US" sz="1600" dirty="0" err="1" smtClean="0">
                <a:latin typeface="Courier" pitchFamily="49" charset="0"/>
              </a:rPr>
              <a:t>.</a:t>
            </a:r>
            <a:r>
              <a:rPr lang="en-US" sz="1600" dirty="0" err="1" smtClean="0">
                <a:solidFill>
                  <a:schemeClr val="accent3">
                    <a:lumMod val="75000"/>
                  </a:schemeClr>
                </a:solidFill>
                <a:latin typeface="Courier" pitchFamily="49" charset="0"/>
              </a:rPr>
              <a:t>getSize</a:t>
            </a:r>
            <a:r>
              <a:rPr lang="en-US" sz="1600" dirty="0" smtClean="0">
                <a:latin typeface="Courier" pitchFamily="49" charset="0"/>
              </a:rPr>
              <a:t>()) {</a:t>
            </a:r>
          </a:p>
          <a:p>
            <a:pPr marL="0" indent="0">
              <a:buNone/>
            </a:pPr>
            <a:r>
              <a:rPr lang="en-US" sz="1600" dirty="0" smtClean="0">
                <a:latin typeface="Courier" pitchFamily="49" charset="0"/>
              </a:rPr>
              <a:t>    </a:t>
            </a:r>
            <a:r>
              <a:rPr lang="en-US" sz="1600" b="1" dirty="0" err="1" smtClean="0">
                <a:latin typeface="Courier" pitchFamily="49" charset="0"/>
              </a:rPr>
              <a:t>int</a:t>
            </a:r>
            <a:r>
              <a:rPr lang="en-US" sz="1600" dirty="0" smtClean="0">
                <a:latin typeface="Courier" pitchFamily="49" charset="0"/>
              </a:rPr>
              <a:t> </a:t>
            </a:r>
            <a:r>
              <a:rPr lang="en-US" sz="1600" dirty="0" err="1" smtClean="0">
                <a:latin typeface="Courier" pitchFamily="49" charset="0"/>
              </a:rPr>
              <a:t>bytesDecoded</a:t>
            </a:r>
            <a:r>
              <a:rPr lang="en-US" sz="1600" dirty="0" smtClean="0">
                <a:latin typeface="Courier" pitchFamily="49" charset="0"/>
              </a:rPr>
              <a:t> = </a:t>
            </a:r>
            <a:r>
              <a:rPr lang="en-US" sz="1600" dirty="0" err="1" smtClean="0">
                <a:solidFill>
                  <a:schemeClr val="accent2">
                    <a:lumMod val="75000"/>
                  </a:schemeClr>
                </a:solidFill>
                <a:latin typeface="Courier" pitchFamily="49" charset="0"/>
              </a:rPr>
              <a:t>audioCoder</a:t>
            </a:r>
            <a:r>
              <a:rPr lang="en-US" sz="1600" dirty="0" err="1" smtClean="0">
                <a:latin typeface="Courier" pitchFamily="49" charset="0"/>
              </a:rPr>
              <a:t>.</a:t>
            </a:r>
            <a:r>
              <a:rPr lang="en-US" sz="1600" dirty="0" err="1" smtClean="0">
                <a:solidFill>
                  <a:schemeClr val="accent3">
                    <a:lumMod val="75000"/>
                  </a:schemeClr>
                </a:solidFill>
                <a:latin typeface="Courier" pitchFamily="49" charset="0"/>
              </a:rPr>
              <a:t>decodeAudio</a:t>
            </a:r>
            <a:r>
              <a:rPr lang="en-US" sz="1600" dirty="0" smtClean="0">
                <a:latin typeface="Courier" pitchFamily="49" charset="0"/>
              </a:rPr>
              <a:t>(</a:t>
            </a:r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  <a:latin typeface="Courier" pitchFamily="49" charset="0"/>
              </a:rPr>
              <a:t>samples</a:t>
            </a:r>
            <a:r>
              <a:rPr lang="en-US" sz="1600" dirty="0" smtClean="0">
                <a:latin typeface="Courier" pitchFamily="49" charset="0"/>
              </a:rPr>
              <a:t>, </a:t>
            </a:r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  <a:latin typeface="Courier" pitchFamily="49" charset="0"/>
              </a:rPr>
              <a:t>packet</a:t>
            </a:r>
            <a:r>
              <a:rPr lang="en-US" sz="1600" dirty="0" smtClean="0">
                <a:latin typeface="Courier" pitchFamily="49" charset="0"/>
              </a:rPr>
              <a:t>, offset);</a:t>
            </a:r>
          </a:p>
          <a:p>
            <a:pPr marL="0" indent="0">
              <a:buNone/>
            </a:pPr>
            <a:r>
              <a:rPr lang="en-US" sz="1600" dirty="0">
                <a:latin typeface="Courier" pitchFamily="49" charset="0"/>
              </a:rPr>
              <a:t> </a:t>
            </a:r>
            <a:r>
              <a:rPr lang="en-US" sz="1600" dirty="0" smtClean="0">
                <a:latin typeface="Courier" pitchFamily="49" charset="0"/>
              </a:rPr>
              <a:t>   </a:t>
            </a:r>
            <a:r>
              <a:rPr lang="en-US" sz="1600" b="1" dirty="0" smtClean="0">
                <a:latin typeface="Courier" pitchFamily="49" charset="0"/>
              </a:rPr>
              <a:t>if</a:t>
            </a:r>
            <a:r>
              <a:rPr lang="en-US" sz="1600" dirty="0" smtClean="0">
                <a:latin typeface="Courier" pitchFamily="49" charset="0"/>
              </a:rPr>
              <a:t> (</a:t>
            </a:r>
            <a:r>
              <a:rPr lang="en-US" sz="1600" dirty="0" err="1" smtClean="0">
                <a:latin typeface="Courier" pitchFamily="49" charset="0"/>
              </a:rPr>
              <a:t>bytesDecoded</a:t>
            </a:r>
            <a:r>
              <a:rPr lang="en-US" sz="1600" dirty="0" smtClean="0">
                <a:latin typeface="Courier" pitchFamily="49" charset="0"/>
              </a:rPr>
              <a:t> &lt; 0)</a:t>
            </a:r>
          </a:p>
          <a:p>
            <a:pPr marL="0" indent="0">
              <a:buNone/>
            </a:pPr>
            <a:r>
              <a:rPr lang="en-US" sz="1600" dirty="0">
                <a:latin typeface="Courier" pitchFamily="49" charset="0"/>
              </a:rPr>
              <a:t> </a:t>
            </a:r>
            <a:r>
              <a:rPr lang="en-US" sz="1600" dirty="0" smtClean="0">
                <a:latin typeface="Courier" pitchFamily="49" charset="0"/>
              </a:rPr>
              <a:t>       </a:t>
            </a:r>
            <a:r>
              <a:rPr lang="en-US" sz="1600" b="1" dirty="0" smtClean="0">
                <a:latin typeface="Courier" pitchFamily="49" charset="0"/>
              </a:rPr>
              <a:t>throw new</a:t>
            </a:r>
            <a:r>
              <a:rPr lang="en-US" sz="1600" dirty="0" smtClean="0">
                <a:latin typeface="Courier" pitchFamily="49" charset="0"/>
              </a:rPr>
              <a:t> </a:t>
            </a:r>
            <a:r>
              <a:rPr lang="en-US" sz="1600" dirty="0" err="1" smtClean="0">
                <a:latin typeface="Courier" pitchFamily="49" charset="0"/>
              </a:rPr>
              <a:t>RuntimeException</a:t>
            </a:r>
            <a:r>
              <a:rPr lang="en-US" sz="1600" dirty="0" smtClean="0">
                <a:latin typeface="Courier" pitchFamily="49" charset="0"/>
              </a:rPr>
              <a:t>("error decoding audio");</a:t>
            </a:r>
          </a:p>
          <a:p>
            <a:pPr marL="0" indent="0">
              <a:buNone/>
            </a:pPr>
            <a:r>
              <a:rPr lang="en-US" sz="1600" dirty="0">
                <a:latin typeface="Courier" pitchFamily="49" charset="0"/>
              </a:rPr>
              <a:t> </a:t>
            </a:r>
            <a:r>
              <a:rPr lang="en-US" sz="1600" dirty="0" smtClean="0">
                <a:latin typeface="Courier" pitchFamily="49" charset="0"/>
              </a:rPr>
              <a:t>   offset += </a:t>
            </a:r>
            <a:r>
              <a:rPr lang="en-US" sz="1600" dirty="0" err="1" smtClean="0">
                <a:latin typeface="Courier" pitchFamily="49" charset="0"/>
              </a:rPr>
              <a:t>bytesDecoded</a:t>
            </a:r>
            <a:r>
              <a:rPr lang="en-US" sz="1600" dirty="0" smtClean="0">
                <a:latin typeface="Courier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 smtClean="0">
                <a:latin typeface="Courier" pitchFamily="49" charset="0"/>
              </a:rPr>
              <a:t>    </a:t>
            </a:r>
            <a:r>
              <a:rPr lang="en-US" sz="1600" b="1" dirty="0" smtClean="0">
                <a:latin typeface="Courier" pitchFamily="49" charset="0"/>
              </a:rPr>
              <a:t>if</a:t>
            </a:r>
            <a:r>
              <a:rPr lang="en-US" sz="1600" dirty="0" smtClean="0">
                <a:latin typeface="Courier" pitchFamily="49" charset="0"/>
              </a:rPr>
              <a:t> (</a:t>
            </a:r>
            <a:r>
              <a:rPr lang="en-US" sz="1600" dirty="0" err="1" smtClean="0">
                <a:latin typeface="Courier" pitchFamily="49" charset="0"/>
              </a:rPr>
              <a:t>samples.</a:t>
            </a:r>
            <a:r>
              <a:rPr lang="en-US" sz="1600" dirty="0" err="1" smtClean="0">
                <a:solidFill>
                  <a:schemeClr val="accent3">
                    <a:lumMod val="75000"/>
                  </a:schemeClr>
                </a:solidFill>
                <a:latin typeface="Courier" pitchFamily="49" charset="0"/>
              </a:rPr>
              <a:t>isComplete</a:t>
            </a:r>
            <a:r>
              <a:rPr lang="en-US" sz="1600" dirty="0" smtClean="0">
                <a:latin typeface="Courier" pitchFamily="49" charset="0"/>
              </a:rPr>
              <a:t>()) {</a:t>
            </a:r>
          </a:p>
          <a:p>
            <a:pPr marL="0" indent="0">
              <a:buNone/>
            </a:pPr>
            <a:r>
              <a:rPr lang="en-US" sz="1600" dirty="0" smtClean="0">
                <a:latin typeface="Courier" pitchFamily="49" charset="0"/>
              </a:rPr>
              <a:t>        byte[] </a:t>
            </a:r>
            <a:r>
              <a:rPr lang="en-US" sz="1600" dirty="0" err="1" smtClean="0">
                <a:latin typeface="Courier" pitchFamily="49" charset="0"/>
              </a:rPr>
              <a:t>rawBytes</a:t>
            </a:r>
            <a:r>
              <a:rPr lang="en-US" sz="1600" dirty="0" smtClean="0">
                <a:latin typeface="Courier" pitchFamily="49" charset="0"/>
              </a:rPr>
              <a:t> = </a:t>
            </a:r>
            <a:r>
              <a:rPr lang="en-US" sz="1600" dirty="0" err="1" smtClean="0">
                <a:latin typeface="Courier" pitchFamily="49" charset="0"/>
              </a:rPr>
              <a:t>samples.getData</a:t>
            </a:r>
            <a:r>
              <a:rPr lang="en-US" sz="1600" dirty="0" smtClean="0">
                <a:latin typeface="Courier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600" dirty="0" smtClean="0">
                <a:latin typeface="Courier" pitchFamily="49" charset="0"/>
              </a:rPr>
              <a:t>                .</a:t>
            </a:r>
            <a:r>
              <a:rPr lang="en-US" sz="1600" dirty="0" err="1" smtClean="0">
                <a:latin typeface="Courier" pitchFamily="49" charset="0"/>
              </a:rPr>
              <a:t>getByteArray</a:t>
            </a:r>
            <a:r>
              <a:rPr lang="en-US" sz="1600" dirty="0" smtClean="0">
                <a:latin typeface="Courier" pitchFamily="49" charset="0"/>
              </a:rPr>
              <a:t>(0, </a:t>
            </a:r>
            <a:r>
              <a:rPr lang="en-US" sz="1600" dirty="0" err="1" smtClean="0">
                <a:latin typeface="Courier" pitchFamily="49" charset="0"/>
              </a:rPr>
              <a:t>aSamples.getSize</a:t>
            </a:r>
            <a:r>
              <a:rPr lang="en-US" sz="1600" dirty="0" smtClean="0">
                <a:latin typeface="Courier" pitchFamily="49" charset="0"/>
              </a:rPr>
              <a:t>())</a:t>
            </a:r>
          </a:p>
          <a:p>
            <a:pPr marL="0" indent="0">
              <a:buNone/>
            </a:pPr>
            <a:r>
              <a:rPr lang="en-US" sz="1600" dirty="0">
                <a:latin typeface="Courier" pitchFamily="49" charset="0"/>
              </a:rPr>
              <a:t> </a:t>
            </a:r>
            <a:r>
              <a:rPr lang="en-US" sz="1600" dirty="0" smtClean="0">
                <a:latin typeface="Courier" pitchFamily="49" charset="0"/>
              </a:rPr>
              <a:t>   }</a:t>
            </a:r>
          </a:p>
          <a:p>
            <a:pPr marL="0" indent="0">
              <a:buNone/>
            </a:pPr>
            <a:r>
              <a:rPr lang="en-US" sz="1600" dirty="0" smtClean="0">
                <a:latin typeface="Courier" pitchFamily="49" charset="0"/>
              </a:rPr>
              <a:t>}</a:t>
            </a:r>
            <a:br>
              <a:rPr lang="en-US" sz="1600" dirty="0" smtClean="0">
                <a:latin typeface="Courier" pitchFamily="49" charset="0"/>
              </a:rPr>
            </a:br>
            <a:endParaRPr lang="en-US" sz="1600" dirty="0">
              <a:latin typeface="Couri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5861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Architecture of </a:t>
            </a:r>
            <a:r>
              <a:rPr lang="en-US" dirty="0" err="1" smtClean="0"/>
              <a:t>exmoplay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473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Exact</a:t>
            </a:r>
            <a:r>
              <a:rPr lang="de-CH" dirty="0" smtClean="0"/>
              <a:t> </a:t>
            </a:r>
            <a:r>
              <a:rPr lang="de-CH" dirty="0" err="1" smtClean="0"/>
              <a:t>and</a:t>
            </a:r>
            <a:r>
              <a:rPr lang="de-CH" dirty="0" smtClean="0"/>
              <a:t> immediate </a:t>
            </a:r>
            <a:r>
              <a:rPr lang="de-CH" dirty="0" err="1" smtClean="0"/>
              <a:t>random</a:t>
            </a:r>
            <a:r>
              <a:rPr lang="de-CH" dirty="0" smtClean="0"/>
              <a:t> </a:t>
            </a:r>
            <a:r>
              <a:rPr lang="de-CH" dirty="0" err="1" smtClean="0"/>
              <a:t>access</a:t>
            </a:r>
            <a:r>
              <a:rPr lang="de-CH" dirty="0" smtClean="0"/>
              <a:t>, down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each</a:t>
            </a:r>
            <a:r>
              <a:rPr lang="de-CH" dirty="0" smtClean="0"/>
              <a:t> individual </a:t>
            </a:r>
            <a:r>
              <a:rPr lang="de-CH" dirty="0" err="1" smtClean="0"/>
              <a:t>frame</a:t>
            </a:r>
            <a:endParaRPr lang="de-CH" dirty="0" smtClean="0"/>
          </a:p>
          <a:p>
            <a:r>
              <a:rPr lang="de-CH" dirty="0" smtClean="0"/>
              <a:t>Playback </a:t>
            </a:r>
            <a:r>
              <a:rPr lang="de-CH" dirty="0" err="1" smtClean="0"/>
              <a:t>forward</a:t>
            </a:r>
            <a:r>
              <a:rPr lang="de-CH" dirty="0" smtClean="0"/>
              <a:t> </a:t>
            </a:r>
            <a:r>
              <a:rPr lang="de-CH" dirty="0" err="1" smtClean="0"/>
              <a:t>and</a:t>
            </a:r>
            <a:r>
              <a:rPr lang="de-CH" dirty="0" smtClean="0"/>
              <a:t> </a:t>
            </a:r>
            <a:r>
              <a:rPr lang="de-CH" dirty="0" err="1" smtClean="0"/>
              <a:t>backwards</a:t>
            </a:r>
            <a:r>
              <a:rPr lang="de-CH" dirty="0" smtClean="0"/>
              <a:t> </a:t>
            </a:r>
            <a:r>
              <a:rPr lang="de-CH" dirty="0" err="1" smtClean="0"/>
              <a:t>at</a:t>
            </a:r>
            <a:r>
              <a:rPr lang="de-CH" dirty="0" smtClean="0"/>
              <a:t> different </a:t>
            </a:r>
            <a:r>
              <a:rPr lang="de-CH" dirty="0" err="1" smtClean="0"/>
              <a:t>speeds</a:t>
            </a:r>
            <a:endParaRPr lang="de-CH" dirty="0" smtClean="0"/>
          </a:p>
          <a:p>
            <a:r>
              <a:rPr lang="de-CH" dirty="0" err="1" smtClean="0"/>
              <a:t>Reliably</a:t>
            </a:r>
            <a:r>
              <a:rPr lang="de-CH" dirty="0" smtClean="0"/>
              <a:t> </a:t>
            </a:r>
            <a:r>
              <a:rPr lang="de-CH" dirty="0" err="1" smtClean="0"/>
              <a:t>controllable</a:t>
            </a:r>
            <a:r>
              <a:rPr lang="de-CH" dirty="0" smtClean="0"/>
              <a:t>: </a:t>
            </a:r>
            <a:r>
              <a:rPr lang="de-CH" dirty="0" err="1" smtClean="0"/>
              <a:t>start</a:t>
            </a:r>
            <a:r>
              <a:rPr lang="de-CH" dirty="0" smtClean="0"/>
              <a:t>, </a:t>
            </a:r>
            <a:r>
              <a:rPr lang="de-CH" dirty="0" err="1" smtClean="0"/>
              <a:t>stop</a:t>
            </a:r>
            <a:r>
              <a:rPr lang="de-CH" dirty="0"/>
              <a:t> </a:t>
            </a:r>
            <a:r>
              <a:rPr lang="de-CH" dirty="0" err="1" smtClean="0"/>
              <a:t>and</a:t>
            </a:r>
            <a:r>
              <a:rPr lang="de-CH" dirty="0" smtClean="0"/>
              <a:t> </a:t>
            </a:r>
            <a:r>
              <a:rPr lang="de-CH" dirty="0" err="1" smtClean="0"/>
              <a:t>new</a:t>
            </a:r>
            <a:r>
              <a:rPr lang="de-CH" dirty="0" smtClean="0"/>
              <a:t> </a:t>
            </a:r>
            <a:r>
              <a:rPr lang="de-CH" dirty="0" err="1" smtClean="0"/>
              <a:t>position</a:t>
            </a:r>
            <a:r>
              <a:rPr lang="de-CH" dirty="0" smtClean="0"/>
              <a:t> </a:t>
            </a:r>
            <a:r>
              <a:rPr lang="de-CH" dirty="0" err="1" smtClean="0"/>
              <a:t>allowed</a:t>
            </a:r>
            <a:r>
              <a:rPr lang="de-CH" dirty="0" smtClean="0"/>
              <a:t> in </a:t>
            </a:r>
            <a:r>
              <a:rPr lang="de-CH" dirty="0" err="1" smtClean="0"/>
              <a:t>any</a:t>
            </a:r>
            <a:r>
              <a:rPr lang="de-CH" dirty="0" smtClean="0"/>
              <a:t> </a:t>
            </a:r>
            <a:r>
              <a:rPr lang="de-CH" dirty="0" err="1" smtClean="0"/>
              <a:t>state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player</a:t>
            </a:r>
            <a:endParaRPr lang="de-CH" dirty="0" smtClean="0"/>
          </a:p>
          <a:p>
            <a:r>
              <a:rPr lang="de-CH" dirty="0" smtClean="0"/>
              <a:t>Multiple </a:t>
            </a:r>
            <a:r>
              <a:rPr lang="de-CH" dirty="0" err="1" smtClean="0"/>
              <a:t>screens</a:t>
            </a:r>
            <a:r>
              <a:rPr lang="de-CH" dirty="0" smtClean="0"/>
              <a:t> </a:t>
            </a:r>
            <a:r>
              <a:rPr lang="de-CH" dirty="0" err="1" smtClean="0"/>
              <a:t>and</a:t>
            </a:r>
            <a:r>
              <a:rPr lang="de-CH" dirty="0" smtClean="0"/>
              <a:t> </a:t>
            </a:r>
            <a:r>
              <a:rPr lang="de-CH" dirty="0" err="1" smtClean="0"/>
              <a:t>control</a:t>
            </a:r>
            <a:r>
              <a:rPr lang="de-CH" dirty="0" smtClean="0"/>
              <a:t> </a:t>
            </a:r>
            <a:r>
              <a:rPr lang="de-CH" dirty="0" err="1" smtClean="0"/>
              <a:t>bars</a:t>
            </a:r>
            <a:r>
              <a:rPr lang="de-CH" dirty="0" smtClean="0"/>
              <a:t> </a:t>
            </a:r>
            <a:r>
              <a:rPr lang="de-CH" dirty="0" err="1" smtClean="0"/>
              <a:t>possible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099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Architecture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91680" y="4437112"/>
            <a:ext cx="5184576" cy="86409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400" dirty="0" smtClean="0"/>
              <a:t>Data </a:t>
            </a:r>
            <a:r>
              <a:rPr lang="de-CH" sz="2400" dirty="0" smtClean="0"/>
              <a:t>Access</a:t>
            </a:r>
          </a:p>
          <a:p>
            <a:pPr algn="ctr"/>
            <a:r>
              <a:rPr lang="de-CH" sz="1600" dirty="0" err="1" smtClean="0"/>
              <a:t>Sequence</a:t>
            </a:r>
            <a:r>
              <a:rPr lang="de-CH" sz="1600" dirty="0" smtClean="0"/>
              <a:t> </a:t>
            </a:r>
            <a:r>
              <a:rPr lang="de-CH" sz="1600" dirty="0" err="1" smtClean="0"/>
              <a:t>of</a:t>
            </a:r>
            <a:r>
              <a:rPr lang="de-CH" sz="1600" dirty="0" smtClean="0"/>
              <a:t> Video Bits (1 </a:t>
            </a:r>
            <a:r>
              <a:rPr lang="de-CH" sz="1600" dirty="0" err="1" smtClean="0"/>
              <a:t>Pic</a:t>
            </a:r>
            <a:r>
              <a:rPr lang="de-CH" sz="1600" dirty="0" smtClean="0"/>
              <a:t> + Sound)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1691680" y="3429000"/>
            <a:ext cx="5184576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400" dirty="0" smtClean="0"/>
              <a:t>Playback </a:t>
            </a:r>
            <a:r>
              <a:rPr lang="de-CH" sz="2400" dirty="0" smtClean="0"/>
              <a:t>Engine</a:t>
            </a:r>
          </a:p>
          <a:p>
            <a:pPr algn="ctr"/>
            <a:r>
              <a:rPr lang="de-CH" sz="1600" dirty="0" smtClean="0"/>
              <a:t>System </a:t>
            </a:r>
            <a:r>
              <a:rPr lang="de-CH" sz="1600" dirty="0" err="1" smtClean="0"/>
              <a:t>of</a:t>
            </a:r>
            <a:r>
              <a:rPr lang="de-CH" sz="1600" dirty="0" smtClean="0"/>
              <a:t> </a:t>
            </a:r>
            <a:r>
              <a:rPr lang="de-CH" sz="1600" dirty="0" err="1" smtClean="0"/>
              <a:t>Asynchronous</a:t>
            </a:r>
            <a:r>
              <a:rPr lang="de-CH" sz="1600" dirty="0" smtClean="0"/>
              <a:t> </a:t>
            </a:r>
            <a:r>
              <a:rPr lang="de-CH" sz="1600" dirty="0" err="1" smtClean="0"/>
              <a:t>Actors</a:t>
            </a:r>
            <a:r>
              <a:rPr lang="de-CH" sz="1600" dirty="0" smtClean="0"/>
              <a:t> </a:t>
            </a:r>
            <a:r>
              <a:rPr lang="de-CH" sz="1600" dirty="0" err="1" smtClean="0"/>
              <a:t>to</a:t>
            </a:r>
            <a:r>
              <a:rPr lang="de-CH" sz="1600" dirty="0" smtClean="0"/>
              <a:t> </a:t>
            </a:r>
            <a:r>
              <a:rPr lang="de-CH" sz="1600" dirty="0" err="1" smtClean="0"/>
              <a:t>Ensure</a:t>
            </a:r>
            <a:r>
              <a:rPr lang="de-CH" sz="1600" dirty="0" smtClean="0"/>
              <a:t> </a:t>
            </a:r>
            <a:r>
              <a:rPr lang="de-CH" sz="1600" dirty="0" err="1" smtClean="0"/>
              <a:t>Responsiveness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1693962" y="2348880"/>
            <a:ext cx="5184576" cy="86409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400" dirty="0" smtClean="0"/>
              <a:t>Player UI </a:t>
            </a:r>
            <a:r>
              <a:rPr lang="de-CH" sz="2400" dirty="0" err="1" smtClean="0"/>
              <a:t>Component</a:t>
            </a:r>
            <a:endParaRPr lang="de-CH" sz="2400" dirty="0" smtClean="0"/>
          </a:p>
          <a:p>
            <a:pPr algn="ctr"/>
            <a:r>
              <a:rPr lang="de-CH" sz="1600" dirty="0" smtClean="0"/>
              <a:t>Simple-</a:t>
            </a:r>
            <a:r>
              <a:rPr lang="de-CH" sz="1600" dirty="0" err="1" smtClean="0"/>
              <a:t>to</a:t>
            </a:r>
            <a:r>
              <a:rPr lang="de-CH" sz="1600" dirty="0" smtClean="0"/>
              <a:t>-</a:t>
            </a:r>
            <a:r>
              <a:rPr lang="de-CH" sz="1600" dirty="0" err="1" smtClean="0"/>
              <a:t>Use</a:t>
            </a:r>
            <a:r>
              <a:rPr lang="de-CH" sz="1600" dirty="0" smtClean="0"/>
              <a:t> </a:t>
            </a:r>
            <a:r>
              <a:rPr lang="de-CH" sz="1600" dirty="0" err="1" smtClean="0"/>
              <a:t>Facade</a:t>
            </a:r>
            <a:r>
              <a:rPr lang="de-CH" sz="1600" dirty="0" smtClean="0"/>
              <a:t>, </a:t>
            </a:r>
            <a:r>
              <a:rPr lang="de-CH" sz="1600" dirty="0" err="1" smtClean="0"/>
              <a:t>with</a:t>
            </a:r>
            <a:r>
              <a:rPr lang="de-CH" sz="1600" dirty="0" smtClean="0"/>
              <a:t> Swing Components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650631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Data Access - </a:t>
            </a:r>
            <a:r>
              <a:rPr lang="de-CH" dirty="0" err="1" smtClean="0"/>
              <a:t>MediaInputStream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 err="1"/>
              <a:t>MediaFrame</a:t>
            </a:r>
            <a:r>
              <a:rPr lang="en-US" sz="2000" dirty="0"/>
              <a:t> </a:t>
            </a:r>
            <a:r>
              <a:rPr lang="en-US" sz="2000" dirty="0" err="1"/>
              <a:t>createFrame</a:t>
            </a:r>
            <a:r>
              <a:rPr lang="en-US" sz="2000" dirty="0"/>
              <a:t>()</a:t>
            </a:r>
          </a:p>
          <a:p>
            <a:pPr marL="0" indent="0">
              <a:buNone/>
            </a:pPr>
            <a:r>
              <a:rPr lang="en-US" sz="2000" dirty="0" smtClean="0"/>
              <a:t>void </a:t>
            </a:r>
            <a:r>
              <a:rPr lang="en-US" sz="2000" dirty="0" err="1"/>
              <a:t>readFrame</a:t>
            </a:r>
            <a:r>
              <a:rPr lang="en-US" sz="2000" dirty="0"/>
              <a:t>(</a:t>
            </a:r>
            <a:r>
              <a:rPr lang="en-US" sz="2000" dirty="0" err="1"/>
              <a:t>MediaFrame</a:t>
            </a:r>
            <a:r>
              <a:rPr lang="en-US" sz="2000" dirty="0"/>
              <a:t> mf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r>
              <a:rPr lang="en-US" sz="2000" dirty="0"/>
              <a:t>long </a:t>
            </a:r>
            <a:r>
              <a:rPr lang="en-US" sz="2000" dirty="0" err="1"/>
              <a:t>getPosition</a:t>
            </a:r>
            <a:r>
              <a:rPr lang="en-US" sz="2000" dirty="0"/>
              <a:t>()</a:t>
            </a:r>
          </a:p>
          <a:p>
            <a:pPr marL="0" indent="0">
              <a:buNone/>
            </a:pPr>
            <a:r>
              <a:rPr lang="en-US" sz="2000" dirty="0" smtClean="0"/>
              <a:t>long </a:t>
            </a:r>
            <a:r>
              <a:rPr lang="en-US" sz="2000" dirty="0" err="1"/>
              <a:t>setPosition</a:t>
            </a:r>
            <a:r>
              <a:rPr lang="en-US" sz="2000" dirty="0"/>
              <a:t>(long </a:t>
            </a:r>
            <a:r>
              <a:rPr lang="en-US" sz="2000" dirty="0" err="1"/>
              <a:t>millis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r>
              <a:rPr lang="en-US" sz="2000" dirty="0" smtClean="0"/>
              <a:t>long </a:t>
            </a:r>
            <a:r>
              <a:rPr lang="en-US" sz="2000" dirty="0" err="1"/>
              <a:t>getDuration</a:t>
            </a:r>
            <a:r>
              <a:rPr lang="en-US" sz="2000" dirty="0" smtClean="0"/>
              <a:t>()</a:t>
            </a:r>
          </a:p>
          <a:p>
            <a:pPr marL="0" indent="0">
              <a:buNone/>
            </a:pPr>
            <a:r>
              <a:rPr lang="en-US" sz="2000" dirty="0" err="1"/>
              <a:t>VideoFormat</a:t>
            </a:r>
            <a:r>
              <a:rPr lang="en-US" sz="2000" dirty="0"/>
              <a:t> </a:t>
            </a:r>
            <a:r>
              <a:rPr lang="en-US" sz="2000" dirty="0" err="1"/>
              <a:t>getVideoFormat</a:t>
            </a:r>
            <a:r>
              <a:rPr lang="en-US" sz="2000" dirty="0" smtClean="0"/>
              <a:t>()</a:t>
            </a:r>
          </a:p>
          <a:p>
            <a:pPr marL="0" indent="0">
              <a:buNone/>
            </a:pPr>
            <a:r>
              <a:rPr lang="en-US" sz="2000" dirty="0" err="1"/>
              <a:t>AudioFormat</a:t>
            </a:r>
            <a:r>
              <a:rPr lang="en-US" sz="2000" dirty="0"/>
              <a:t> </a:t>
            </a:r>
            <a:r>
              <a:rPr lang="en-US" sz="2000" dirty="0" err="1"/>
              <a:t>getAudioFormat</a:t>
            </a:r>
            <a:r>
              <a:rPr lang="en-US" sz="2000" dirty="0" smtClean="0"/>
              <a:t>()</a:t>
            </a:r>
          </a:p>
          <a:p>
            <a:pPr marL="0" indent="0">
              <a:buNone/>
            </a:pPr>
            <a:r>
              <a:rPr lang="en-US" sz="2000" dirty="0" smtClean="0"/>
              <a:t>void </a:t>
            </a:r>
            <a:r>
              <a:rPr lang="en-US" sz="2000" dirty="0"/>
              <a:t>close</a:t>
            </a:r>
            <a:r>
              <a:rPr lang="en-US" sz="2000" dirty="0" smtClean="0"/>
              <a:t>()</a:t>
            </a:r>
          </a:p>
          <a:p>
            <a:pPr marL="0" indent="0">
              <a:buNone/>
            </a:pPr>
            <a:endParaRPr lang="de-CH" sz="2000" dirty="0"/>
          </a:p>
          <a:p>
            <a:pPr marL="0" indent="0">
              <a:buNone/>
            </a:pPr>
            <a:r>
              <a:rPr lang="de-CH" sz="2000" dirty="0" err="1" smtClean="0"/>
              <a:t>MediaFrame</a:t>
            </a:r>
            <a:endParaRPr lang="de-CH" sz="2000" dirty="0" smtClean="0"/>
          </a:p>
          <a:p>
            <a:pPr marL="0" indent="0">
              <a:buNone/>
            </a:pPr>
            <a:r>
              <a:rPr lang="de-CH" sz="2000" dirty="0"/>
              <a:t>	</a:t>
            </a:r>
            <a:r>
              <a:rPr lang="de-CH" sz="2000" dirty="0" err="1" smtClean="0"/>
              <a:t>AudioBuffer</a:t>
            </a:r>
            <a:r>
              <a:rPr lang="de-CH" sz="2000" dirty="0" smtClean="0"/>
              <a:t> (</a:t>
            </a:r>
            <a:r>
              <a:rPr lang="de-CH" sz="2000" dirty="0" err="1" smtClean="0"/>
              <a:t>byte</a:t>
            </a:r>
            <a:r>
              <a:rPr lang="en-US" sz="2000" dirty="0" smtClean="0"/>
              <a:t>[] </a:t>
            </a:r>
            <a:r>
              <a:rPr lang="en-US" sz="2000" dirty="0" err="1" smtClean="0"/>
              <a:t>audioData</a:t>
            </a:r>
            <a:r>
              <a:rPr lang="en-US" sz="2000" dirty="0" smtClean="0"/>
              <a:t>, </a:t>
            </a:r>
            <a:r>
              <a:rPr lang="en-US" sz="2000" dirty="0" err="1" smtClean="0"/>
              <a:t>int</a:t>
            </a:r>
            <a:r>
              <a:rPr lang="en-US" sz="2000" dirty="0" smtClean="0"/>
              <a:t> size)</a:t>
            </a:r>
            <a:endParaRPr lang="de-CH" sz="2000" dirty="0" smtClean="0"/>
          </a:p>
          <a:p>
            <a:pPr marL="0" indent="0">
              <a:buNone/>
            </a:pPr>
            <a:r>
              <a:rPr lang="de-CH" sz="2000" dirty="0"/>
              <a:t>	</a:t>
            </a:r>
            <a:r>
              <a:rPr lang="de-CH" sz="2000" dirty="0" err="1" smtClean="0"/>
              <a:t>VideoBuffer</a:t>
            </a:r>
            <a:r>
              <a:rPr lang="de-CH" sz="2000" dirty="0" smtClean="0"/>
              <a:t> (</a:t>
            </a:r>
            <a:r>
              <a:rPr lang="de-CH" sz="2000" dirty="0" err="1" smtClean="0"/>
              <a:t>IVideoPicture</a:t>
            </a:r>
            <a:r>
              <a:rPr lang="de-CH" sz="2000" dirty="0" smtClean="0"/>
              <a:t> </a:t>
            </a:r>
            <a:r>
              <a:rPr lang="de-CH" sz="2000" dirty="0" err="1" smtClean="0"/>
              <a:t>picture</a:t>
            </a:r>
            <a:r>
              <a:rPr lang="de-CH" sz="2000" dirty="0" smtClean="0"/>
              <a:t>, </a:t>
            </a:r>
            <a:r>
              <a:rPr lang="de-CH" sz="2000" dirty="0" err="1" smtClean="0"/>
              <a:t>BufferedImage</a:t>
            </a:r>
            <a:r>
              <a:rPr lang="de-CH" sz="2000" dirty="0" smtClean="0"/>
              <a:t> </a:t>
            </a:r>
            <a:r>
              <a:rPr lang="de-CH" sz="2000" dirty="0" err="1" smtClean="0"/>
              <a:t>image</a:t>
            </a:r>
            <a:r>
              <a:rPr lang="de-CH" sz="2000" dirty="0" smtClean="0"/>
              <a:t>)</a:t>
            </a:r>
          </a:p>
          <a:p>
            <a:pPr marL="0" indent="0">
              <a:buNone/>
            </a:pPr>
            <a:r>
              <a:rPr lang="de-CH" sz="2000" dirty="0" err="1" smtClean="0"/>
              <a:t>VideoFormat</a:t>
            </a:r>
            <a:r>
              <a:rPr lang="de-CH" sz="2000" dirty="0" smtClean="0"/>
              <a:t> (String </a:t>
            </a:r>
            <a:r>
              <a:rPr lang="de-CH" sz="2000" dirty="0" err="1" smtClean="0"/>
              <a:t>encoding</a:t>
            </a:r>
            <a:r>
              <a:rPr lang="de-CH" sz="2000" dirty="0" smtClean="0"/>
              <a:t>, Dimension </a:t>
            </a:r>
            <a:r>
              <a:rPr lang="de-CH" sz="2000" dirty="0" err="1" smtClean="0"/>
              <a:t>size</a:t>
            </a:r>
            <a:r>
              <a:rPr lang="de-CH" sz="2000" dirty="0" smtClean="0"/>
              <a:t>, double </a:t>
            </a:r>
            <a:r>
              <a:rPr lang="de-CH" sz="2000" dirty="0" err="1" smtClean="0"/>
              <a:t>frameRate</a:t>
            </a:r>
            <a:r>
              <a:rPr lang="de-CH" sz="2000" dirty="0" smtClean="0"/>
              <a:t>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294800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Freeform 210"/>
          <p:cNvSpPr/>
          <p:nvPr/>
        </p:nvSpPr>
        <p:spPr>
          <a:xfrm>
            <a:off x="2590866" y="1475047"/>
            <a:ext cx="5869572" cy="1000885"/>
          </a:xfrm>
          <a:custGeom>
            <a:avLst/>
            <a:gdLst>
              <a:gd name="connsiteX0" fmla="*/ 0 w 5948624"/>
              <a:gd name="connsiteY0" fmla="*/ 100484 h 1326383"/>
              <a:gd name="connsiteX1" fmla="*/ 10048 w 5948624"/>
              <a:gd name="connsiteY1" fmla="*/ 1326383 h 1326383"/>
              <a:gd name="connsiteX2" fmla="*/ 4079631 w 5948624"/>
              <a:gd name="connsiteY2" fmla="*/ 1326383 h 1326383"/>
              <a:gd name="connsiteX3" fmla="*/ 4089679 w 5948624"/>
              <a:gd name="connsiteY3" fmla="*/ 1235948 h 1326383"/>
              <a:gd name="connsiteX4" fmla="*/ 4099728 w 5948624"/>
              <a:gd name="connsiteY4" fmla="*/ 834014 h 1326383"/>
              <a:gd name="connsiteX5" fmla="*/ 4190163 w 5948624"/>
              <a:gd name="connsiteY5" fmla="*/ 773724 h 1326383"/>
              <a:gd name="connsiteX6" fmla="*/ 5908431 w 5948624"/>
              <a:gd name="connsiteY6" fmla="*/ 783772 h 1326383"/>
              <a:gd name="connsiteX7" fmla="*/ 5948624 w 5948624"/>
              <a:gd name="connsiteY7" fmla="*/ 723482 h 1326383"/>
              <a:gd name="connsiteX8" fmla="*/ 5938576 w 5948624"/>
              <a:gd name="connsiteY8" fmla="*/ 0 h 1326383"/>
              <a:gd name="connsiteX9" fmla="*/ 0 w 5948624"/>
              <a:gd name="connsiteY9" fmla="*/ 100484 h 1326383"/>
              <a:gd name="connsiteX0" fmla="*/ 906 w 5939551"/>
              <a:gd name="connsiteY0" fmla="*/ 28673 h 1326383"/>
              <a:gd name="connsiteX1" fmla="*/ 975 w 5939551"/>
              <a:gd name="connsiteY1" fmla="*/ 1326383 h 1326383"/>
              <a:gd name="connsiteX2" fmla="*/ 4070558 w 5939551"/>
              <a:gd name="connsiteY2" fmla="*/ 1326383 h 1326383"/>
              <a:gd name="connsiteX3" fmla="*/ 4080606 w 5939551"/>
              <a:gd name="connsiteY3" fmla="*/ 1235948 h 1326383"/>
              <a:gd name="connsiteX4" fmla="*/ 4090655 w 5939551"/>
              <a:gd name="connsiteY4" fmla="*/ 834014 h 1326383"/>
              <a:gd name="connsiteX5" fmla="*/ 4181090 w 5939551"/>
              <a:gd name="connsiteY5" fmla="*/ 773724 h 1326383"/>
              <a:gd name="connsiteX6" fmla="*/ 5899358 w 5939551"/>
              <a:gd name="connsiteY6" fmla="*/ 783772 h 1326383"/>
              <a:gd name="connsiteX7" fmla="*/ 5939551 w 5939551"/>
              <a:gd name="connsiteY7" fmla="*/ 723482 h 1326383"/>
              <a:gd name="connsiteX8" fmla="*/ 5929503 w 5939551"/>
              <a:gd name="connsiteY8" fmla="*/ 0 h 1326383"/>
              <a:gd name="connsiteX9" fmla="*/ 906 w 5939551"/>
              <a:gd name="connsiteY9" fmla="*/ 28673 h 1326383"/>
              <a:gd name="connsiteX0" fmla="*/ 906 w 5939551"/>
              <a:gd name="connsiteY0" fmla="*/ 28673 h 1326383"/>
              <a:gd name="connsiteX1" fmla="*/ 975 w 5939551"/>
              <a:gd name="connsiteY1" fmla="*/ 1326383 h 1326383"/>
              <a:gd name="connsiteX2" fmla="*/ 4070558 w 5939551"/>
              <a:gd name="connsiteY2" fmla="*/ 1326383 h 1326383"/>
              <a:gd name="connsiteX3" fmla="*/ 4080606 w 5939551"/>
              <a:gd name="connsiteY3" fmla="*/ 1235948 h 1326383"/>
              <a:gd name="connsiteX4" fmla="*/ 4090655 w 5939551"/>
              <a:gd name="connsiteY4" fmla="*/ 834014 h 1326383"/>
              <a:gd name="connsiteX5" fmla="*/ 4181090 w 5939551"/>
              <a:gd name="connsiteY5" fmla="*/ 773724 h 1326383"/>
              <a:gd name="connsiteX6" fmla="*/ 5899358 w 5939551"/>
              <a:gd name="connsiteY6" fmla="*/ 783772 h 1326383"/>
              <a:gd name="connsiteX7" fmla="*/ 5939551 w 5939551"/>
              <a:gd name="connsiteY7" fmla="*/ 723482 h 1326383"/>
              <a:gd name="connsiteX8" fmla="*/ 5929503 w 5939551"/>
              <a:gd name="connsiteY8" fmla="*/ 0 h 1326383"/>
              <a:gd name="connsiteX9" fmla="*/ 906 w 5939551"/>
              <a:gd name="connsiteY9" fmla="*/ 28673 h 1326383"/>
              <a:gd name="connsiteX0" fmla="*/ 0 w 5948625"/>
              <a:gd name="connsiteY0" fmla="*/ 0 h 1338744"/>
              <a:gd name="connsiteX1" fmla="*/ 10049 w 5948625"/>
              <a:gd name="connsiteY1" fmla="*/ 1338744 h 1338744"/>
              <a:gd name="connsiteX2" fmla="*/ 4079632 w 5948625"/>
              <a:gd name="connsiteY2" fmla="*/ 1338744 h 1338744"/>
              <a:gd name="connsiteX3" fmla="*/ 4089680 w 5948625"/>
              <a:gd name="connsiteY3" fmla="*/ 1248309 h 1338744"/>
              <a:gd name="connsiteX4" fmla="*/ 4099729 w 5948625"/>
              <a:gd name="connsiteY4" fmla="*/ 846375 h 1338744"/>
              <a:gd name="connsiteX5" fmla="*/ 4190164 w 5948625"/>
              <a:gd name="connsiteY5" fmla="*/ 786085 h 1338744"/>
              <a:gd name="connsiteX6" fmla="*/ 5908432 w 5948625"/>
              <a:gd name="connsiteY6" fmla="*/ 796133 h 1338744"/>
              <a:gd name="connsiteX7" fmla="*/ 5948625 w 5948625"/>
              <a:gd name="connsiteY7" fmla="*/ 735843 h 1338744"/>
              <a:gd name="connsiteX8" fmla="*/ 5938577 w 5948625"/>
              <a:gd name="connsiteY8" fmla="*/ 12361 h 1338744"/>
              <a:gd name="connsiteX9" fmla="*/ 0 w 5948625"/>
              <a:gd name="connsiteY9" fmla="*/ 0 h 1338744"/>
              <a:gd name="connsiteX0" fmla="*/ 0 w 5948625"/>
              <a:gd name="connsiteY0" fmla="*/ 0 h 1338744"/>
              <a:gd name="connsiteX1" fmla="*/ 10049 w 5948625"/>
              <a:gd name="connsiteY1" fmla="*/ 1338744 h 1338744"/>
              <a:gd name="connsiteX2" fmla="*/ 4029733 w 5948625"/>
              <a:gd name="connsiteY2" fmla="*/ 1338744 h 1338744"/>
              <a:gd name="connsiteX3" fmla="*/ 4089680 w 5948625"/>
              <a:gd name="connsiteY3" fmla="*/ 1248309 h 1338744"/>
              <a:gd name="connsiteX4" fmla="*/ 4099729 w 5948625"/>
              <a:gd name="connsiteY4" fmla="*/ 846375 h 1338744"/>
              <a:gd name="connsiteX5" fmla="*/ 4190164 w 5948625"/>
              <a:gd name="connsiteY5" fmla="*/ 786085 h 1338744"/>
              <a:gd name="connsiteX6" fmla="*/ 5908432 w 5948625"/>
              <a:gd name="connsiteY6" fmla="*/ 796133 h 1338744"/>
              <a:gd name="connsiteX7" fmla="*/ 5948625 w 5948625"/>
              <a:gd name="connsiteY7" fmla="*/ 735843 h 1338744"/>
              <a:gd name="connsiteX8" fmla="*/ 5938577 w 5948625"/>
              <a:gd name="connsiteY8" fmla="*/ 12361 h 1338744"/>
              <a:gd name="connsiteX9" fmla="*/ 0 w 5948625"/>
              <a:gd name="connsiteY9" fmla="*/ 0 h 1338744"/>
              <a:gd name="connsiteX0" fmla="*/ 0 w 5948625"/>
              <a:gd name="connsiteY0" fmla="*/ 0 h 1338744"/>
              <a:gd name="connsiteX1" fmla="*/ 10049 w 5948625"/>
              <a:gd name="connsiteY1" fmla="*/ 1338744 h 1338744"/>
              <a:gd name="connsiteX2" fmla="*/ 3989813 w 5948625"/>
              <a:gd name="connsiteY2" fmla="*/ 1338744 h 1338744"/>
              <a:gd name="connsiteX3" fmla="*/ 4089680 w 5948625"/>
              <a:gd name="connsiteY3" fmla="*/ 1248309 h 1338744"/>
              <a:gd name="connsiteX4" fmla="*/ 4099729 w 5948625"/>
              <a:gd name="connsiteY4" fmla="*/ 846375 h 1338744"/>
              <a:gd name="connsiteX5" fmla="*/ 4190164 w 5948625"/>
              <a:gd name="connsiteY5" fmla="*/ 786085 h 1338744"/>
              <a:gd name="connsiteX6" fmla="*/ 5908432 w 5948625"/>
              <a:gd name="connsiteY6" fmla="*/ 796133 h 1338744"/>
              <a:gd name="connsiteX7" fmla="*/ 5948625 w 5948625"/>
              <a:gd name="connsiteY7" fmla="*/ 735843 h 1338744"/>
              <a:gd name="connsiteX8" fmla="*/ 5938577 w 5948625"/>
              <a:gd name="connsiteY8" fmla="*/ 12361 h 1338744"/>
              <a:gd name="connsiteX9" fmla="*/ 0 w 5948625"/>
              <a:gd name="connsiteY9" fmla="*/ 0 h 1338744"/>
              <a:gd name="connsiteX0" fmla="*/ 0 w 5948625"/>
              <a:gd name="connsiteY0" fmla="*/ 0 h 1338744"/>
              <a:gd name="connsiteX1" fmla="*/ 10049 w 5948625"/>
              <a:gd name="connsiteY1" fmla="*/ 1338744 h 1338744"/>
              <a:gd name="connsiteX2" fmla="*/ 3989813 w 5948625"/>
              <a:gd name="connsiteY2" fmla="*/ 1338744 h 1338744"/>
              <a:gd name="connsiteX3" fmla="*/ 4089680 w 5948625"/>
              <a:gd name="connsiteY3" fmla="*/ 1248309 h 1338744"/>
              <a:gd name="connsiteX4" fmla="*/ 4099730 w 5948625"/>
              <a:gd name="connsiteY4" fmla="*/ 877151 h 1338744"/>
              <a:gd name="connsiteX5" fmla="*/ 4190164 w 5948625"/>
              <a:gd name="connsiteY5" fmla="*/ 786085 h 1338744"/>
              <a:gd name="connsiteX6" fmla="*/ 5908432 w 5948625"/>
              <a:gd name="connsiteY6" fmla="*/ 796133 h 1338744"/>
              <a:gd name="connsiteX7" fmla="*/ 5948625 w 5948625"/>
              <a:gd name="connsiteY7" fmla="*/ 735843 h 1338744"/>
              <a:gd name="connsiteX8" fmla="*/ 5938577 w 5948625"/>
              <a:gd name="connsiteY8" fmla="*/ 12361 h 1338744"/>
              <a:gd name="connsiteX9" fmla="*/ 0 w 5948625"/>
              <a:gd name="connsiteY9" fmla="*/ 0 h 1338744"/>
              <a:gd name="connsiteX0" fmla="*/ 0 w 5948625"/>
              <a:gd name="connsiteY0" fmla="*/ 0 h 1338744"/>
              <a:gd name="connsiteX1" fmla="*/ 10049 w 5948625"/>
              <a:gd name="connsiteY1" fmla="*/ 1338744 h 1338744"/>
              <a:gd name="connsiteX2" fmla="*/ 3989813 w 5948625"/>
              <a:gd name="connsiteY2" fmla="*/ 1338744 h 1338744"/>
              <a:gd name="connsiteX3" fmla="*/ 4089680 w 5948625"/>
              <a:gd name="connsiteY3" fmla="*/ 1248309 h 1338744"/>
              <a:gd name="connsiteX4" fmla="*/ 4099730 w 5948625"/>
              <a:gd name="connsiteY4" fmla="*/ 877151 h 1338744"/>
              <a:gd name="connsiteX5" fmla="*/ 4190164 w 5948625"/>
              <a:gd name="connsiteY5" fmla="*/ 786085 h 1338744"/>
              <a:gd name="connsiteX6" fmla="*/ 5748756 w 5948625"/>
              <a:gd name="connsiteY6" fmla="*/ 796133 h 1338744"/>
              <a:gd name="connsiteX7" fmla="*/ 5948625 w 5948625"/>
              <a:gd name="connsiteY7" fmla="*/ 735843 h 1338744"/>
              <a:gd name="connsiteX8" fmla="*/ 5938577 w 5948625"/>
              <a:gd name="connsiteY8" fmla="*/ 12361 h 1338744"/>
              <a:gd name="connsiteX9" fmla="*/ 0 w 5948625"/>
              <a:gd name="connsiteY9" fmla="*/ 0 h 1338744"/>
              <a:gd name="connsiteX0" fmla="*/ 0 w 5938577"/>
              <a:gd name="connsiteY0" fmla="*/ 0 h 1338744"/>
              <a:gd name="connsiteX1" fmla="*/ 10049 w 5938577"/>
              <a:gd name="connsiteY1" fmla="*/ 1338744 h 1338744"/>
              <a:gd name="connsiteX2" fmla="*/ 3989813 w 5938577"/>
              <a:gd name="connsiteY2" fmla="*/ 1338744 h 1338744"/>
              <a:gd name="connsiteX3" fmla="*/ 4089680 w 5938577"/>
              <a:gd name="connsiteY3" fmla="*/ 1248309 h 1338744"/>
              <a:gd name="connsiteX4" fmla="*/ 4099730 w 5938577"/>
              <a:gd name="connsiteY4" fmla="*/ 877151 h 1338744"/>
              <a:gd name="connsiteX5" fmla="*/ 4190164 w 5938577"/>
              <a:gd name="connsiteY5" fmla="*/ 786085 h 1338744"/>
              <a:gd name="connsiteX6" fmla="*/ 5748756 w 5938577"/>
              <a:gd name="connsiteY6" fmla="*/ 796133 h 1338744"/>
              <a:gd name="connsiteX7" fmla="*/ 5818888 w 5938577"/>
              <a:gd name="connsiteY7" fmla="*/ 694810 h 1338744"/>
              <a:gd name="connsiteX8" fmla="*/ 5938577 w 5938577"/>
              <a:gd name="connsiteY8" fmla="*/ 12361 h 1338744"/>
              <a:gd name="connsiteX9" fmla="*/ 0 w 5938577"/>
              <a:gd name="connsiteY9" fmla="*/ 0 h 1338744"/>
              <a:gd name="connsiteX0" fmla="*/ 0 w 5818888"/>
              <a:gd name="connsiteY0" fmla="*/ 18414 h 1357158"/>
              <a:gd name="connsiteX1" fmla="*/ 10049 w 5818888"/>
              <a:gd name="connsiteY1" fmla="*/ 1357158 h 1357158"/>
              <a:gd name="connsiteX2" fmla="*/ 3989813 w 5818888"/>
              <a:gd name="connsiteY2" fmla="*/ 1357158 h 1357158"/>
              <a:gd name="connsiteX3" fmla="*/ 4089680 w 5818888"/>
              <a:gd name="connsiteY3" fmla="*/ 1266723 h 1357158"/>
              <a:gd name="connsiteX4" fmla="*/ 4099730 w 5818888"/>
              <a:gd name="connsiteY4" fmla="*/ 895565 h 1357158"/>
              <a:gd name="connsiteX5" fmla="*/ 4190164 w 5818888"/>
              <a:gd name="connsiteY5" fmla="*/ 804499 h 1357158"/>
              <a:gd name="connsiteX6" fmla="*/ 5748756 w 5818888"/>
              <a:gd name="connsiteY6" fmla="*/ 814547 h 1357158"/>
              <a:gd name="connsiteX7" fmla="*/ 5818888 w 5818888"/>
              <a:gd name="connsiteY7" fmla="*/ 713224 h 1357158"/>
              <a:gd name="connsiteX8" fmla="*/ 5818820 w 5818888"/>
              <a:gd name="connsiteY8" fmla="*/ 0 h 1357158"/>
              <a:gd name="connsiteX9" fmla="*/ 0 w 5818888"/>
              <a:gd name="connsiteY9" fmla="*/ 18414 h 1357158"/>
              <a:gd name="connsiteX0" fmla="*/ 0 w 5818888"/>
              <a:gd name="connsiteY0" fmla="*/ 0 h 1379777"/>
              <a:gd name="connsiteX1" fmla="*/ 10049 w 5818888"/>
              <a:gd name="connsiteY1" fmla="*/ 1379777 h 1379777"/>
              <a:gd name="connsiteX2" fmla="*/ 3989813 w 5818888"/>
              <a:gd name="connsiteY2" fmla="*/ 1379777 h 1379777"/>
              <a:gd name="connsiteX3" fmla="*/ 4089680 w 5818888"/>
              <a:gd name="connsiteY3" fmla="*/ 1289342 h 1379777"/>
              <a:gd name="connsiteX4" fmla="*/ 4099730 w 5818888"/>
              <a:gd name="connsiteY4" fmla="*/ 918184 h 1379777"/>
              <a:gd name="connsiteX5" fmla="*/ 4190164 w 5818888"/>
              <a:gd name="connsiteY5" fmla="*/ 827118 h 1379777"/>
              <a:gd name="connsiteX6" fmla="*/ 5748756 w 5818888"/>
              <a:gd name="connsiteY6" fmla="*/ 837166 h 1379777"/>
              <a:gd name="connsiteX7" fmla="*/ 5818888 w 5818888"/>
              <a:gd name="connsiteY7" fmla="*/ 735843 h 1379777"/>
              <a:gd name="connsiteX8" fmla="*/ 5818820 w 5818888"/>
              <a:gd name="connsiteY8" fmla="*/ 22619 h 1379777"/>
              <a:gd name="connsiteX9" fmla="*/ 0 w 5818888"/>
              <a:gd name="connsiteY9" fmla="*/ 0 h 1379777"/>
              <a:gd name="connsiteX0" fmla="*/ 0 w 5818888"/>
              <a:gd name="connsiteY0" fmla="*/ 0 h 1379777"/>
              <a:gd name="connsiteX1" fmla="*/ 10049 w 5818888"/>
              <a:gd name="connsiteY1" fmla="*/ 989953 h 1379777"/>
              <a:gd name="connsiteX2" fmla="*/ 3989813 w 5818888"/>
              <a:gd name="connsiteY2" fmla="*/ 1379777 h 1379777"/>
              <a:gd name="connsiteX3" fmla="*/ 4089680 w 5818888"/>
              <a:gd name="connsiteY3" fmla="*/ 1289342 h 1379777"/>
              <a:gd name="connsiteX4" fmla="*/ 4099730 w 5818888"/>
              <a:gd name="connsiteY4" fmla="*/ 918184 h 1379777"/>
              <a:gd name="connsiteX5" fmla="*/ 4190164 w 5818888"/>
              <a:gd name="connsiteY5" fmla="*/ 827118 h 1379777"/>
              <a:gd name="connsiteX6" fmla="*/ 5748756 w 5818888"/>
              <a:gd name="connsiteY6" fmla="*/ 837166 h 1379777"/>
              <a:gd name="connsiteX7" fmla="*/ 5818888 w 5818888"/>
              <a:gd name="connsiteY7" fmla="*/ 735843 h 1379777"/>
              <a:gd name="connsiteX8" fmla="*/ 5818820 w 5818888"/>
              <a:gd name="connsiteY8" fmla="*/ 22619 h 1379777"/>
              <a:gd name="connsiteX9" fmla="*/ 0 w 5818888"/>
              <a:gd name="connsiteY9" fmla="*/ 0 h 1379777"/>
              <a:gd name="connsiteX0" fmla="*/ 0 w 5818888"/>
              <a:gd name="connsiteY0" fmla="*/ 0 h 1289342"/>
              <a:gd name="connsiteX1" fmla="*/ 10049 w 5818888"/>
              <a:gd name="connsiteY1" fmla="*/ 989953 h 1289342"/>
              <a:gd name="connsiteX2" fmla="*/ 3949894 w 5818888"/>
              <a:gd name="connsiteY2" fmla="*/ 1041246 h 1289342"/>
              <a:gd name="connsiteX3" fmla="*/ 4089680 w 5818888"/>
              <a:gd name="connsiteY3" fmla="*/ 1289342 h 1289342"/>
              <a:gd name="connsiteX4" fmla="*/ 4099730 w 5818888"/>
              <a:gd name="connsiteY4" fmla="*/ 918184 h 1289342"/>
              <a:gd name="connsiteX5" fmla="*/ 4190164 w 5818888"/>
              <a:gd name="connsiteY5" fmla="*/ 827118 h 1289342"/>
              <a:gd name="connsiteX6" fmla="*/ 5748756 w 5818888"/>
              <a:gd name="connsiteY6" fmla="*/ 837166 h 1289342"/>
              <a:gd name="connsiteX7" fmla="*/ 5818888 w 5818888"/>
              <a:gd name="connsiteY7" fmla="*/ 735843 h 1289342"/>
              <a:gd name="connsiteX8" fmla="*/ 5818820 w 5818888"/>
              <a:gd name="connsiteY8" fmla="*/ 22619 h 1289342"/>
              <a:gd name="connsiteX9" fmla="*/ 0 w 5818888"/>
              <a:gd name="connsiteY9" fmla="*/ 0 h 1289342"/>
              <a:gd name="connsiteX0" fmla="*/ 10359 w 5829247"/>
              <a:gd name="connsiteY0" fmla="*/ 0 h 1289342"/>
              <a:gd name="connsiteX1" fmla="*/ 448 w 5829247"/>
              <a:gd name="connsiteY1" fmla="*/ 1020729 h 1289342"/>
              <a:gd name="connsiteX2" fmla="*/ 3960253 w 5829247"/>
              <a:gd name="connsiteY2" fmla="*/ 1041246 h 1289342"/>
              <a:gd name="connsiteX3" fmla="*/ 4100039 w 5829247"/>
              <a:gd name="connsiteY3" fmla="*/ 1289342 h 1289342"/>
              <a:gd name="connsiteX4" fmla="*/ 4110089 w 5829247"/>
              <a:gd name="connsiteY4" fmla="*/ 918184 h 1289342"/>
              <a:gd name="connsiteX5" fmla="*/ 4200523 w 5829247"/>
              <a:gd name="connsiteY5" fmla="*/ 827118 h 1289342"/>
              <a:gd name="connsiteX6" fmla="*/ 5759115 w 5829247"/>
              <a:gd name="connsiteY6" fmla="*/ 837166 h 1289342"/>
              <a:gd name="connsiteX7" fmla="*/ 5829247 w 5829247"/>
              <a:gd name="connsiteY7" fmla="*/ 735843 h 1289342"/>
              <a:gd name="connsiteX8" fmla="*/ 5829179 w 5829247"/>
              <a:gd name="connsiteY8" fmla="*/ 22619 h 1289342"/>
              <a:gd name="connsiteX9" fmla="*/ 10359 w 5829247"/>
              <a:gd name="connsiteY9" fmla="*/ 0 h 1289342"/>
              <a:gd name="connsiteX0" fmla="*/ 10359 w 5829247"/>
              <a:gd name="connsiteY0" fmla="*/ 0 h 1053396"/>
              <a:gd name="connsiteX1" fmla="*/ 448 w 5829247"/>
              <a:gd name="connsiteY1" fmla="*/ 1020729 h 1053396"/>
              <a:gd name="connsiteX2" fmla="*/ 3960253 w 5829247"/>
              <a:gd name="connsiteY2" fmla="*/ 1041246 h 1053396"/>
              <a:gd name="connsiteX3" fmla="*/ 4100039 w 5829247"/>
              <a:gd name="connsiteY3" fmla="*/ 1053396 h 1053396"/>
              <a:gd name="connsiteX4" fmla="*/ 4110089 w 5829247"/>
              <a:gd name="connsiteY4" fmla="*/ 918184 h 1053396"/>
              <a:gd name="connsiteX5" fmla="*/ 4200523 w 5829247"/>
              <a:gd name="connsiteY5" fmla="*/ 827118 h 1053396"/>
              <a:gd name="connsiteX6" fmla="*/ 5759115 w 5829247"/>
              <a:gd name="connsiteY6" fmla="*/ 837166 h 1053396"/>
              <a:gd name="connsiteX7" fmla="*/ 5829247 w 5829247"/>
              <a:gd name="connsiteY7" fmla="*/ 735843 h 1053396"/>
              <a:gd name="connsiteX8" fmla="*/ 5829179 w 5829247"/>
              <a:gd name="connsiteY8" fmla="*/ 22619 h 1053396"/>
              <a:gd name="connsiteX9" fmla="*/ 10359 w 5829247"/>
              <a:gd name="connsiteY9" fmla="*/ 0 h 1053396"/>
              <a:gd name="connsiteX0" fmla="*/ 10359 w 5829247"/>
              <a:gd name="connsiteY0" fmla="*/ 0 h 1041246"/>
              <a:gd name="connsiteX1" fmla="*/ 448 w 5829247"/>
              <a:gd name="connsiteY1" fmla="*/ 1020729 h 1041246"/>
              <a:gd name="connsiteX2" fmla="*/ 3960253 w 5829247"/>
              <a:gd name="connsiteY2" fmla="*/ 1041246 h 1041246"/>
              <a:gd name="connsiteX3" fmla="*/ 4110089 w 5829247"/>
              <a:gd name="connsiteY3" fmla="*/ 918184 h 1041246"/>
              <a:gd name="connsiteX4" fmla="*/ 4200523 w 5829247"/>
              <a:gd name="connsiteY4" fmla="*/ 827118 h 1041246"/>
              <a:gd name="connsiteX5" fmla="*/ 5759115 w 5829247"/>
              <a:gd name="connsiteY5" fmla="*/ 837166 h 1041246"/>
              <a:gd name="connsiteX6" fmla="*/ 5829247 w 5829247"/>
              <a:gd name="connsiteY6" fmla="*/ 735843 h 1041246"/>
              <a:gd name="connsiteX7" fmla="*/ 5829179 w 5829247"/>
              <a:gd name="connsiteY7" fmla="*/ 22619 h 1041246"/>
              <a:gd name="connsiteX8" fmla="*/ 10359 w 5829247"/>
              <a:gd name="connsiteY8" fmla="*/ 0 h 1041246"/>
              <a:gd name="connsiteX0" fmla="*/ 10359 w 5829247"/>
              <a:gd name="connsiteY0" fmla="*/ 0 h 1041246"/>
              <a:gd name="connsiteX1" fmla="*/ 448 w 5829247"/>
              <a:gd name="connsiteY1" fmla="*/ 1020729 h 1041246"/>
              <a:gd name="connsiteX2" fmla="*/ 3960253 w 5829247"/>
              <a:gd name="connsiteY2" fmla="*/ 1041246 h 1041246"/>
              <a:gd name="connsiteX3" fmla="*/ 4200523 w 5829247"/>
              <a:gd name="connsiteY3" fmla="*/ 827118 h 1041246"/>
              <a:gd name="connsiteX4" fmla="*/ 5759115 w 5829247"/>
              <a:gd name="connsiteY4" fmla="*/ 837166 h 1041246"/>
              <a:gd name="connsiteX5" fmla="*/ 5829247 w 5829247"/>
              <a:gd name="connsiteY5" fmla="*/ 735843 h 1041246"/>
              <a:gd name="connsiteX6" fmla="*/ 5829179 w 5829247"/>
              <a:gd name="connsiteY6" fmla="*/ 22619 h 1041246"/>
              <a:gd name="connsiteX7" fmla="*/ 10359 w 5829247"/>
              <a:gd name="connsiteY7" fmla="*/ 0 h 1041246"/>
              <a:gd name="connsiteX0" fmla="*/ 10359 w 5829247"/>
              <a:gd name="connsiteY0" fmla="*/ 0 h 1041246"/>
              <a:gd name="connsiteX1" fmla="*/ 448 w 5829247"/>
              <a:gd name="connsiteY1" fmla="*/ 1020729 h 1041246"/>
              <a:gd name="connsiteX2" fmla="*/ 3960253 w 5829247"/>
              <a:gd name="connsiteY2" fmla="*/ 1041246 h 1041246"/>
              <a:gd name="connsiteX3" fmla="*/ 5759115 w 5829247"/>
              <a:gd name="connsiteY3" fmla="*/ 837166 h 1041246"/>
              <a:gd name="connsiteX4" fmla="*/ 5829247 w 5829247"/>
              <a:gd name="connsiteY4" fmla="*/ 735843 h 1041246"/>
              <a:gd name="connsiteX5" fmla="*/ 5829179 w 5829247"/>
              <a:gd name="connsiteY5" fmla="*/ 22619 h 1041246"/>
              <a:gd name="connsiteX6" fmla="*/ 10359 w 5829247"/>
              <a:gd name="connsiteY6" fmla="*/ 0 h 1041246"/>
              <a:gd name="connsiteX0" fmla="*/ 10359 w 5829247"/>
              <a:gd name="connsiteY0" fmla="*/ 0 h 1020729"/>
              <a:gd name="connsiteX1" fmla="*/ 448 w 5829247"/>
              <a:gd name="connsiteY1" fmla="*/ 1020729 h 1020729"/>
              <a:gd name="connsiteX2" fmla="*/ 5759115 w 5829247"/>
              <a:gd name="connsiteY2" fmla="*/ 837166 h 1020729"/>
              <a:gd name="connsiteX3" fmla="*/ 5829247 w 5829247"/>
              <a:gd name="connsiteY3" fmla="*/ 735843 h 1020729"/>
              <a:gd name="connsiteX4" fmla="*/ 5829179 w 5829247"/>
              <a:gd name="connsiteY4" fmla="*/ 22619 h 1020729"/>
              <a:gd name="connsiteX5" fmla="*/ 10359 w 5829247"/>
              <a:gd name="connsiteY5" fmla="*/ 0 h 1020729"/>
              <a:gd name="connsiteX0" fmla="*/ 10359 w 5829179"/>
              <a:gd name="connsiteY0" fmla="*/ 0 h 1020729"/>
              <a:gd name="connsiteX1" fmla="*/ 448 w 5829179"/>
              <a:gd name="connsiteY1" fmla="*/ 1020729 h 1020729"/>
              <a:gd name="connsiteX2" fmla="*/ 5759115 w 5829179"/>
              <a:gd name="connsiteY2" fmla="*/ 837166 h 1020729"/>
              <a:gd name="connsiteX3" fmla="*/ 5829179 w 5829179"/>
              <a:gd name="connsiteY3" fmla="*/ 22619 h 1020729"/>
              <a:gd name="connsiteX4" fmla="*/ 10359 w 5829179"/>
              <a:gd name="connsiteY4" fmla="*/ 0 h 1020729"/>
              <a:gd name="connsiteX0" fmla="*/ 10359 w 5838954"/>
              <a:gd name="connsiteY0" fmla="*/ 0 h 1021820"/>
              <a:gd name="connsiteX1" fmla="*/ 448 w 5838954"/>
              <a:gd name="connsiteY1" fmla="*/ 1020729 h 1021820"/>
              <a:gd name="connsiteX2" fmla="*/ 5838954 w 5838954"/>
              <a:gd name="connsiteY2" fmla="*/ 1021820 h 1021820"/>
              <a:gd name="connsiteX3" fmla="*/ 5829179 w 5838954"/>
              <a:gd name="connsiteY3" fmla="*/ 22619 h 1021820"/>
              <a:gd name="connsiteX4" fmla="*/ 10359 w 5838954"/>
              <a:gd name="connsiteY4" fmla="*/ 0 h 1021820"/>
              <a:gd name="connsiteX0" fmla="*/ 907 w 5829502"/>
              <a:gd name="connsiteY0" fmla="*/ 0 h 1021820"/>
              <a:gd name="connsiteX1" fmla="*/ 975 w 5829502"/>
              <a:gd name="connsiteY1" fmla="*/ 1020729 h 1021820"/>
              <a:gd name="connsiteX2" fmla="*/ 5829502 w 5829502"/>
              <a:gd name="connsiteY2" fmla="*/ 1021820 h 1021820"/>
              <a:gd name="connsiteX3" fmla="*/ 5819727 w 5829502"/>
              <a:gd name="connsiteY3" fmla="*/ 22619 h 1021820"/>
              <a:gd name="connsiteX4" fmla="*/ 907 w 5829502"/>
              <a:gd name="connsiteY4" fmla="*/ 0 h 1021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29502" h="1021820">
                <a:moveTo>
                  <a:pt x="907" y="0"/>
                </a:moveTo>
                <a:cubicBezTo>
                  <a:pt x="4256" y="408633"/>
                  <a:pt x="-2374" y="612096"/>
                  <a:pt x="975" y="1020729"/>
                </a:cubicBezTo>
                <a:lnTo>
                  <a:pt x="5829502" y="1021820"/>
                </a:lnTo>
                <a:cubicBezTo>
                  <a:pt x="5826244" y="688753"/>
                  <a:pt x="5822985" y="355686"/>
                  <a:pt x="5819727" y="22619"/>
                </a:cubicBezTo>
                <a:lnTo>
                  <a:pt x="907" y="0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Freeform 185"/>
          <p:cNvSpPr/>
          <p:nvPr/>
        </p:nvSpPr>
        <p:spPr>
          <a:xfrm>
            <a:off x="475703" y="2552701"/>
            <a:ext cx="8258723" cy="2457450"/>
          </a:xfrm>
          <a:custGeom>
            <a:avLst/>
            <a:gdLst>
              <a:gd name="connsiteX0" fmla="*/ 0 w 7553325"/>
              <a:gd name="connsiteY0" fmla="*/ 619125 h 2466975"/>
              <a:gd name="connsiteX1" fmla="*/ 47625 w 7553325"/>
              <a:gd name="connsiteY1" fmla="*/ 1819275 h 2466975"/>
              <a:gd name="connsiteX2" fmla="*/ 2371725 w 7553325"/>
              <a:gd name="connsiteY2" fmla="*/ 1847850 h 2466975"/>
              <a:gd name="connsiteX3" fmla="*/ 2505075 w 7553325"/>
              <a:gd name="connsiteY3" fmla="*/ 1924050 h 2466975"/>
              <a:gd name="connsiteX4" fmla="*/ 2495550 w 7553325"/>
              <a:gd name="connsiteY4" fmla="*/ 2057400 h 2466975"/>
              <a:gd name="connsiteX5" fmla="*/ 2581275 w 7553325"/>
              <a:gd name="connsiteY5" fmla="*/ 2124075 h 2466975"/>
              <a:gd name="connsiteX6" fmla="*/ 6391275 w 7553325"/>
              <a:gd name="connsiteY6" fmla="*/ 2085975 h 2466975"/>
              <a:gd name="connsiteX7" fmla="*/ 6457950 w 7553325"/>
              <a:gd name="connsiteY7" fmla="*/ 2143125 h 2466975"/>
              <a:gd name="connsiteX8" fmla="*/ 6477000 w 7553325"/>
              <a:gd name="connsiteY8" fmla="*/ 2390775 h 2466975"/>
              <a:gd name="connsiteX9" fmla="*/ 6534150 w 7553325"/>
              <a:gd name="connsiteY9" fmla="*/ 2466975 h 2466975"/>
              <a:gd name="connsiteX10" fmla="*/ 7543800 w 7553325"/>
              <a:gd name="connsiteY10" fmla="*/ 2447925 h 2466975"/>
              <a:gd name="connsiteX11" fmla="*/ 7553325 w 7553325"/>
              <a:gd name="connsiteY11" fmla="*/ 0 h 2466975"/>
              <a:gd name="connsiteX12" fmla="*/ 6591300 w 7553325"/>
              <a:gd name="connsiteY12" fmla="*/ 9525 h 2466975"/>
              <a:gd name="connsiteX13" fmla="*/ 6496050 w 7553325"/>
              <a:gd name="connsiteY13" fmla="*/ 57150 h 2466975"/>
              <a:gd name="connsiteX14" fmla="*/ 6496050 w 7553325"/>
              <a:gd name="connsiteY14" fmla="*/ 447675 h 2466975"/>
              <a:gd name="connsiteX15" fmla="*/ 6438900 w 7553325"/>
              <a:gd name="connsiteY15" fmla="*/ 533400 h 2466975"/>
              <a:gd name="connsiteX16" fmla="*/ 0 w 7553325"/>
              <a:gd name="connsiteY16" fmla="*/ 619125 h 2466975"/>
              <a:gd name="connsiteX0" fmla="*/ 0 w 8439150"/>
              <a:gd name="connsiteY0" fmla="*/ 619125 h 2466975"/>
              <a:gd name="connsiteX1" fmla="*/ 47625 w 8439150"/>
              <a:gd name="connsiteY1" fmla="*/ 1819275 h 2466975"/>
              <a:gd name="connsiteX2" fmla="*/ 2371725 w 8439150"/>
              <a:gd name="connsiteY2" fmla="*/ 1847850 h 2466975"/>
              <a:gd name="connsiteX3" fmla="*/ 2505075 w 8439150"/>
              <a:gd name="connsiteY3" fmla="*/ 1924050 h 2466975"/>
              <a:gd name="connsiteX4" fmla="*/ 2495550 w 8439150"/>
              <a:gd name="connsiteY4" fmla="*/ 2057400 h 2466975"/>
              <a:gd name="connsiteX5" fmla="*/ 2581275 w 8439150"/>
              <a:gd name="connsiteY5" fmla="*/ 2124075 h 2466975"/>
              <a:gd name="connsiteX6" fmla="*/ 6391275 w 8439150"/>
              <a:gd name="connsiteY6" fmla="*/ 2085975 h 2466975"/>
              <a:gd name="connsiteX7" fmla="*/ 6457950 w 8439150"/>
              <a:gd name="connsiteY7" fmla="*/ 2143125 h 2466975"/>
              <a:gd name="connsiteX8" fmla="*/ 6477000 w 8439150"/>
              <a:gd name="connsiteY8" fmla="*/ 2390775 h 2466975"/>
              <a:gd name="connsiteX9" fmla="*/ 6534150 w 8439150"/>
              <a:gd name="connsiteY9" fmla="*/ 2466975 h 2466975"/>
              <a:gd name="connsiteX10" fmla="*/ 8439150 w 8439150"/>
              <a:gd name="connsiteY10" fmla="*/ 2466975 h 2466975"/>
              <a:gd name="connsiteX11" fmla="*/ 7553325 w 8439150"/>
              <a:gd name="connsiteY11" fmla="*/ 0 h 2466975"/>
              <a:gd name="connsiteX12" fmla="*/ 6591300 w 8439150"/>
              <a:gd name="connsiteY12" fmla="*/ 9525 h 2466975"/>
              <a:gd name="connsiteX13" fmla="*/ 6496050 w 8439150"/>
              <a:gd name="connsiteY13" fmla="*/ 57150 h 2466975"/>
              <a:gd name="connsiteX14" fmla="*/ 6496050 w 8439150"/>
              <a:gd name="connsiteY14" fmla="*/ 447675 h 2466975"/>
              <a:gd name="connsiteX15" fmla="*/ 6438900 w 8439150"/>
              <a:gd name="connsiteY15" fmla="*/ 533400 h 2466975"/>
              <a:gd name="connsiteX16" fmla="*/ 0 w 8439150"/>
              <a:gd name="connsiteY16" fmla="*/ 619125 h 2466975"/>
              <a:gd name="connsiteX0" fmla="*/ 0 w 8439150"/>
              <a:gd name="connsiteY0" fmla="*/ 609600 h 2457450"/>
              <a:gd name="connsiteX1" fmla="*/ 47625 w 8439150"/>
              <a:gd name="connsiteY1" fmla="*/ 1809750 h 2457450"/>
              <a:gd name="connsiteX2" fmla="*/ 2371725 w 8439150"/>
              <a:gd name="connsiteY2" fmla="*/ 1838325 h 2457450"/>
              <a:gd name="connsiteX3" fmla="*/ 2505075 w 8439150"/>
              <a:gd name="connsiteY3" fmla="*/ 1914525 h 2457450"/>
              <a:gd name="connsiteX4" fmla="*/ 2495550 w 8439150"/>
              <a:gd name="connsiteY4" fmla="*/ 2047875 h 2457450"/>
              <a:gd name="connsiteX5" fmla="*/ 2581275 w 8439150"/>
              <a:gd name="connsiteY5" fmla="*/ 2114550 h 2457450"/>
              <a:gd name="connsiteX6" fmla="*/ 6391275 w 8439150"/>
              <a:gd name="connsiteY6" fmla="*/ 2076450 h 2457450"/>
              <a:gd name="connsiteX7" fmla="*/ 6457950 w 8439150"/>
              <a:gd name="connsiteY7" fmla="*/ 2133600 h 2457450"/>
              <a:gd name="connsiteX8" fmla="*/ 6477000 w 8439150"/>
              <a:gd name="connsiteY8" fmla="*/ 2381250 h 2457450"/>
              <a:gd name="connsiteX9" fmla="*/ 6534150 w 8439150"/>
              <a:gd name="connsiteY9" fmla="*/ 2457450 h 2457450"/>
              <a:gd name="connsiteX10" fmla="*/ 8439150 w 8439150"/>
              <a:gd name="connsiteY10" fmla="*/ 2457450 h 2457450"/>
              <a:gd name="connsiteX11" fmla="*/ 8439150 w 8439150"/>
              <a:gd name="connsiteY11" fmla="*/ 0 h 2457450"/>
              <a:gd name="connsiteX12" fmla="*/ 6591300 w 8439150"/>
              <a:gd name="connsiteY12" fmla="*/ 0 h 2457450"/>
              <a:gd name="connsiteX13" fmla="*/ 6496050 w 8439150"/>
              <a:gd name="connsiteY13" fmla="*/ 47625 h 2457450"/>
              <a:gd name="connsiteX14" fmla="*/ 6496050 w 8439150"/>
              <a:gd name="connsiteY14" fmla="*/ 438150 h 2457450"/>
              <a:gd name="connsiteX15" fmla="*/ 6438900 w 8439150"/>
              <a:gd name="connsiteY15" fmla="*/ 523875 h 2457450"/>
              <a:gd name="connsiteX16" fmla="*/ 0 w 8439150"/>
              <a:gd name="connsiteY16" fmla="*/ 609600 h 2457450"/>
              <a:gd name="connsiteX0" fmla="*/ 0 w 8439150"/>
              <a:gd name="connsiteY0" fmla="*/ 609600 h 2457450"/>
              <a:gd name="connsiteX1" fmla="*/ 47625 w 8439150"/>
              <a:gd name="connsiteY1" fmla="*/ 1809750 h 2457450"/>
              <a:gd name="connsiteX2" fmla="*/ 2371725 w 8439150"/>
              <a:gd name="connsiteY2" fmla="*/ 1838325 h 2457450"/>
              <a:gd name="connsiteX3" fmla="*/ 2505075 w 8439150"/>
              <a:gd name="connsiteY3" fmla="*/ 1914525 h 2457450"/>
              <a:gd name="connsiteX4" fmla="*/ 2495550 w 8439150"/>
              <a:gd name="connsiteY4" fmla="*/ 2047875 h 2457450"/>
              <a:gd name="connsiteX5" fmla="*/ 2581275 w 8439150"/>
              <a:gd name="connsiteY5" fmla="*/ 2114550 h 2457450"/>
              <a:gd name="connsiteX6" fmla="*/ 6391275 w 8439150"/>
              <a:gd name="connsiteY6" fmla="*/ 2076450 h 2457450"/>
              <a:gd name="connsiteX7" fmla="*/ 6457950 w 8439150"/>
              <a:gd name="connsiteY7" fmla="*/ 2133600 h 2457450"/>
              <a:gd name="connsiteX8" fmla="*/ 6477000 w 8439150"/>
              <a:gd name="connsiteY8" fmla="*/ 2381250 h 2457450"/>
              <a:gd name="connsiteX9" fmla="*/ 6534150 w 8439150"/>
              <a:gd name="connsiteY9" fmla="*/ 2457450 h 2457450"/>
              <a:gd name="connsiteX10" fmla="*/ 8439150 w 8439150"/>
              <a:gd name="connsiteY10" fmla="*/ 2457450 h 2457450"/>
              <a:gd name="connsiteX11" fmla="*/ 8439150 w 8439150"/>
              <a:gd name="connsiteY11" fmla="*/ 0 h 2457450"/>
              <a:gd name="connsiteX12" fmla="*/ 6591300 w 8439150"/>
              <a:gd name="connsiteY12" fmla="*/ 0 h 2457450"/>
              <a:gd name="connsiteX13" fmla="*/ 6496050 w 8439150"/>
              <a:gd name="connsiteY13" fmla="*/ 76200 h 2457450"/>
              <a:gd name="connsiteX14" fmla="*/ 6496050 w 8439150"/>
              <a:gd name="connsiteY14" fmla="*/ 438150 h 2457450"/>
              <a:gd name="connsiteX15" fmla="*/ 6438900 w 8439150"/>
              <a:gd name="connsiteY15" fmla="*/ 523875 h 2457450"/>
              <a:gd name="connsiteX16" fmla="*/ 0 w 8439150"/>
              <a:gd name="connsiteY16" fmla="*/ 609600 h 2457450"/>
              <a:gd name="connsiteX0" fmla="*/ 0 w 8439150"/>
              <a:gd name="connsiteY0" fmla="*/ 609600 h 2457450"/>
              <a:gd name="connsiteX1" fmla="*/ 47625 w 8439150"/>
              <a:gd name="connsiteY1" fmla="*/ 1809750 h 2457450"/>
              <a:gd name="connsiteX2" fmla="*/ 2371725 w 8439150"/>
              <a:gd name="connsiteY2" fmla="*/ 1838325 h 2457450"/>
              <a:gd name="connsiteX3" fmla="*/ 2505075 w 8439150"/>
              <a:gd name="connsiteY3" fmla="*/ 1914525 h 2457450"/>
              <a:gd name="connsiteX4" fmla="*/ 2495550 w 8439150"/>
              <a:gd name="connsiteY4" fmla="*/ 2047875 h 2457450"/>
              <a:gd name="connsiteX5" fmla="*/ 2581275 w 8439150"/>
              <a:gd name="connsiteY5" fmla="*/ 2114550 h 2457450"/>
              <a:gd name="connsiteX6" fmla="*/ 6391275 w 8439150"/>
              <a:gd name="connsiteY6" fmla="*/ 2076450 h 2457450"/>
              <a:gd name="connsiteX7" fmla="*/ 6457950 w 8439150"/>
              <a:gd name="connsiteY7" fmla="*/ 2133600 h 2457450"/>
              <a:gd name="connsiteX8" fmla="*/ 6477000 w 8439150"/>
              <a:gd name="connsiteY8" fmla="*/ 2381250 h 2457450"/>
              <a:gd name="connsiteX9" fmla="*/ 6534150 w 8439150"/>
              <a:gd name="connsiteY9" fmla="*/ 2457450 h 2457450"/>
              <a:gd name="connsiteX10" fmla="*/ 8439150 w 8439150"/>
              <a:gd name="connsiteY10" fmla="*/ 2457450 h 2457450"/>
              <a:gd name="connsiteX11" fmla="*/ 8439150 w 8439150"/>
              <a:gd name="connsiteY11" fmla="*/ 0 h 2457450"/>
              <a:gd name="connsiteX12" fmla="*/ 6591300 w 8439150"/>
              <a:gd name="connsiteY12" fmla="*/ 0 h 2457450"/>
              <a:gd name="connsiteX13" fmla="*/ 6505575 w 8439150"/>
              <a:gd name="connsiteY13" fmla="*/ 114300 h 2457450"/>
              <a:gd name="connsiteX14" fmla="*/ 6496050 w 8439150"/>
              <a:gd name="connsiteY14" fmla="*/ 438150 h 2457450"/>
              <a:gd name="connsiteX15" fmla="*/ 6438900 w 8439150"/>
              <a:gd name="connsiteY15" fmla="*/ 523875 h 2457450"/>
              <a:gd name="connsiteX16" fmla="*/ 0 w 8439150"/>
              <a:gd name="connsiteY16" fmla="*/ 609600 h 2457450"/>
              <a:gd name="connsiteX0" fmla="*/ 0 w 8439150"/>
              <a:gd name="connsiteY0" fmla="*/ 609600 h 2457450"/>
              <a:gd name="connsiteX1" fmla="*/ 9525 w 8439150"/>
              <a:gd name="connsiteY1" fmla="*/ 1828800 h 2457450"/>
              <a:gd name="connsiteX2" fmla="*/ 2371725 w 8439150"/>
              <a:gd name="connsiteY2" fmla="*/ 1838325 h 2457450"/>
              <a:gd name="connsiteX3" fmla="*/ 2505075 w 8439150"/>
              <a:gd name="connsiteY3" fmla="*/ 1914525 h 2457450"/>
              <a:gd name="connsiteX4" fmla="*/ 2495550 w 8439150"/>
              <a:gd name="connsiteY4" fmla="*/ 2047875 h 2457450"/>
              <a:gd name="connsiteX5" fmla="*/ 2581275 w 8439150"/>
              <a:gd name="connsiteY5" fmla="*/ 2114550 h 2457450"/>
              <a:gd name="connsiteX6" fmla="*/ 6391275 w 8439150"/>
              <a:gd name="connsiteY6" fmla="*/ 2076450 h 2457450"/>
              <a:gd name="connsiteX7" fmla="*/ 6457950 w 8439150"/>
              <a:gd name="connsiteY7" fmla="*/ 2133600 h 2457450"/>
              <a:gd name="connsiteX8" fmla="*/ 6477000 w 8439150"/>
              <a:gd name="connsiteY8" fmla="*/ 2381250 h 2457450"/>
              <a:gd name="connsiteX9" fmla="*/ 6534150 w 8439150"/>
              <a:gd name="connsiteY9" fmla="*/ 2457450 h 2457450"/>
              <a:gd name="connsiteX10" fmla="*/ 8439150 w 8439150"/>
              <a:gd name="connsiteY10" fmla="*/ 2457450 h 2457450"/>
              <a:gd name="connsiteX11" fmla="*/ 8439150 w 8439150"/>
              <a:gd name="connsiteY11" fmla="*/ 0 h 2457450"/>
              <a:gd name="connsiteX12" fmla="*/ 6591300 w 8439150"/>
              <a:gd name="connsiteY12" fmla="*/ 0 h 2457450"/>
              <a:gd name="connsiteX13" fmla="*/ 6505575 w 8439150"/>
              <a:gd name="connsiteY13" fmla="*/ 114300 h 2457450"/>
              <a:gd name="connsiteX14" fmla="*/ 6496050 w 8439150"/>
              <a:gd name="connsiteY14" fmla="*/ 438150 h 2457450"/>
              <a:gd name="connsiteX15" fmla="*/ 6438900 w 8439150"/>
              <a:gd name="connsiteY15" fmla="*/ 523875 h 2457450"/>
              <a:gd name="connsiteX16" fmla="*/ 0 w 8439150"/>
              <a:gd name="connsiteY16" fmla="*/ 609600 h 2457450"/>
              <a:gd name="connsiteX0" fmla="*/ 0 w 8439150"/>
              <a:gd name="connsiteY0" fmla="*/ 609600 h 2457450"/>
              <a:gd name="connsiteX1" fmla="*/ 180975 w 8439150"/>
              <a:gd name="connsiteY1" fmla="*/ 1819275 h 2457450"/>
              <a:gd name="connsiteX2" fmla="*/ 2371725 w 8439150"/>
              <a:gd name="connsiteY2" fmla="*/ 1838325 h 2457450"/>
              <a:gd name="connsiteX3" fmla="*/ 2505075 w 8439150"/>
              <a:gd name="connsiteY3" fmla="*/ 1914525 h 2457450"/>
              <a:gd name="connsiteX4" fmla="*/ 2495550 w 8439150"/>
              <a:gd name="connsiteY4" fmla="*/ 2047875 h 2457450"/>
              <a:gd name="connsiteX5" fmla="*/ 2581275 w 8439150"/>
              <a:gd name="connsiteY5" fmla="*/ 2114550 h 2457450"/>
              <a:gd name="connsiteX6" fmla="*/ 6391275 w 8439150"/>
              <a:gd name="connsiteY6" fmla="*/ 2076450 h 2457450"/>
              <a:gd name="connsiteX7" fmla="*/ 6457950 w 8439150"/>
              <a:gd name="connsiteY7" fmla="*/ 2133600 h 2457450"/>
              <a:gd name="connsiteX8" fmla="*/ 6477000 w 8439150"/>
              <a:gd name="connsiteY8" fmla="*/ 2381250 h 2457450"/>
              <a:gd name="connsiteX9" fmla="*/ 6534150 w 8439150"/>
              <a:gd name="connsiteY9" fmla="*/ 2457450 h 2457450"/>
              <a:gd name="connsiteX10" fmla="*/ 8439150 w 8439150"/>
              <a:gd name="connsiteY10" fmla="*/ 2457450 h 2457450"/>
              <a:gd name="connsiteX11" fmla="*/ 8439150 w 8439150"/>
              <a:gd name="connsiteY11" fmla="*/ 0 h 2457450"/>
              <a:gd name="connsiteX12" fmla="*/ 6591300 w 8439150"/>
              <a:gd name="connsiteY12" fmla="*/ 0 h 2457450"/>
              <a:gd name="connsiteX13" fmla="*/ 6505575 w 8439150"/>
              <a:gd name="connsiteY13" fmla="*/ 114300 h 2457450"/>
              <a:gd name="connsiteX14" fmla="*/ 6496050 w 8439150"/>
              <a:gd name="connsiteY14" fmla="*/ 438150 h 2457450"/>
              <a:gd name="connsiteX15" fmla="*/ 6438900 w 8439150"/>
              <a:gd name="connsiteY15" fmla="*/ 523875 h 2457450"/>
              <a:gd name="connsiteX16" fmla="*/ 0 w 8439150"/>
              <a:gd name="connsiteY16" fmla="*/ 609600 h 2457450"/>
              <a:gd name="connsiteX0" fmla="*/ 19050 w 8258175"/>
              <a:gd name="connsiteY0" fmla="*/ 571500 h 2457450"/>
              <a:gd name="connsiteX1" fmla="*/ 0 w 8258175"/>
              <a:gd name="connsiteY1" fmla="*/ 1819275 h 2457450"/>
              <a:gd name="connsiteX2" fmla="*/ 2190750 w 8258175"/>
              <a:gd name="connsiteY2" fmla="*/ 1838325 h 2457450"/>
              <a:gd name="connsiteX3" fmla="*/ 2324100 w 8258175"/>
              <a:gd name="connsiteY3" fmla="*/ 1914525 h 2457450"/>
              <a:gd name="connsiteX4" fmla="*/ 2314575 w 8258175"/>
              <a:gd name="connsiteY4" fmla="*/ 2047875 h 2457450"/>
              <a:gd name="connsiteX5" fmla="*/ 2400300 w 8258175"/>
              <a:gd name="connsiteY5" fmla="*/ 2114550 h 2457450"/>
              <a:gd name="connsiteX6" fmla="*/ 6210300 w 8258175"/>
              <a:gd name="connsiteY6" fmla="*/ 2076450 h 2457450"/>
              <a:gd name="connsiteX7" fmla="*/ 6276975 w 8258175"/>
              <a:gd name="connsiteY7" fmla="*/ 2133600 h 2457450"/>
              <a:gd name="connsiteX8" fmla="*/ 6296025 w 8258175"/>
              <a:gd name="connsiteY8" fmla="*/ 2381250 h 2457450"/>
              <a:gd name="connsiteX9" fmla="*/ 6353175 w 8258175"/>
              <a:gd name="connsiteY9" fmla="*/ 2457450 h 2457450"/>
              <a:gd name="connsiteX10" fmla="*/ 8258175 w 8258175"/>
              <a:gd name="connsiteY10" fmla="*/ 2457450 h 2457450"/>
              <a:gd name="connsiteX11" fmla="*/ 8258175 w 8258175"/>
              <a:gd name="connsiteY11" fmla="*/ 0 h 2457450"/>
              <a:gd name="connsiteX12" fmla="*/ 6410325 w 8258175"/>
              <a:gd name="connsiteY12" fmla="*/ 0 h 2457450"/>
              <a:gd name="connsiteX13" fmla="*/ 6324600 w 8258175"/>
              <a:gd name="connsiteY13" fmla="*/ 114300 h 2457450"/>
              <a:gd name="connsiteX14" fmla="*/ 6315075 w 8258175"/>
              <a:gd name="connsiteY14" fmla="*/ 438150 h 2457450"/>
              <a:gd name="connsiteX15" fmla="*/ 6257925 w 8258175"/>
              <a:gd name="connsiteY15" fmla="*/ 523875 h 2457450"/>
              <a:gd name="connsiteX16" fmla="*/ 19050 w 8258175"/>
              <a:gd name="connsiteY16" fmla="*/ 571500 h 2457450"/>
              <a:gd name="connsiteX0" fmla="*/ 19050 w 8258175"/>
              <a:gd name="connsiteY0" fmla="*/ 571500 h 2457450"/>
              <a:gd name="connsiteX1" fmla="*/ 0 w 8258175"/>
              <a:gd name="connsiteY1" fmla="*/ 1819275 h 2457450"/>
              <a:gd name="connsiteX2" fmla="*/ 2190750 w 8258175"/>
              <a:gd name="connsiteY2" fmla="*/ 1838325 h 2457450"/>
              <a:gd name="connsiteX3" fmla="*/ 2276475 w 8258175"/>
              <a:gd name="connsiteY3" fmla="*/ 1914525 h 2457450"/>
              <a:gd name="connsiteX4" fmla="*/ 2314575 w 8258175"/>
              <a:gd name="connsiteY4" fmla="*/ 2047875 h 2457450"/>
              <a:gd name="connsiteX5" fmla="*/ 2400300 w 8258175"/>
              <a:gd name="connsiteY5" fmla="*/ 2114550 h 2457450"/>
              <a:gd name="connsiteX6" fmla="*/ 6210300 w 8258175"/>
              <a:gd name="connsiteY6" fmla="*/ 2076450 h 2457450"/>
              <a:gd name="connsiteX7" fmla="*/ 6276975 w 8258175"/>
              <a:gd name="connsiteY7" fmla="*/ 2133600 h 2457450"/>
              <a:gd name="connsiteX8" fmla="*/ 6296025 w 8258175"/>
              <a:gd name="connsiteY8" fmla="*/ 2381250 h 2457450"/>
              <a:gd name="connsiteX9" fmla="*/ 6353175 w 8258175"/>
              <a:gd name="connsiteY9" fmla="*/ 2457450 h 2457450"/>
              <a:gd name="connsiteX10" fmla="*/ 8258175 w 8258175"/>
              <a:gd name="connsiteY10" fmla="*/ 2457450 h 2457450"/>
              <a:gd name="connsiteX11" fmla="*/ 8258175 w 8258175"/>
              <a:gd name="connsiteY11" fmla="*/ 0 h 2457450"/>
              <a:gd name="connsiteX12" fmla="*/ 6410325 w 8258175"/>
              <a:gd name="connsiteY12" fmla="*/ 0 h 2457450"/>
              <a:gd name="connsiteX13" fmla="*/ 6324600 w 8258175"/>
              <a:gd name="connsiteY13" fmla="*/ 114300 h 2457450"/>
              <a:gd name="connsiteX14" fmla="*/ 6315075 w 8258175"/>
              <a:gd name="connsiteY14" fmla="*/ 438150 h 2457450"/>
              <a:gd name="connsiteX15" fmla="*/ 6257925 w 8258175"/>
              <a:gd name="connsiteY15" fmla="*/ 523875 h 2457450"/>
              <a:gd name="connsiteX16" fmla="*/ 19050 w 8258175"/>
              <a:gd name="connsiteY16" fmla="*/ 571500 h 2457450"/>
              <a:gd name="connsiteX0" fmla="*/ 19050 w 8258175"/>
              <a:gd name="connsiteY0" fmla="*/ 571500 h 2457450"/>
              <a:gd name="connsiteX1" fmla="*/ 0 w 8258175"/>
              <a:gd name="connsiteY1" fmla="*/ 1819275 h 2457450"/>
              <a:gd name="connsiteX2" fmla="*/ 2190750 w 8258175"/>
              <a:gd name="connsiteY2" fmla="*/ 1838325 h 2457450"/>
              <a:gd name="connsiteX3" fmla="*/ 2305050 w 8258175"/>
              <a:gd name="connsiteY3" fmla="*/ 1914525 h 2457450"/>
              <a:gd name="connsiteX4" fmla="*/ 2314575 w 8258175"/>
              <a:gd name="connsiteY4" fmla="*/ 2047875 h 2457450"/>
              <a:gd name="connsiteX5" fmla="*/ 2400300 w 8258175"/>
              <a:gd name="connsiteY5" fmla="*/ 2114550 h 2457450"/>
              <a:gd name="connsiteX6" fmla="*/ 6210300 w 8258175"/>
              <a:gd name="connsiteY6" fmla="*/ 2076450 h 2457450"/>
              <a:gd name="connsiteX7" fmla="*/ 6276975 w 8258175"/>
              <a:gd name="connsiteY7" fmla="*/ 2133600 h 2457450"/>
              <a:gd name="connsiteX8" fmla="*/ 6296025 w 8258175"/>
              <a:gd name="connsiteY8" fmla="*/ 2381250 h 2457450"/>
              <a:gd name="connsiteX9" fmla="*/ 6353175 w 8258175"/>
              <a:gd name="connsiteY9" fmla="*/ 2457450 h 2457450"/>
              <a:gd name="connsiteX10" fmla="*/ 8258175 w 8258175"/>
              <a:gd name="connsiteY10" fmla="*/ 2457450 h 2457450"/>
              <a:gd name="connsiteX11" fmla="*/ 8258175 w 8258175"/>
              <a:gd name="connsiteY11" fmla="*/ 0 h 2457450"/>
              <a:gd name="connsiteX12" fmla="*/ 6410325 w 8258175"/>
              <a:gd name="connsiteY12" fmla="*/ 0 h 2457450"/>
              <a:gd name="connsiteX13" fmla="*/ 6324600 w 8258175"/>
              <a:gd name="connsiteY13" fmla="*/ 114300 h 2457450"/>
              <a:gd name="connsiteX14" fmla="*/ 6315075 w 8258175"/>
              <a:gd name="connsiteY14" fmla="*/ 438150 h 2457450"/>
              <a:gd name="connsiteX15" fmla="*/ 6257925 w 8258175"/>
              <a:gd name="connsiteY15" fmla="*/ 523875 h 2457450"/>
              <a:gd name="connsiteX16" fmla="*/ 19050 w 8258175"/>
              <a:gd name="connsiteY16" fmla="*/ 571500 h 2457450"/>
              <a:gd name="connsiteX0" fmla="*/ 19050 w 8258175"/>
              <a:gd name="connsiteY0" fmla="*/ 571500 h 2457450"/>
              <a:gd name="connsiteX1" fmla="*/ 0 w 8258175"/>
              <a:gd name="connsiteY1" fmla="*/ 1819275 h 2457450"/>
              <a:gd name="connsiteX2" fmla="*/ 2190750 w 8258175"/>
              <a:gd name="connsiteY2" fmla="*/ 1838325 h 2457450"/>
              <a:gd name="connsiteX3" fmla="*/ 2314575 w 8258175"/>
              <a:gd name="connsiteY3" fmla="*/ 1914525 h 2457450"/>
              <a:gd name="connsiteX4" fmla="*/ 2314575 w 8258175"/>
              <a:gd name="connsiteY4" fmla="*/ 2047875 h 2457450"/>
              <a:gd name="connsiteX5" fmla="*/ 2400300 w 8258175"/>
              <a:gd name="connsiteY5" fmla="*/ 2114550 h 2457450"/>
              <a:gd name="connsiteX6" fmla="*/ 6210300 w 8258175"/>
              <a:gd name="connsiteY6" fmla="*/ 2076450 h 2457450"/>
              <a:gd name="connsiteX7" fmla="*/ 6276975 w 8258175"/>
              <a:gd name="connsiteY7" fmla="*/ 2133600 h 2457450"/>
              <a:gd name="connsiteX8" fmla="*/ 6296025 w 8258175"/>
              <a:gd name="connsiteY8" fmla="*/ 2381250 h 2457450"/>
              <a:gd name="connsiteX9" fmla="*/ 6353175 w 8258175"/>
              <a:gd name="connsiteY9" fmla="*/ 2457450 h 2457450"/>
              <a:gd name="connsiteX10" fmla="*/ 8258175 w 8258175"/>
              <a:gd name="connsiteY10" fmla="*/ 2457450 h 2457450"/>
              <a:gd name="connsiteX11" fmla="*/ 8258175 w 8258175"/>
              <a:gd name="connsiteY11" fmla="*/ 0 h 2457450"/>
              <a:gd name="connsiteX12" fmla="*/ 6410325 w 8258175"/>
              <a:gd name="connsiteY12" fmla="*/ 0 h 2457450"/>
              <a:gd name="connsiteX13" fmla="*/ 6324600 w 8258175"/>
              <a:gd name="connsiteY13" fmla="*/ 114300 h 2457450"/>
              <a:gd name="connsiteX14" fmla="*/ 6315075 w 8258175"/>
              <a:gd name="connsiteY14" fmla="*/ 438150 h 2457450"/>
              <a:gd name="connsiteX15" fmla="*/ 6257925 w 8258175"/>
              <a:gd name="connsiteY15" fmla="*/ 523875 h 2457450"/>
              <a:gd name="connsiteX16" fmla="*/ 19050 w 8258175"/>
              <a:gd name="connsiteY16" fmla="*/ 571500 h 2457450"/>
              <a:gd name="connsiteX0" fmla="*/ 0 w 8279318"/>
              <a:gd name="connsiteY0" fmla="*/ 531307 h 2457450"/>
              <a:gd name="connsiteX1" fmla="*/ 21143 w 8279318"/>
              <a:gd name="connsiteY1" fmla="*/ 1819275 h 2457450"/>
              <a:gd name="connsiteX2" fmla="*/ 2211893 w 8279318"/>
              <a:gd name="connsiteY2" fmla="*/ 1838325 h 2457450"/>
              <a:gd name="connsiteX3" fmla="*/ 2335718 w 8279318"/>
              <a:gd name="connsiteY3" fmla="*/ 1914525 h 2457450"/>
              <a:gd name="connsiteX4" fmla="*/ 2335718 w 8279318"/>
              <a:gd name="connsiteY4" fmla="*/ 2047875 h 2457450"/>
              <a:gd name="connsiteX5" fmla="*/ 2421443 w 8279318"/>
              <a:gd name="connsiteY5" fmla="*/ 2114550 h 2457450"/>
              <a:gd name="connsiteX6" fmla="*/ 6231443 w 8279318"/>
              <a:gd name="connsiteY6" fmla="*/ 2076450 h 2457450"/>
              <a:gd name="connsiteX7" fmla="*/ 6298118 w 8279318"/>
              <a:gd name="connsiteY7" fmla="*/ 2133600 h 2457450"/>
              <a:gd name="connsiteX8" fmla="*/ 6317168 w 8279318"/>
              <a:gd name="connsiteY8" fmla="*/ 2381250 h 2457450"/>
              <a:gd name="connsiteX9" fmla="*/ 6374318 w 8279318"/>
              <a:gd name="connsiteY9" fmla="*/ 2457450 h 2457450"/>
              <a:gd name="connsiteX10" fmla="*/ 8279318 w 8279318"/>
              <a:gd name="connsiteY10" fmla="*/ 2457450 h 2457450"/>
              <a:gd name="connsiteX11" fmla="*/ 8279318 w 8279318"/>
              <a:gd name="connsiteY11" fmla="*/ 0 h 2457450"/>
              <a:gd name="connsiteX12" fmla="*/ 6431468 w 8279318"/>
              <a:gd name="connsiteY12" fmla="*/ 0 h 2457450"/>
              <a:gd name="connsiteX13" fmla="*/ 6345743 w 8279318"/>
              <a:gd name="connsiteY13" fmla="*/ 114300 h 2457450"/>
              <a:gd name="connsiteX14" fmla="*/ 6336218 w 8279318"/>
              <a:gd name="connsiteY14" fmla="*/ 438150 h 2457450"/>
              <a:gd name="connsiteX15" fmla="*/ 6279068 w 8279318"/>
              <a:gd name="connsiteY15" fmla="*/ 523875 h 2457450"/>
              <a:gd name="connsiteX16" fmla="*/ 0 w 8279318"/>
              <a:gd name="connsiteY16" fmla="*/ 531307 h 2457450"/>
              <a:gd name="connsiteX0" fmla="*/ 0 w 8279318"/>
              <a:gd name="connsiteY0" fmla="*/ 531307 h 2457450"/>
              <a:gd name="connsiteX1" fmla="*/ 21143 w 8279318"/>
              <a:gd name="connsiteY1" fmla="*/ 1819275 h 2457450"/>
              <a:gd name="connsiteX2" fmla="*/ 2211893 w 8279318"/>
              <a:gd name="connsiteY2" fmla="*/ 1838325 h 2457450"/>
              <a:gd name="connsiteX3" fmla="*/ 2335718 w 8279318"/>
              <a:gd name="connsiteY3" fmla="*/ 1914525 h 2457450"/>
              <a:gd name="connsiteX4" fmla="*/ 2335718 w 8279318"/>
              <a:gd name="connsiteY4" fmla="*/ 2047875 h 2457450"/>
              <a:gd name="connsiteX5" fmla="*/ 2421443 w 8279318"/>
              <a:gd name="connsiteY5" fmla="*/ 2114550 h 2457450"/>
              <a:gd name="connsiteX6" fmla="*/ 6231443 w 8279318"/>
              <a:gd name="connsiteY6" fmla="*/ 2076450 h 2457450"/>
              <a:gd name="connsiteX7" fmla="*/ 6298118 w 8279318"/>
              <a:gd name="connsiteY7" fmla="*/ 2133600 h 2457450"/>
              <a:gd name="connsiteX8" fmla="*/ 6317168 w 8279318"/>
              <a:gd name="connsiteY8" fmla="*/ 2381250 h 2457450"/>
              <a:gd name="connsiteX9" fmla="*/ 6374318 w 8279318"/>
              <a:gd name="connsiteY9" fmla="*/ 2457450 h 2457450"/>
              <a:gd name="connsiteX10" fmla="*/ 8279318 w 8279318"/>
              <a:gd name="connsiteY10" fmla="*/ 2457450 h 2457450"/>
              <a:gd name="connsiteX11" fmla="*/ 8279318 w 8279318"/>
              <a:gd name="connsiteY11" fmla="*/ 0 h 2457450"/>
              <a:gd name="connsiteX12" fmla="*/ 6431468 w 8279318"/>
              <a:gd name="connsiteY12" fmla="*/ 0 h 2457450"/>
              <a:gd name="connsiteX13" fmla="*/ 6345743 w 8279318"/>
              <a:gd name="connsiteY13" fmla="*/ 114300 h 2457450"/>
              <a:gd name="connsiteX14" fmla="*/ 6336218 w 8279318"/>
              <a:gd name="connsiteY14" fmla="*/ 377860 h 2457450"/>
              <a:gd name="connsiteX15" fmla="*/ 6279068 w 8279318"/>
              <a:gd name="connsiteY15" fmla="*/ 523875 h 2457450"/>
              <a:gd name="connsiteX16" fmla="*/ 0 w 8279318"/>
              <a:gd name="connsiteY16" fmla="*/ 531307 h 2457450"/>
              <a:gd name="connsiteX0" fmla="*/ 0 w 8279318"/>
              <a:gd name="connsiteY0" fmla="*/ 531307 h 2457450"/>
              <a:gd name="connsiteX1" fmla="*/ 21143 w 8279318"/>
              <a:gd name="connsiteY1" fmla="*/ 1819275 h 2457450"/>
              <a:gd name="connsiteX2" fmla="*/ 2211893 w 8279318"/>
              <a:gd name="connsiteY2" fmla="*/ 1838325 h 2457450"/>
              <a:gd name="connsiteX3" fmla="*/ 2335718 w 8279318"/>
              <a:gd name="connsiteY3" fmla="*/ 1914525 h 2457450"/>
              <a:gd name="connsiteX4" fmla="*/ 2335718 w 8279318"/>
              <a:gd name="connsiteY4" fmla="*/ 2047875 h 2457450"/>
              <a:gd name="connsiteX5" fmla="*/ 2421443 w 8279318"/>
              <a:gd name="connsiteY5" fmla="*/ 2114550 h 2457450"/>
              <a:gd name="connsiteX6" fmla="*/ 6231443 w 8279318"/>
              <a:gd name="connsiteY6" fmla="*/ 2076450 h 2457450"/>
              <a:gd name="connsiteX7" fmla="*/ 6298118 w 8279318"/>
              <a:gd name="connsiteY7" fmla="*/ 2133600 h 2457450"/>
              <a:gd name="connsiteX8" fmla="*/ 6317168 w 8279318"/>
              <a:gd name="connsiteY8" fmla="*/ 2381250 h 2457450"/>
              <a:gd name="connsiteX9" fmla="*/ 6374318 w 8279318"/>
              <a:gd name="connsiteY9" fmla="*/ 2457450 h 2457450"/>
              <a:gd name="connsiteX10" fmla="*/ 8279318 w 8279318"/>
              <a:gd name="connsiteY10" fmla="*/ 2457450 h 2457450"/>
              <a:gd name="connsiteX11" fmla="*/ 8279318 w 8279318"/>
              <a:gd name="connsiteY11" fmla="*/ 0 h 2457450"/>
              <a:gd name="connsiteX12" fmla="*/ 6431468 w 8279318"/>
              <a:gd name="connsiteY12" fmla="*/ 0 h 2457450"/>
              <a:gd name="connsiteX13" fmla="*/ 6345743 w 8279318"/>
              <a:gd name="connsiteY13" fmla="*/ 114300 h 2457450"/>
              <a:gd name="connsiteX14" fmla="*/ 6336218 w 8279318"/>
              <a:gd name="connsiteY14" fmla="*/ 377860 h 2457450"/>
              <a:gd name="connsiteX15" fmla="*/ 6258972 w 8279318"/>
              <a:gd name="connsiteY15" fmla="*/ 473633 h 2457450"/>
              <a:gd name="connsiteX16" fmla="*/ 0 w 8279318"/>
              <a:gd name="connsiteY16" fmla="*/ 531307 h 2457450"/>
              <a:gd name="connsiteX0" fmla="*/ 0 w 8269270"/>
              <a:gd name="connsiteY0" fmla="*/ 491114 h 2457450"/>
              <a:gd name="connsiteX1" fmla="*/ 11095 w 8269270"/>
              <a:gd name="connsiteY1" fmla="*/ 1819275 h 2457450"/>
              <a:gd name="connsiteX2" fmla="*/ 2201845 w 8269270"/>
              <a:gd name="connsiteY2" fmla="*/ 1838325 h 2457450"/>
              <a:gd name="connsiteX3" fmla="*/ 2325670 w 8269270"/>
              <a:gd name="connsiteY3" fmla="*/ 1914525 h 2457450"/>
              <a:gd name="connsiteX4" fmla="*/ 2325670 w 8269270"/>
              <a:gd name="connsiteY4" fmla="*/ 2047875 h 2457450"/>
              <a:gd name="connsiteX5" fmla="*/ 2411395 w 8269270"/>
              <a:gd name="connsiteY5" fmla="*/ 2114550 h 2457450"/>
              <a:gd name="connsiteX6" fmla="*/ 6221395 w 8269270"/>
              <a:gd name="connsiteY6" fmla="*/ 2076450 h 2457450"/>
              <a:gd name="connsiteX7" fmla="*/ 6288070 w 8269270"/>
              <a:gd name="connsiteY7" fmla="*/ 2133600 h 2457450"/>
              <a:gd name="connsiteX8" fmla="*/ 6307120 w 8269270"/>
              <a:gd name="connsiteY8" fmla="*/ 2381250 h 2457450"/>
              <a:gd name="connsiteX9" fmla="*/ 6364270 w 8269270"/>
              <a:gd name="connsiteY9" fmla="*/ 2457450 h 2457450"/>
              <a:gd name="connsiteX10" fmla="*/ 8269270 w 8269270"/>
              <a:gd name="connsiteY10" fmla="*/ 2457450 h 2457450"/>
              <a:gd name="connsiteX11" fmla="*/ 8269270 w 8269270"/>
              <a:gd name="connsiteY11" fmla="*/ 0 h 2457450"/>
              <a:gd name="connsiteX12" fmla="*/ 6421420 w 8269270"/>
              <a:gd name="connsiteY12" fmla="*/ 0 h 2457450"/>
              <a:gd name="connsiteX13" fmla="*/ 6335695 w 8269270"/>
              <a:gd name="connsiteY13" fmla="*/ 114300 h 2457450"/>
              <a:gd name="connsiteX14" fmla="*/ 6326170 w 8269270"/>
              <a:gd name="connsiteY14" fmla="*/ 377860 h 2457450"/>
              <a:gd name="connsiteX15" fmla="*/ 6248924 w 8269270"/>
              <a:gd name="connsiteY15" fmla="*/ 473633 h 2457450"/>
              <a:gd name="connsiteX16" fmla="*/ 0 w 8269270"/>
              <a:gd name="connsiteY16" fmla="*/ 491114 h 2457450"/>
              <a:gd name="connsiteX0" fmla="*/ 0 w 8269270"/>
              <a:gd name="connsiteY0" fmla="*/ 491114 h 2457450"/>
              <a:gd name="connsiteX1" fmla="*/ 11095 w 8269270"/>
              <a:gd name="connsiteY1" fmla="*/ 1819275 h 2457450"/>
              <a:gd name="connsiteX2" fmla="*/ 2201845 w 8269270"/>
              <a:gd name="connsiteY2" fmla="*/ 1838325 h 2457450"/>
              <a:gd name="connsiteX3" fmla="*/ 2325670 w 8269270"/>
              <a:gd name="connsiteY3" fmla="*/ 1914525 h 2457450"/>
              <a:gd name="connsiteX4" fmla="*/ 2325670 w 8269270"/>
              <a:gd name="connsiteY4" fmla="*/ 2047875 h 2457450"/>
              <a:gd name="connsiteX5" fmla="*/ 2411395 w 8269270"/>
              <a:gd name="connsiteY5" fmla="*/ 2114550 h 2457450"/>
              <a:gd name="connsiteX6" fmla="*/ 6221395 w 8269270"/>
              <a:gd name="connsiteY6" fmla="*/ 2076450 h 2457450"/>
              <a:gd name="connsiteX7" fmla="*/ 6288070 w 8269270"/>
              <a:gd name="connsiteY7" fmla="*/ 2133600 h 2457450"/>
              <a:gd name="connsiteX8" fmla="*/ 6307120 w 8269270"/>
              <a:gd name="connsiteY8" fmla="*/ 2381250 h 2457450"/>
              <a:gd name="connsiteX9" fmla="*/ 6364270 w 8269270"/>
              <a:gd name="connsiteY9" fmla="*/ 2457450 h 2457450"/>
              <a:gd name="connsiteX10" fmla="*/ 8269270 w 8269270"/>
              <a:gd name="connsiteY10" fmla="*/ 2457450 h 2457450"/>
              <a:gd name="connsiteX11" fmla="*/ 8269270 w 8269270"/>
              <a:gd name="connsiteY11" fmla="*/ 0 h 2457450"/>
              <a:gd name="connsiteX12" fmla="*/ 6421420 w 8269270"/>
              <a:gd name="connsiteY12" fmla="*/ 0 h 2457450"/>
              <a:gd name="connsiteX13" fmla="*/ 6335695 w 8269270"/>
              <a:gd name="connsiteY13" fmla="*/ 114300 h 2457450"/>
              <a:gd name="connsiteX14" fmla="*/ 6326170 w 8269270"/>
              <a:gd name="connsiteY14" fmla="*/ 297474 h 2457450"/>
              <a:gd name="connsiteX15" fmla="*/ 6248924 w 8269270"/>
              <a:gd name="connsiteY15" fmla="*/ 473633 h 2457450"/>
              <a:gd name="connsiteX16" fmla="*/ 0 w 8269270"/>
              <a:gd name="connsiteY16" fmla="*/ 491114 h 2457450"/>
              <a:gd name="connsiteX0" fmla="*/ 0 w 8269270"/>
              <a:gd name="connsiteY0" fmla="*/ 491114 h 2457450"/>
              <a:gd name="connsiteX1" fmla="*/ 11095 w 8269270"/>
              <a:gd name="connsiteY1" fmla="*/ 1819275 h 2457450"/>
              <a:gd name="connsiteX2" fmla="*/ 2201845 w 8269270"/>
              <a:gd name="connsiteY2" fmla="*/ 1838325 h 2457450"/>
              <a:gd name="connsiteX3" fmla="*/ 2325670 w 8269270"/>
              <a:gd name="connsiteY3" fmla="*/ 1914525 h 2457450"/>
              <a:gd name="connsiteX4" fmla="*/ 2325670 w 8269270"/>
              <a:gd name="connsiteY4" fmla="*/ 2047875 h 2457450"/>
              <a:gd name="connsiteX5" fmla="*/ 2411395 w 8269270"/>
              <a:gd name="connsiteY5" fmla="*/ 2114550 h 2457450"/>
              <a:gd name="connsiteX6" fmla="*/ 6221395 w 8269270"/>
              <a:gd name="connsiteY6" fmla="*/ 2076450 h 2457450"/>
              <a:gd name="connsiteX7" fmla="*/ 6288070 w 8269270"/>
              <a:gd name="connsiteY7" fmla="*/ 2133600 h 2457450"/>
              <a:gd name="connsiteX8" fmla="*/ 6307120 w 8269270"/>
              <a:gd name="connsiteY8" fmla="*/ 2381250 h 2457450"/>
              <a:gd name="connsiteX9" fmla="*/ 6364270 w 8269270"/>
              <a:gd name="connsiteY9" fmla="*/ 2457450 h 2457450"/>
              <a:gd name="connsiteX10" fmla="*/ 8269270 w 8269270"/>
              <a:gd name="connsiteY10" fmla="*/ 2457450 h 2457450"/>
              <a:gd name="connsiteX11" fmla="*/ 8269270 w 8269270"/>
              <a:gd name="connsiteY11" fmla="*/ 0 h 2457450"/>
              <a:gd name="connsiteX12" fmla="*/ 6421420 w 8269270"/>
              <a:gd name="connsiteY12" fmla="*/ 0 h 2457450"/>
              <a:gd name="connsiteX13" fmla="*/ 6335695 w 8269270"/>
              <a:gd name="connsiteY13" fmla="*/ 114300 h 2457450"/>
              <a:gd name="connsiteX14" fmla="*/ 6326170 w 8269270"/>
              <a:gd name="connsiteY14" fmla="*/ 297474 h 2457450"/>
              <a:gd name="connsiteX15" fmla="*/ 6238876 w 8269270"/>
              <a:gd name="connsiteY15" fmla="*/ 413343 h 2457450"/>
              <a:gd name="connsiteX16" fmla="*/ 0 w 8269270"/>
              <a:gd name="connsiteY16" fmla="*/ 491114 h 2457450"/>
              <a:gd name="connsiteX0" fmla="*/ 9550 w 8258723"/>
              <a:gd name="connsiteY0" fmla="*/ 420775 h 2457450"/>
              <a:gd name="connsiteX1" fmla="*/ 548 w 8258723"/>
              <a:gd name="connsiteY1" fmla="*/ 1819275 h 2457450"/>
              <a:gd name="connsiteX2" fmla="*/ 2191298 w 8258723"/>
              <a:gd name="connsiteY2" fmla="*/ 1838325 h 2457450"/>
              <a:gd name="connsiteX3" fmla="*/ 2315123 w 8258723"/>
              <a:gd name="connsiteY3" fmla="*/ 1914525 h 2457450"/>
              <a:gd name="connsiteX4" fmla="*/ 2315123 w 8258723"/>
              <a:gd name="connsiteY4" fmla="*/ 2047875 h 2457450"/>
              <a:gd name="connsiteX5" fmla="*/ 2400848 w 8258723"/>
              <a:gd name="connsiteY5" fmla="*/ 2114550 h 2457450"/>
              <a:gd name="connsiteX6" fmla="*/ 6210848 w 8258723"/>
              <a:gd name="connsiteY6" fmla="*/ 2076450 h 2457450"/>
              <a:gd name="connsiteX7" fmla="*/ 6277523 w 8258723"/>
              <a:gd name="connsiteY7" fmla="*/ 2133600 h 2457450"/>
              <a:gd name="connsiteX8" fmla="*/ 6296573 w 8258723"/>
              <a:gd name="connsiteY8" fmla="*/ 2381250 h 2457450"/>
              <a:gd name="connsiteX9" fmla="*/ 6353723 w 8258723"/>
              <a:gd name="connsiteY9" fmla="*/ 2457450 h 2457450"/>
              <a:gd name="connsiteX10" fmla="*/ 8258723 w 8258723"/>
              <a:gd name="connsiteY10" fmla="*/ 2457450 h 2457450"/>
              <a:gd name="connsiteX11" fmla="*/ 8258723 w 8258723"/>
              <a:gd name="connsiteY11" fmla="*/ 0 h 2457450"/>
              <a:gd name="connsiteX12" fmla="*/ 6410873 w 8258723"/>
              <a:gd name="connsiteY12" fmla="*/ 0 h 2457450"/>
              <a:gd name="connsiteX13" fmla="*/ 6325148 w 8258723"/>
              <a:gd name="connsiteY13" fmla="*/ 114300 h 2457450"/>
              <a:gd name="connsiteX14" fmla="*/ 6315623 w 8258723"/>
              <a:gd name="connsiteY14" fmla="*/ 297474 h 2457450"/>
              <a:gd name="connsiteX15" fmla="*/ 6228329 w 8258723"/>
              <a:gd name="connsiteY15" fmla="*/ 413343 h 2457450"/>
              <a:gd name="connsiteX16" fmla="*/ 9550 w 8258723"/>
              <a:gd name="connsiteY16" fmla="*/ 420775 h 2457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258723" h="2457450">
                <a:moveTo>
                  <a:pt x="9550" y="420775"/>
                </a:moveTo>
                <a:cubicBezTo>
                  <a:pt x="13248" y="863495"/>
                  <a:pt x="-3150" y="1376555"/>
                  <a:pt x="548" y="1819275"/>
                </a:cubicBezTo>
                <a:lnTo>
                  <a:pt x="2191298" y="1838325"/>
                </a:lnTo>
                <a:lnTo>
                  <a:pt x="2315123" y="1914525"/>
                </a:lnTo>
                <a:lnTo>
                  <a:pt x="2315123" y="2047875"/>
                </a:lnTo>
                <a:lnTo>
                  <a:pt x="2400848" y="2114550"/>
                </a:lnTo>
                <a:lnTo>
                  <a:pt x="6210848" y="2076450"/>
                </a:lnTo>
                <a:lnTo>
                  <a:pt x="6277523" y="2133600"/>
                </a:lnTo>
                <a:lnTo>
                  <a:pt x="6296573" y="2381250"/>
                </a:lnTo>
                <a:lnTo>
                  <a:pt x="6353723" y="2457450"/>
                </a:lnTo>
                <a:lnTo>
                  <a:pt x="8258723" y="2457450"/>
                </a:lnTo>
                <a:lnTo>
                  <a:pt x="8258723" y="0"/>
                </a:lnTo>
                <a:lnTo>
                  <a:pt x="6410873" y="0"/>
                </a:lnTo>
                <a:lnTo>
                  <a:pt x="6325148" y="114300"/>
                </a:lnTo>
                <a:lnTo>
                  <a:pt x="6315623" y="297474"/>
                </a:lnTo>
                <a:lnTo>
                  <a:pt x="6228329" y="413343"/>
                </a:lnTo>
                <a:lnTo>
                  <a:pt x="9550" y="420775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84" name="Freeform 183"/>
          <p:cNvSpPr/>
          <p:nvPr/>
        </p:nvSpPr>
        <p:spPr>
          <a:xfrm>
            <a:off x="323528" y="4653136"/>
            <a:ext cx="2394246" cy="1872208"/>
          </a:xfrm>
          <a:custGeom>
            <a:avLst/>
            <a:gdLst>
              <a:gd name="connsiteX0" fmla="*/ 9525 w 2638425"/>
              <a:gd name="connsiteY0" fmla="*/ 2085975 h 2133600"/>
              <a:gd name="connsiteX1" fmla="*/ 0 w 2638425"/>
              <a:gd name="connsiteY1" fmla="*/ 0 h 2133600"/>
              <a:gd name="connsiteX2" fmla="*/ 2628900 w 2638425"/>
              <a:gd name="connsiteY2" fmla="*/ 9525 h 2133600"/>
              <a:gd name="connsiteX3" fmla="*/ 2638425 w 2638425"/>
              <a:gd name="connsiteY3" fmla="*/ 2133600 h 2133600"/>
              <a:gd name="connsiteX4" fmla="*/ 9525 w 2638425"/>
              <a:gd name="connsiteY4" fmla="*/ 2085975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38425" h="2133600">
                <a:moveTo>
                  <a:pt x="9525" y="2085975"/>
                </a:moveTo>
                <a:lnTo>
                  <a:pt x="0" y="0"/>
                </a:lnTo>
                <a:lnTo>
                  <a:pt x="2628900" y="9525"/>
                </a:lnTo>
                <a:lnTo>
                  <a:pt x="2638425" y="2133600"/>
                </a:lnTo>
                <a:lnTo>
                  <a:pt x="9525" y="2085975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Playback Engine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27584" y="5805264"/>
            <a:ext cx="1368152" cy="576064"/>
          </a:xfrm>
          <a:prstGeom prst="rect">
            <a:avLst/>
          </a:prstGeom>
          <a:solidFill>
            <a:srgbClr val="FFFDD5"/>
          </a:solidFill>
          <a:ln>
            <a:solidFill>
              <a:srgbClr val="FFF3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 smtClean="0">
                <a:solidFill>
                  <a:schemeClr val="tx1"/>
                </a:solidFill>
              </a:rPr>
              <a:t>Xuggler</a:t>
            </a:r>
            <a:endParaRPr lang="de-CH" dirty="0" smtClean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31540" y="5013176"/>
            <a:ext cx="2160239" cy="5292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 smtClean="0"/>
              <a:t>MediaInputStream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52989" y="3284984"/>
            <a:ext cx="171734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 smtClean="0"/>
              <a:t>FrameFetcher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843808" y="3284984"/>
            <a:ext cx="171734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 smtClean="0"/>
              <a:t>FrameCache</a:t>
            </a:r>
            <a:endParaRPr lang="de-CH" dirty="0" smtClean="0"/>
          </a:p>
        </p:txBody>
      </p:sp>
      <p:sp>
        <p:nvSpPr>
          <p:cNvPr id="8" name="Rounded Rectangle 7"/>
          <p:cNvSpPr/>
          <p:nvPr/>
        </p:nvSpPr>
        <p:spPr>
          <a:xfrm>
            <a:off x="4860032" y="3284984"/>
            <a:ext cx="171734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Controller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876256" y="3945979"/>
            <a:ext cx="171734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 smtClean="0"/>
              <a:t>AudioRenderer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6876256" y="2636912"/>
            <a:ext cx="171734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 smtClean="0"/>
              <a:t>VideoRenderer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865458" y="1792064"/>
            <a:ext cx="1728192" cy="57606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Media Player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426179" y="1554856"/>
            <a:ext cx="914400" cy="4572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Screen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265885" y="1722089"/>
            <a:ext cx="914400" cy="4572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Screen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717773" y="1772816"/>
            <a:ext cx="1440160" cy="4572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 smtClean="0"/>
              <a:t>ControlBar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825786" y="1940049"/>
            <a:ext cx="1440160" cy="4572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 smtClean="0"/>
              <a:t>ControlBar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5" idx="2"/>
            <a:endCxn id="4" idx="0"/>
          </p:cNvCxnSpPr>
          <p:nvPr/>
        </p:nvCxnSpPr>
        <p:spPr>
          <a:xfrm>
            <a:off x="1511660" y="5542384"/>
            <a:ext cx="0" cy="2628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2"/>
            <a:endCxn id="5" idx="0"/>
          </p:cNvCxnSpPr>
          <p:nvPr/>
        </p:nvCxnSpPr>
        <p:spPr>
          <a:xfrm>
            <a:off x="1511659" y="4199384"/>
            <a:ext cx="1" cy="8137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2359001" y="3645024"/>
            <a:ext cx="473479" cy="0"/>
          </a:xfrm>
          <a:prstGeom prst="straightConnector1">
            <a:avLst/>
          </a:prstGeom>
          <a:ln w="19050">
            <a:prstDash val="sys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2377071" y="3933056"/>
            <a:ext cx="473479" cy="0"/>
          </a:xfrm>
          <a:prstGeom prst="straightConnector1">
            <a:avLst/>
          </a:prstGeom>
          <a:ln w="1905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4566574" y="3645024"/>
            <a:ext cx="298884" cy="0"/>
          </a:xfrm>
          <a:prstGeom prst="straightConnector1">
            <a:avLst/>
          </a:prstGeom>
          <a:ln w="19050">
            <a:prstDash val="sys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4566574" y="3933056"/>
            <a:ext cx="298884" cy="0"/>
          </a:xfrm>
          <a:prstGeom prst="straightConnector1">
            <a:avLst/>
          </a:prstGeom>
          <a:ln w="1905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/>
          <p:cNvGrpSpPr/>
          <p:nvPr/>
        </p:nvGrpSpPr>
        <p:grpSpPr>
          <a:xfrm>
            <a:off x="2896766" y="3953282"/>
            <a:ext cx="371368" cy="97440"/>
            <a:chOff x="2905839" y="4579619"/>
            <a:chExt cx="371368" cy="97440"/>
          </a:xfrm>
        </p:grpSpPr>
        <p:sp>
          <p:nvSpPr>
            <p:cNvPr id="53" name="Rectangle 52"/>
            <p:cNvSpPr/>
            <p:nvPr/>
          </p:nvSpPr>
          <p:spPr>
            <a:xfrm>
              <a:off x="2905839" y="4581128"/>
              <a:ext cx="371368" cy="95089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Straight Connector 55"/>
            <p:cNvCxnSpPr>
              <a:stCxn id="53" idx="1"/>
              <a:endCxn id="53" idx="1"/>
            </p:cNvCxnSpPr>
            <p:nvPr/>
          </p:nvCxnSpPr>
          <p:spPr>
            <a:xfrm>
              <a:off x="2905839" y="4628673"/>
              <a:ext cx="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2948590" y="4581127"/>
              <a:ext cx="0" cy="9508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3093030" y="4581128"/>
              <a:ext cx="0" cy="9508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3231010" y="4581128"/>
              <a:ext cx="0" cy="9508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3137206" y="4581128"/>
              <a:ext cx="0" cy="9508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3047760" y="4581970"/>
              <a:ext cx="0" cy="9508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2999474" y="4581126"/>
              <a:ext cx="0" cy="9508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3182474" y="4579619"/>
              <a:ext cx="0" cy="9508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/>
          <p:cNvGrpSpPr/>
          <p:nvPr/>
        </p:nvGrpSpPr>
        <p:grpSpPr>
          <a:xfrm>
            <a:off x="3318767" y="3952106"/>
            <a:ext cx="371368" cy="97440"/>
            <a:chOff x="2905839" y="4579619"/>
            <a:chExt cx="371368" cy="97440"/>
          </a:xfrm>
        </p:grpSpPr>
        <p:sp>
          <p:nvSpPr>
            <p:cNvPr id="69" name="Rectangle 68"/>
            <p:cNvSpPr/>
            <p:nvPr/>
          </p:nvSpPr>
          <p:spPr>
            <a:xfrm>
              <a:off x="2905839" y="4581128"/>
              <a:ext cx="371368" cy="95089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0" name="Straight Connector 69"/>
            <p:cNvCxnSpPr>
              <a:stCxn id="69" idx="1"/>
              <a:endCxn id="69" idx="1"/>
            </p:cNvCxnSpPr>
            <p:nvPr/>
          </p:nvCxnSpPr>
          <p:spPr>
            <a:xfrm>
              <a:off x="2905839" y="4628673"/>
              <a:ext cx="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2948590" y="4581127"/>
              <a:ext cx="0" cy="9508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3093030" y="4581128"/>
              <a:ext cx="0" cy="9508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3231010" y="4581128"/>
              <a:ext cx="0" cy="9508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3137206" y="4581128"/>
              <a:ext cx="0" cy="9508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3047760" y="4581970"/>
              <a:ext cx="0" cy="9508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2999474" y="4581126"/>
              <a:ext cx="0" cy="9508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3182474" y="4579619"/>
              <a:ext cx="0" cy="9508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/>
          <p:cNvGrpSpPr/>
          <p:nvPr/>
        </p:nvGrpSpPr>
        <p:grpSpPr>
          <a:xfrm>
            <a:off x="3737733" y="3953282"/>
            <a:ext cx="371368" cy="97440"/>
            <a:chOff x="2905839" y="4579619"/>
            <a:chExt cx="371368" cy="97440"/>
          </a:xfrm>
        </p:grpSpPr>
        <p:sp>
          <p:nvSpPr>
            <p:cNvPr id="79" name="Rectangle 78"/>
            <p:cNvSpPr/>
            <p:nvPr/>
          </p:nvSpPr>
          <p:spPr>
            <a:xfrm>
              <a:off x="2905839" y="4581128"/>
              <a:ext cx="371368" cy="95089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0" name="Straight Connector 79"/>
            <p:cNvCxnSpPr>
              <a:stCxn id="79" idx="1"/>
              <a:endCxn id="79" idx="1"/>
            </p:cNvCxnSpPr>
            <p:nvPr/>
          </p:nvCxnSpPr>
          <p:spPr>
            <a:xfrm>
              <a:off x="2905839" y="4628673"/>
              <a:ext cx="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2948590" y="4581127"/>
              <a:ext cx="0" cy="9508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3093030" y="4581128"/>
              <a:ext cx="0" cy="9508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>
              <a:off x="3231010" y="4581128"/>
              <a:ext cx="0" cy="9508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>
              <a:off x="3137206" y="4581128"/>
              <a:ext cx="0" cy="9508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3047760" y="4581970"/>
              <a:ext cx="0" cy="9508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2999474" y="4581126"/>
              <a:ext cx="0" cy="9508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3182474" y="4579619"/>
              <a:ext cx="0" cy="9508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8" name="Group 127"/>
          <p:cNvGrpSpPr/>
          <p:nvPr/>
        </p:nvGrpSpPr>
        <p:grpSpPr>
          <a:xfrm>
            <a:off x="4161003" y="3952106"/>
            <a:ext cx="371368" cy="97440"/>
            <a:chOff x="2905839" y="4579619"/>
            <a:chExt cx="371368" cy="97440"/>
          </a:xfrm>
        </p:grpSpPr>
        <p:sp>
          <p:nvSpPr>
            <p:cNvPr id="129" name="Rectangle 128"/>
            <p:cNvSpPr/>
            <p:nvPr/>
          </p:nvSpPr>
          <p:spPr>
            <a:xfrm>
              <a:off x="2905839" y="4581128"/>
              <a:ext cx="371368" cy="95089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0" name="Straight Connector 129"/>
            <p:cNvCxnSpPr>
              <a:stCxn id="129" idx="1"/>
              <a:endCxn id="129" idx="1"/>
            </p:cNvCxnSpPr>
            <p:nvPr/>
          </p:nvCxnSpPr>
          <p:spPr>
            <a:xfrm>
              <a:off x="2905839" y="4628673"/>
              <a:ext cx="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>
              <a:off x="2948590" y="4581127"/>
              <a:ext cx="0" cy="9508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>
              <a:off x="3093030" y="4581128"/>
              <a:ext cx="0" cy="9508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>
              <a:off x="3231010" y="4581128"/>
              <a:ext cx="0" cy="9508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>
              <a:off x="3137206" y="4581128"/>
              <a:ext cx="0" cy="9508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>
              <a:off x="3047760" y="4581970"/>
              <a:ext cx="0" cy="9508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>
              <a:off x="2999474" y="4581126"/>
              <a:ext cx="0" cy="9508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>
              <a:off x="3182474" y="4579619"/>
              <a:ext cx="0" cy="9508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8" name="Straight Arrow Connector 137"/>
          <p:cNvCxnSpPr>
            <a:stCxn id="8" idx="3"/>
            <a:endCxn id="10" idx="1"/>
          </p:cNvCxnSpPr>
          <p:nvPr/>
        </p:nvCxnSpPr>
        <p:spPr>
          <a:xfrm flipV="1">
            <a:off x="6577372" y="3094112"/>
            <a:ext cx="298884" cy="648072"/>
          </a:xfrm>
          <a:prstGeom prst="straightConnector1">
            <a:avLst/>
          </a:prstGeom>
          <a:ln w="19050">
            <a:prstDash val="sys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8" idx="3"/>
            <a:endCxn id="9" idx="1"/>
          </p:cNvCxnSpPr>
          <p:nvPr/>
        </p:nvCxnSpPr>
        <p:spPr>
          <a:xfrm>
            <a:off x="6577372" y="3742184"/>
            <a:ext cx="298884" cy="660995"/>
          </a:xfrm>
          <a:prstGeom prst="straightConnector1">
            <a:avLst/>
          </a:prstGeom>
          <a:ln w="19050">
            <a:prstDash val="sys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>
            <a:off x="5868144" y="2368128"/>
            <a:ext cx="0" cy="916856"/>
          </a:xfrm>
          <a:prstGeom prst="straightConnector1">
            <a:avLst/>
          </a:prstGeom>
          <a:ln w="19050">
            <a:prstDash val="sys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 flipH="1" flipV="1">
            <a:off x="5580112" y="2368128"/>
            <a:ext cx="24447" cy="916856"/>
          </a:xfrm>
          <a:prstGeom prst="straightConnector1">
            <a:avLst/>
          </a:prstGeom>
          <a:ln w="1905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Oval 156"/>
          <p:cNvSpPr/>
          <p:nvPr/>
        </p:nvSpPr>
        <p:spPr>
          <a:xfrm>
            <a:off x="1115616" y="1652921"/>
            <a:ext cx="914400" cy="51663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App</a:t>
            </a:r>
            <a:endParaRPr lang="en-US" dirty="0"/>
          </a:p>
        </p:txBody>
      </p:sp>
      <p:cxnSp>
        <p:nvCxnSpPr>
          <p:cNvPr id="159" name="Curved Connector 158"/>
          <p:cNvCxnSpPr>
            <a:stCxn id="157" idx="0"/>
            <a:endCxn id="11" idx="0"/>
          </p:cNvCxnSpPr>
          <p:nvPr/>
        </p:nvCxnSpPr>
        <p:spPr>
          <a:xfrm rot="16200000" flipH="1">
            <a:off x="3581613" y="-355877"/>
            <a:ext cx="139143" cy="4156738"/>
          </a:xfrm>
          <a:prstGeom prst="curvedConnector3">
            <a:avLst>
              <a:gd name="adj1" fmla="val -164291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>
            <a:stCxn id="15" idx="3"/>
            <a:endCxn id="11" idx="1"/>
          </p:cNvCxnSpPr>
          <p:nvPr/>
        </p:nvCxnSpPr>
        <p:spPr>
          <a:xfrm flipV="1">
            <a:off x="4265946" y="2080096"/>
            <a:ext cx="599512" cy="885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>
            <a:stCxn id="13" idx="1"/>
            <a:endCxn id="11" idx="3"/>
          </p:cNvCxnSpPr>
          <p:nvPr/>
        </p:nvCxnSpPr>
        <p:spPr>
          <a:xfrm flipH="1">
            <a:off x="6593650" y="1950689"/>
            <a:ext cx="672235" cy="1294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>
            <a:stCxn id="10" idx="0"/>
            <a:endCxn id="13" idx="2"/>
          </p:cNvCxnSpPr>
          <p:nvPr/>
        </p:nvCxnSpPr>
        <p:spPr>
          <a:xfrm flipH="1" flipV="1">
            <a:off x="7723085" y="2179289"/>
            <a:ext cx="11841" cy="4576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4" name="Group 193"/>
          <p:cNvGrpSpPr/>
          <p:nvPr/>
        </p:nvGrpSpPr>
        <p:grpSpPr>
          <a:xfrm>
            <a:off x="6012159" y="3356992"/>
            <a:ext cx="371369" cy="95933"/>
            <a:chOff x="6012159" y="3419655"/>
            <a:chExt cx="371369" cy="95933"/>
          </a:xfrm>
        </p:grpSpPr>
        <p:sp>
          <p:nvSpPr>
            <p:cNvPr id="119" name="Rectangle 118"/>
            <p:cNvSpPr/>
            <p:nvPr/>
          </p:nvSpPr>
          <p:spPr>
            <a:xfrm>
              <a:off x="6012160" y="3419657"/>
              <a:ext cx="371368" cy="95089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0" name="Straight Connector 119"/>
            <p:cNvCxnSpPr>
              <a:stCxn id="119" idx="1"/>
              <a:endCxn id="119" idx="1"/>
            </p:cNvCxnSpPr>
            <p:nvPr/>
          </p:nvCxnSpPr>
          <p:spPr>
            <a:xfrm>
              <a:off x="6012160" y="3467202"/>
              <a:ext cx="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>
              <a:off x="6273162" y="3419657"/>
              <a:ext cx="0" cy="95089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>
              <a:off x="6328764" y="3419657"/>
              <a:ext cx="0" cy="95089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>
              <a:off x="6215987" y="3420499"/>
              <a:ext cx="0" cy="95089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>
              <a:off x="6158177" y="3419655"/>
              <a:ext cx="0" cy="95089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Rectangle 186"/>
            <p:cNvSpPr/>
            <p:nvPr/>
          </p:nvSpPr>
          <p:spPr>
            <a:xfrm>
              <a:off x="6012159" y="3420499"/>
              <a:ext cx="88603" cy="9424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89" name="Straight Arrow Connector 188"/>
          <p:cNvCxnSpPr/>
          <p:nvPr/>
        </p:nvCxnSpPr>
        <p:spPr>
          <a:xfrm flipV="1">
            <a:off x="5745956" y="3405382"/>
            <a:ext cx="194196" cy="33143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Rectangle 190"/>
          <p:cNvSpPr/>
          <p:nvPr/>
        </p:nvSpPr>
        <p:spPr>
          <a:xfrm>
            <a:off x="5652120" y="3434126"/>
            <a:ext cx="45719" cy="680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2" name="Straight Arrow Connector 191"/>
          <p:cNvCxnSpPr/>
          <p:nvPr/>
        </p:nvCxnSpPr>
        <p:spPr>
          <a:xfrm flipV="1">
            <a:off x="6438782" y="3159490"/>
            <a:ext cx="576064" cy="245046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/>
          <p:cNvCxnSpPr/>
          <p:nvPr/>
        </p:nvCxnSpPr>
        <p:spPr>
          <a:xfrm>
            <a:off x="5739429" y="3502157"/>
            <a:ext cx="1275417" cy="545038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/>
          <p:cNvCxnSpPr/>
          <p:nvPr/>
        </p:nvCxnSpPr>
        <p:spPr>
          <a:xfrm flipV="1">
            <a:off x="4944263" y="3468140"/>
            <a:ext cx="648072" cy="1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3" name="Group 202"/>
          <p:cNvGrpSpPr/>
          <p:nvPr/>
        </p:nvGrpSpPr>
        <p:grpSpPr>
          <a:xfrm>
            <a:off x="7043853" y="3995161"/>
            <a:ext cx="371369" cy="95933"/>
            <a:chOff x="6012159" y="3419655"/>
            <a:chExt cx="371369" cy="95933"/>
          </a:xfrm>
        </p:grpSpPr>
        <p:sp>
          <p:nvSpPr>
            <p:cNvPr id="204" name="Rectangle 203"/>
            <p:cNvSpPr/>
            <p:nvPr/>
          </p:nvSpPr>
          <p:spPr>
            <a:xfrm>
              <a:off x="6012160" y="3419657"/>
              <a:ext cx="371368" cy="95089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5" name="Straight Connector 204"/>
            <p:cNvCxnSpPr>
              <a:stCxn id="204" idx="1"/>
              <a:endCxn id="204" idx="1"/>
            </p:cNvCxnSpPr>
            <p:nvPr/>
          </p:nvCxnSpPr>
          <p:spPr>
            <a:xfrm>
              <a:off x="6012160" y="3467202"/>
              <a:ext cx="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/>
          </p:nvCxnSpPr>
          <p:spPr>
            <a:xfrm>
              <a:off x="6273162" y="3419657"/>
              <a:ext cx="0" cy="95089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/>
          </p:nvCxnSpPr>
          <p:spPr>
            <a:xfrm>
              <a:off x="6328764" y="3419657"/>
              <a:ext cx="0" cy="95089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/>
          </p:nvCxnSpPr>
          <p:spPr>
            <a:xfrm>
              <a:off x="6215987" y="3420499"/>
              <a:ext cx="0" cy="95089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>
              <a:off x="6158177" y="3419655"/>
              <a:ext cx="0" cy="95089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Rectangle 209"/>
            <p:cNvSpPr/>
            <p:nvPr/>
          </p:nvSpPr>
          <p:spPr>
            <a:xfrm>
              <a:off x="6012159" y="3420499"/>
              <a:ext cx="88603" cy="9424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2" name="TextBox 211"/>
          <p:cNvSpPr txBox="1"/>
          <p:nvPr/>
        </p:nvSpPr>
        <p:spPr>
          <a:xfrm>
            <a:off x="315994" y="4649910"/>
            <a:ext cx="10512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400" dirty="0" smtClean="0">
                <a:solidFill>
                  <a:schemeClr val="accent2">
                    <a:lumMod val="75000"/>
                  </a:schemeClr>
                </a:solidFill>
              </a:rPr>
              <a:t>Data Access</a:t>
            </a:r>
            <a:endParaRPr 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13" name="TextBox 212"/>
          <p:cNvSpPr txBox="1"/>
          <p:nvPr/>
        </p:nvSpPr>
        <p:spPr>
          <a:xfrm>
            <a:off x="475703" y="2964874"/>
            <a:ext cx="13563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400" dirty="0" smtClean="0">
                <a:solidFill>
                  <a:schemeClr val="accent1">
                    <a:lumMod val="75000"/>
                  </a:schemeClr>
                </a:solidFill>
              </a:rPr>
              <a:t>Playback Engine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4" name="TextBox 213"/>
          <p:cNvSpPr txBox="1"/>
          <p:nvPr/>
        </p:nvSpPr>
        <p:spPr>
          <a:xfrm>
            <a:off x="2606998" y="1454210"/>
            <a:ext cx="19199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400" dirty="0" smtClean="0">
                <a:solidFill>
                  <a:schemeClr val="accent3">
                    <a:lumMod val="75000"/>
                  </a:schemeClr>
                </a:solidFill>
              </a:rPr>
              <a:t>Player GUI Components</a:t>
            </a:r>
            <a:endParaRPr lang="en-US" sz="1400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88735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Player UI Component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484784"/>
            <a:ext cx="8892480" cy="537321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dirty="0"/>
              <a:t>c</a:t>
            </a:r>
            <a:r>
              <a:rPr lang="en-US" sz="2000" dirty="0" smtClean="0"/>
              <a:t>lass </a:t>
            </a:r>
            <a:r>
              <a:rPr lang="en-US" sz="2000" dirty="0" err="1" smtClean="0"/>
              <a:t>MediaPlayer</a:t>
            </a:r>
            <a:r>
              <a:rPr lang="en-US" sz="2000" dirty="0" smtClean="0"/>
              <a:t> {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/>
              <a:t>VideoScreen</a:t>
            </a:r>
            <a:r>
              <a:rPr lang="en-US" sz="2000" dirty="0"/>
              <a:t> </a:t>
            </a:r>
            <a:r>
              <a:rPr lang="en-US" sz="2000" dirty="0" err="1"/>
              <a:t>createScreen</a:t>
            </a:r>
            <a:r>
              <a:rPr lang="en-US" sz="2000" dirty="0" smtClean="0"/>
              <a:t>()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/>
              <a:t>ControlBar</a:t>
            </a:r>
            <a:r>
              <a:rPr lang="en-US" sz="2000" dirty="0"/>
              <a:t> </a:t>
            </a:r>
            <a:r>
              <a:rPr lang="en-US" sz="2000" dirty="0" err="1"/>
              <a:t>createControlBar</a:t>
            </a:r>
            <a:r>
              <a:rPr lang="en-US" sz="2000" dirty="0" smtClean="0"/>
              <a:t>()</a:t>
            </a:r>
          </a:p>
          <a:p>
            <a:pPr marL="0" indent="0">
              <a:buNone/>
            </a:pPr>
            <a:r>
              <a:rPr lang="en-US" sz="2000" dirty="0"/>
              <a:t>	void </a:t>
            </a:r>
            <a:r>
              <a:rPr lang="en-US" sz="2000" dirty="0" err="1"/>
              <a:t>setActiveScreen</a:t>
            </a:r>
            <a:r>
              <a:rPr lang="en-US" sz="2000" dirty="0"/>
              <a:t>(</a:t>
            </a:r>
            <a:r>
              <a:rPr lang="en-US" sz="2000" dirty="0" err="1"/>
              <a:t>VideoScreen</a:t>
            </a:r>
            <a:r>
              <a:rPr lang="en-US" sz="2000" dirty="0"/>
              <a:t> screen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r>
              <a:rPr lang="en-US" sz="2000" dirty="0"/>
              <a:t>	void </a:t>
            </a:r>
            <a:r>
              <a:rPr lang="en-US" sz="2000" dirty="0" err="1"/>
              <a:t>openVideo</a:t>
            </a:r>
            <a:r>
              <a:rPr lang="en-US" sz="2000" dirty="0"/>
              <a:t>(File </a:t>
            </a:r>
            <a:r>
              <a:rPr lang="en-US" sz="2000" dirty="0" err="1"/>
              <a:t>file</a:t>
            </a:r>
            <a:r>
              <a:rPr lang="en-US" sz="2000" dirty="0"/>
              <a:t>, </a:t>
            </a:r>
            <a:r>
              <a:rPr lang="en-US" sz="2000" dirty="0" err="1"/>
              <a:t>MediaInfo</a:t>
            </a:r>
            <a:r>
              <a:rPr lang="en-US" sz="2000" dirty="0"/>
              <a:t> </a:t>
            </a:r>
            <a:r>
              <a:rPr lang="en-US" sz="2000" dirty="0" err="1" smtClean="0"/>
              <a:t>mediaInfo</a:t>
            </a:r>
            <a:r>
              <a:rPr lang="en-US" sz="2000" dirty="0" smtClean="0"/>
              <a:t>,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	long </a:t>
            </a:r>
            <a:r>
              <a:rPr lang="en-US" sz="2000" dirty="0" err="1"/>
              <a:t>initialPosition</a:t>
            </a:r>
            <a:r>
              <a:rPr lang="en-US" sz="2000" dirty="0"/>
              <a:t>, long </a:t>
            </a:r>
            <a:r>
              <a:rPr lang="en-US" sz="2000" dirty="0" err="1"/>
              <a:t>timerMin</a:t>
            </a:r>
            <a:r>
              <a:rPr lang="en-US" sz="2000" dirty="0"/>
              <a:t>, long </a:t>
            </a:r>
            <a:r>
              <a:rPr lang="en-US" sz="2000" dirty="0" err="1"/>
              <a:t>timerMax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/>
              <a:t>AudioFormat</a:t>
            </a:r>
            <a:r>
              <a:rPr lang="en-US" sz="2000" dirty="0"/>
              <a:t> </a:t>
            </a:r>
            <a:r>
              <a:rPr lang="en-US" sz="2000" dirty="0" err="1"/>
              <a:t>getAudioFormat</a:t>
            </a:r>
            <a:r>
              <a:rPr lang="en-US" sz="2000" dirty="0" smtClean="0"/>
              <a:t>()</a:t>
            </a:r>
          </a:p>
          <a:p>
            <a:pPr marL="0" indent="0"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VideoFormat</a:t>
            </a:r>
            <a:r>
              <a:rPr lang="en-US" sz="2000" dirty="0" smtClean="0"/>
              <a:t> </a:t>
            </a:r>
            <a:r>
              <a:rPr lang="en-US" sz="2000" dirty="0" err="1"/>
              <a:t>getVideoFormat</a:t>
            </a:r>
            <a:r>
              <a:rPr lang="en-US" sz="2000" dirty="0" smtClean="0"/>
              <a:t>()</a:t>
            </a:r>
          </a:p>
          <a:p>
            <a:pPr marL="0" indent="0">
              <a:buNone/>
            </a:pPr>
            <a:r>
              <a:rPr lang="en-US" sz="2000" dirty="0"/>
              <a:t>	long </a:t>
            </a:r>
            <a:r>
              <a:rPr lang="en-US" sz="2000" dirty="0" err="1"/>
              <a:t>getPosition</a:t>
            </a:r>
            <a:r>
              <a:rPr lang="en-US" sz="2000" dirty="0" smtClean="0"/>
              <a:t>()</a:t>
            </a:r>
          </a:p>
          <a:p>
            <a:pPr marL="0" indent="0">
              <a:buNone/>
            </a:pPr>
            <a:r>
              <a:rPr lang="en-US" sz="2000" dirty="0"/>
              <a:t>	void </a:t>
            </a:r>
            <a:r>
              <a:rPr lang="en-US" sz="2000" dirty="0" err="1"/>
              <a:t>setPosition</a:t>
            </a:r>
            <a:r>
              <a:rPr lang="en-US" sz="2000" dirty="0"/>
              <a:t>(long position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r>
              <a:rPr lang="en-US" sz="2000" dirty="0"/>
              <a:t>	void </a:t>
            </a:r>
            <a:r>
              <a:rPr lang="en-US" sz="2000" dirty="0" err="1"/>
              <a:t>setPositionAnimated</a:t>
            </a:r>
            <a:r>
              <a:rPr lang="en-US" sz="2000" dirty="0"/>
              <a:t>(long position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r>
              <a:rPr lang="en-US" sz="2000" dirty="0"/>
              <a:t>	void start</a:t>
            </a:r>
            <a:r>
              <a:rPr lang="en-US" sz="2000" dirty="0" smtClean="0"/>
              <a:t>()</a:t>
            </a:r>
          </a:p>
          <a:p>
            <a:pPr marL="0" indent="0">
              <a:buNone/>
            </a:pPr>
            <a:r>
              <a:rPr lang="en-US" sz="2000" dirty="0"/>
              <a:t>	void stop</a:t>
            </a:r>
            <a:r>
              <a:rPr lang="en-US" sz="2000" dirty="0" smtClean="0"/>
              <a:t>()</a:t>
            </a:r>
          </a:p>
          <a:p>
            <a:pPr marL="0" indent="0">
              <a:buNone/>
            </a:pPr>
            <a:r>
              <a:rPr lang="en-US" sz="2000" dirty="0"/>
              <a:t>	void </a:t>
            </a:r>
            <a:r>
              <a:rPr lang="en-US" sz="2000" dirty="0" err="1"/>
              <a:t>addPositionListener</a:t>
            </a:r>
            <a:r>
              <a:rPr lang="en-US" sz="2000" dirty="0"/>
              <a:t>(final </a:t>
            </a:r>
            <a:r>
              <a:rPr lang="en-US" sz="2000" dirty="0" err="1"/>
              <a:t>PositionListener</a:t>
            </a:r>
            <a:r>
              <a:rPr lang="en-US" sz="2000" dirty="0"/>
              <a:t> listener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r>
              <a:rPr lang="en-US" sz="2000" dirty="0"/>
              <a:t>	void </a:t>
            </a:r>
            <a:r>
              <a:rPr lang="en-US" sz="2000" dirty="0" err="1"/>
              <a:t>restrictPositionRange</a:t>
            </a:r>
            <a:r>
              <a:rPr lang="en-US" sz="2000" dirty="0"/>
              <a:t>(Long min, Long max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/>
              <a:t>CachedFrame</a:t>
            </a:r>
            <a:r>
              <a:rPr lang="en-US" sz="2000" dirty="0"/>
              <a:t> </a:t>
            </a:r>
            <a:r>
              <a:rPr lang="en-US" sz="2000" dirty="0" err="1"/>
              <a:t>getFrame</a:t>
            </a:r>
            <a:r>
              <a:rPr lang="en-US" sz="2000" dirty="0"/>
              <a:t>(long </a:t>
            </a:r>
            <a:r>
              <a:rPr lang="en-US" sz="2000" dirty="0" err="1"/>
              <a:t>seqNum</a:t>
            </a:r>
            <a:r>
              <a:rPr lang="en-US" sz="2000" dirty="0" smtClean="0"/>
              <a:t>) // must call recycle() on frame after use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44329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 of Talk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Introduction: History/</a:t>
            </a:r>
            <a:r>
              <a:rPr lang="en-US" dirty="0" smtClean="0"/>
              <a:t>Objectives/Motivation</a:t>
            </a:r>
            <a:endParaRPr lang="en-US" dirty="0" smtClean="0"/>
          </a:p>
          <a:p>
            <a:r>
              <a:rPr lang="en-US" dirty="0" smtClean="0"/>
              <a:t>Introduction to Video &amp; </a:t>
            </a:r>
            <a:r>
              <a:rPr lang="en-US" dirty="0" err="1" smtClean="0"/>
              <a:t>Xuggler</a:t>
            </a:r>
            <a:endParaRPr lang="en-US" dirty="0" smtClean="0"/>
          </a:p>
          <a:p>
            <a:r>
              <a:rPr lang="en-US" dirty="0" smtClean="0"/>
              <a:t>Architecture of </a:t>
            </a:r>
            <a:r>
              <a:rPr lang="en-US" dirty="0" err="1" smtClean="0"/>
              <a:t>exmoplay</a:t>
            </a:r>
            <a:endParaRPr lang="en-US" dirty="0" smtClean="0"/>
          </a:p>
          <a:p>
            <a:r>
              <a:rPr lang="en-US" dirty="0" smtClean="0"/>
              <a:t>Lessons Learned</a:t>
            </a:r>
            <a:endParaRPr lang="en-US" dirty="0" smtClean="0"/>
          </a:p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717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Feature </a:t>
            </a:r>
            <a:r>
              <a:rPr lang="de-CH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Fully</a:t>
            </a:r>
            <a:r>
              <a:rPr lang="de-CH" dirty="0" smtClean="0"/>
              <a:t> </a:t>
            </a:r>
            <a:r>
              <a:rPr lang="de-CH" dirty="0" err="1" smtClean="0"/>
              <a:t>asynchronous</a:t>
            </a:r>
            <a:endParaRPr lang="de-CH" dirty="0" smtClean="0"/>
          </a:p>
          <a:p>
            <a:pPr lvl="1"/>
            <a:r>
              <a:rPr lang="de-CH" dirty="0" err="1" smtClean="0"/>
              <a:t>based</a:t>
            </a:r>
            <a:r>
              <a:rPr lang="de-CH" dirty="0" smtClean="0"/>
              <a:t> on </a:t>
            </a:r>
            <a:r>
              <a:rPr lang="de-CH" dirty="0" err="1" smtClean="0"/>
              <a:t>own</a:t>
            </a:r>
            <a:r>
              <a:rPr lang="de-CH" dirty="0" smtClean="0"/>
              <a:t> minimal </a:t>
            </a:r>
            <a:r>
              <a:rPr lang="de-CH" dirty="0" err="1" smtClean="0"/>
              <a:t>actor</a:t>
            </a:r>
            <a:r>
              <a:rPr lang="de-CH" dirty="0" smtClean="0"/>
              <a:t> </a:t>
            </a:r>
            <a:r>
              <a:rPr lang="de-CH" dirty="0" err="1" smtClean="0"/>
              <a:t>framework</a:t>
            </a:r>
            <a:endParaRPr lang="de-CH" dirty="0" smtClean="0"/>
          </a:p>
          <a:p>
            <a:r>
              <a:rPr lang="de-CH" dirty="0" smtClean="0"/>
              <a:t>LRU </a:t>
            </a:r>
            <a:r>
              <a:rPr lang="de-CH" dirty="0" err="1" smtClean="0"/>
              <a:t>cache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frame</a:t>
            </a:r>
            <a:r>
              <a:rPr lang="de-CH" dirty="0" smtClean="0"/>
              <a:t> </a:t>
            </a:r>
            <a:r>
              <a:rPr lang="de-CH" dirty="0" err="1" smtClean="0"/>
              <a:t>blocks</a:t>
            </a:r>
            <a:endParaRPr lang="de-CH" dirty="0" smtClean="0"/>
          </a:p>
          <a:p>
            <a:pPr lvl="1"/>
            <a:r>
              <a:rPr lang="de-CH" dirty="0" smtClean="0"/>
              <a:t>Never </a:t>
            </a:r>
            <a:r>
              <a:rPr lang="de-CH" dirty="0" err="1" smtClean="0"/>
              <a:t>blocking</a:t>
            </a:r>
            <a:endParaRPr lang="de-CH" dirty="0" smtClean="0"/>
          </a:p>
          <a:p>
            <a:pPr lvl="1"/>
            <a:r>
              <a:rPr lang="de-CH" dirty="0" err="1" smtClean="0"/>
              <a:t>Map</a:t>
            </a:r>
            <a:r>
              <a:rPr lang="de-CH" dirty="0" smtClean="0"/>
              <a:t> </a:t>
            </a:r>
            <a:r>
              <a:rPr lang="de-CH" dirty="0" err="1" smtClean="0"/>
              <a:t>with</a:t>
            </a:r>
            <a:r>
              <a:rPr lang="de-CH" dirty="0" smtClean="0"/>
              <a:t> </a:t>
            </a:r>
            <a:r>
              <a:rPr lang="de-CH" dirty="0" err="1" smtClean="0"/>
              <a:t>waiting</a:t>
            </a:r>
            <a:r>
              <a:rPr lang="de-CH" dirty="0" smtClean="0"/>
              <a:t> </a:t>
            </a:r>
            <a:r>
              <a:rPr lang="de-CH" dirty="0" err="1" smtClean="0"/>
              <a:t>requests</a:t>
            </a:r>
            <a:endParaRPr lang="de-CH" dirty="0" smtClean="0"/>
          </a:p>
          <a:p>
            <a:r>
              <a:rPr lang="de-CH" dirty="0" smtClean="0"/>
              <a:t>Anti-Queue-</a:t>
            </a:r>
            <a:r>
              <a:rPr lang="de-CH" dirty="0" err="1" smtClean="0"/>
              <a:t>Up</a:t>
            </a:r>
            <a:r>
              <a:rPr lang="de-CH" dirty="0" smtClean="0"/>
              <a:t> </a:t>
            </a:r>
            <a:r>
              <a:rPr lang="de-CH" dirty="0" err="1" smtClean="0"/>
              <a:t>mechanism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guarantee</a:t>
            </a:r>
            <a:r>
              <a:rPr lang="de-CH" dirty="0" smtClean="0"/>
              <a:t> </a:t>
            </a:r>
            <a:r>
              <a:rPr lang="de-CH" dirty="0" err="1" smtClean="0"/>
              <a:t>responsiveness</a:t>
            </a:r>
            <a:r>
              <a:rPr lang="de-CH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3519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Multiple screen components possible</a:t>
            </a:r>
          </a:p>
          <a:p>
            <a:r>
              <a:rPr lang="en-US" dirty="0" smtClean="0"/>
              <a:t>Each command possible at any time</a:t>
            </a:r>
            <a:br>
              <a:rPr lang="en-US" dirty="0" smtClean="0"/>
            </a:br>
            <a:r>
              <a:rPr lang="en-US" dirty="0" smtClean="0"/>
              <a:t>(not depending on player state)</a:t>
            </a:r>
          </a:p>
          <a:p>
            <a:r>
              <a:rPr lang="en-US" dirty="0" smtClean="0"/>
              <a:t>Separation between user playing state and engine playing state</a:t>
            </a:r>
            <a:br>
              <a:rPr lang="en-US" dirty="0" smtClean="0"/>
            </a:b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 allows animated video position changes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4307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Java Sound on Linux is CPU hungry and unreliable: Java Bindings for </a:t>
            </a:r>
            <a:r>
              <a:rPr lang="en-US" dirty="0" err="1" smtClean="0"/>
              <a:t>OpenAL</a:t>
            </a:r>
            <a:r>
              <a:rPr lang="en-US" dirty="0" smtClean="0"/>
              <a:t> (JOAL)</a:t>
            </a:r>
          </a:p>
          <a:p>
            <a:r>
              <a:rPr lang="en-US" dirty="0" smtClean="0"/>
              <a:t>An older version of </a:t>
            </a:r>
            <a:r>
              <a:rPr lang="en-US" dirty="0" err="1" smtClean="0"/>
              <a:t>Xuggler</a:t>
            </a:r>
            <a:r>
              <a:rPr lang="en-US" dirty="0" smtClean="0"/>
              <a:t> loaded native libs via LD_LIBRARY_PATH. Bad idea, because of conflicts with system libraries.</a:t>
            </a:r>
            <a:br>
              <a:rPr lang="en-US" dirty="0" smtClean="0"/>
            </a:br>
            <a:r>
              <a:rPr lang="en-US" dirty="0" smtClean="0">
                <a:sym typeface="Wingdings" pitchFamily="2" charset="2"/>
              </a:rPr>
              <a:t> Explicitly load each of them including their dependencies using </a:t>
            </a:r>
            <a:r>
              <a:rPr lang="en-US" dirty="0" err="1" smtClean="0">
                <a:sym typeface="Wingdings" pitchFamily="2" charset="2"/>
              </a:rPr>
              <a:t>System.load</a:t>
            </a:r>
            <a:r>
              <a:rPr lang="en-US" dirty="0" smtClean="0">
                <a:sym typeface="Wingdings" pitchFamily="2" charset="2"/>
              </a:rPr>
              <a:t>() (not </a:t>
            </a:r>
            <a:r>
              <a:rPr lang="en-US" dirty="0" err="1" smtClean="0">
                <a:sym typeface="Wingdings" pitchFamily="2" charset="2"/>
              </a:rPr>
              <a:t>System.loadLibrary</a:t>
            </a:r>
            <a:r>
              <a:rPr lang="en-US" dirty="0" smtClean="0">
                <a:sym typeface="Wingdings" pitchFamily="2" charset="2"/>
              </a:rPr>
              <a:t>())</a:t>
            </a:r>
            <a:endParaRPr lang="en-US" dirty="0" smtClean="0"/>
          </a:p>
          <a:p>
            <a:r>
              <a:rPr lang="en-US" dirty="0" smtClean="0"/>
              <a:t>GC can interrupt video playback. </a:t>
            </a:r>
            <a:r>
              <a:rPr lang="en-US" dirty="0" smtClean="0">
                <a:sym typeface="Wingdings" pitchFamily="2" charset="2"/>
              </a:rPr>
              <a:t> Tune for low latency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8062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Video 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Decoded audio depends not just on the packet that was passed in, but on previous ones too</a:t>
            </a:r>
          </a:p>
          <a:p>
            <a:r>
              <a:rPr lang="en-US" dirty="0" smtClean="0"/>
              <a:t>Video meta data is not always correct</a:t>
            </a:r>
          </a:p>
          <a:p>
            <a:pPr lvl="1"/>
            <a:r>
              <a:rPr lang="en-US" dirty="0" smtClean="0"/>
              <a:t>Expected size of decoded audio data</a:t>
            </a:r>
          </a:p>
          <a:p>
            <a:pPr lvl="1"/>
            <a:r>
              <a:rPr lang="en-US" dirty="0" smtClean="0"/>
              <a:t>Frame rate, duration, time bases</a:t>
            </a:r>
          </a:p>
          <a:p>
            <a:r>
              <a:rPr lang="en-US" dirty="0" smtClean="0"/>
              <a:t>Seeking is not exact</a:t>
            </a:r>
          </a:p>
          <a:p>
            <a:pPr lvl="1"/>
            <a:r>
              <a:rPr lang="en-US" dirty="0" smtClean="0"/>
              <a:t>Audio frames before video key frame missing</a:t>
            </a:r>
          </a:p>
          <a:p>
            <a:pPr lvl="1"/>
            <a:r>
              <a:rPr lang="en-US" dirty="0" smtClean="0"/>
              <a:t>“false” </a:t>
            </a:r>
            <a:r>
              <a:rPr lang="en-US" dirty="0" err="1" smtClean="0"/>
              <a:t>keyframes</a:t>
            </a:r>
            <a:r>
              <a:rPr lang="en-US" dirty="0" smtClean="0"/>
              <a:t> can mean that seeking for 1100ms, which should go to 800ms, goes to 1600ms (“false” </a:t>
            </a:r>
            <a:r>
              <a:rPr lang="en-US" dirty="0" err="1" smtClean="0"/>
              <a:t>keyframe</a:t>
            </a:r>
            <a:r>
              <a:rPr lang="en-US" dirty="0" smtClean="0"/>
              <a:t> at 1000ms)</a:t>
            </a:r>
          </a:p>
          <a:p>
            <a:r>
              <a:rPr lang="en-US" dirty="0" smtClean="0"/>
              <a:t>Timestamps on video packets can be inaccurate </a:t>
            </a:r>
            <a:r>
              <a:rPr lang="en-US" dirty="0" smtClean="0">
                <a:sym typeface="Wingdings" pitchFamily="2" charset="2"/>
              </a:rPr>
              <a:t> only use those on decoded pictures</a:t>
            </a:r>
            <a:endParaRPr lang="en-US" dirty="0" smtClean="0"/>
          </a:p>
          <a:p>
            <a:r>
              <a:rPr lang="en-US" dirty="0" smtClean="0"/>
              <a:t>Video decoders can be in a state where remaining frames have to be pulled out, before a key frame is accepted </a:t>
            </a:r>
            <a:r>
              <a:rPr lang="en-US" dirty="0" smtClean="0">
                <a:sym typeface="Wingdings" pitchFamily="2" charset="2"/>
              </a:rPr>
              <a:t> create new decoders after each seek</a:t>
            </a:r>
          </a:p>
          <a:p>
            <a:r>
              <a:rPr lang="en-US" dirty="0" smtClean="0"/>
              <a:t>Packets and frames often relate one to one, but not always</a:t>
            </a:r>
          </a:p>
          <a:p>
            <a:r>
              <a:rPr lang="en-US" dirty="0" smtClean="0"/>
              <a:t>For some formats, packets are only in order within a stream:</a:t>
            </a:r>
          </a:p>
          <a:p>
            <a:pPr lvl="1"/>
            <a:r>
              <a:rPr lang="en-US" dirty="0" smtClean="0"/>
              <a:t>E.g. 10 video packets, 15 audio packets, 10 video packets,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0679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Unresolved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Video/Audio not in sync (different videos have different delays)</a:t>
            </a:r>
          </a:p>
          <a:p>
            <a:r>
              <a:rPr lang="en-US" dirty="0" smtClean="0"/>
              <a:t>Some videos (WMV) show only very few video key frames (sometimes 8 seconds without key frames, 8*30 = 240 frames)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8935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266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of Video on the JVM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Java Media Framework (JMF),</a:t>
            </a:r>
          </a:p>
          <a:p>
            <a:pPr lvl="1"/>
            <a:r>
              <a:rPr lang="en-US" dirty="0" smtClean="0"/>
              <a:t>last updated 2001</a:t>
            </a:r>
          </a:p>
          <a:p>
            <a:r>
              <a:rPr lang="en-US" dirty="0" smtClean="0"/>
              <a:t>Fobs4JMF (JMF backend based on FFMPEG)</a:t>
            </a:r>
          </a:p>
          <a:p>
            <a:pPr lvl="1"/>
            <a:r>
              <a:rPr lang="en-US" dirty="0" smtClean="0"/>
              <a:t>last updated 2008, now officially discontinued</a:t>
            </a:r>
          </a:p>
          <a:p>
            <a:r>
              <a:rPr lang="en-US" dirty="0" err="1" smtClean="0"/>
              <a:t>JavaFX</a:t>
            </a:r>
            <a:r>
              <a:rPr lang="en-US" dirty="0" smtClean="0"/>
              <a:t> Video in Swing (unsupported hack and license </a:t>
            </a:r>
            <a:r>
              <a:rPr lang="en-US" dirty="0" smtClean="0"/>
              <a:t>did </a:t>
            </a:r>
            <a:r>
              <a:rPr lang="en-US" dirty="0" smtClean="0"/>
              <a:t>not allow it), 2008</a:t>
            </a:r>
          </a:p>
          <a:p>
            <a:r>
              <a:rPr lang="en-US" dirty="0" smtClean="0"/>
              <a:t>VLCJ: Java API for VLC media player </a:t>
            </a:r>
            <a:r>
              <a:rPr lang="en-US" dirty="0" smtClean="0"/>
              <a:t>(native </a:t>
            </a:r>
            <a:r>
              <a:rPr lang="en-US" dirty="0" err="1" smtClean="0"/>
              <a:t>libvlc</a:t>
            </a:r>
            <a:r>
              <a:rPr lang="en-US" dirty="0" smtClean="0"/>
              <a:t>), </a:t>
            </a:r>
          </a:p>
          <a:p>
            <a:r>
              <a:rPr lang="en-US" dirty="0" err="1" smtClean="0"/>
              <a:t>Xuggler</a:t>
            </a:r>
            <a:r>
              <a:rPr lang="en-US" dirty="0"/>
              <a:t> </a:t>
            </a:r>
            <a:r>
              <a:rPr lang="en-US" dirty="0" smtClean="0"/>
              <a:t>(FFMPEG wrapper), since 2009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916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writing my own video player?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Not flexible enough</a:t>
            </a:r>
          </a:p>
          <a:p>
            <a:pPr lvl="1"/>
            <a:r>
              <a:rPr lang="en-US" dirty="0" smtClean="0"/>
              <a:t>Frame-by-frame navigation</a:t>
            </a:r>
          </a:p>
          <a:p>
            <a:pPr lvl="1"/>
            <a:r>
              <a:rPr lang="en-US" dirty="0" smtClean="0"/>
              <a:t>Change position forwards and backwards as an animation</a:t>
            </a:r>
          </a:p>
          <a:p>
            <a:r>
              <a:rPr lang="en-US" dirty="0" smtClean="0"/>
              <a:t>Bugs</a:t>
            </a:r>
          </a:p>
          <a:p>
            <a:pPr lvl="1"/>
            <a:r>
              <a:rPr lang="en-US" dirty="0" smtClean="0"/>
              <a:t>Player froze or even crashed JVM after a longer time</a:t>
            </a:r>
          </a:p>
          <a:p>
            <a:pPr lvl="1"/>
            <a:r>
              <a:rPr lang="en-US" dirty="0" err="1" smtClean="0"/>
              <a:t>Unexplicable</a:t>
            </a:r>
            <a:r>
              <a:rPr lang="en-US" dirty="0" smtClean="0"/>
              <a:t> sudden mute (app restart needed)</a:t>
            </a:r>
          </a:p>
          <a:p>
            <a:r>
              <a:rPr lang="en-US" dirty="0" smtClean="0"/>
              <a:t>Difficult to work with</a:t>
            </a:r>
          </a:p>
          <a:p>
            <a:pPr lvl="1"/>
            <a:r>
              <a:rPr lang="en-US" dirty="0" smtClean="0"/>
              <a:t>Not possible to set player position while playing</a:t>
            </a:r>
          </a:p>
          <a:p>
            <a:pPr lvl="1"/>
            <a:r>
              <a:rPr lang="en-US" dirty="0" smtClean="0"/>
              <a:t>delayed start/stop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237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Video &amp; </a:t>
            </a:r>
            <a:r>
              <a:rPr lang="en-US" dirty="0" err="1" smtClean="0"/>
              <a:t>Xuggler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789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Video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Container Formats:</a:t>
            </a:r>
          </a:p>
          <a:p>
            <a:pPr lvl="1"/>
            <a:r>
              <a:rPr lang="en-US" dirty="0" smtClean="0"/>
              <a:t>AVI</a:t>
            </a:r>
          </a:p>
          <a:p>
            <a:pPr lvl="1"/>
            <a:r>
              <a:rPr lang="en-US" dirty="0" smtClean="0"/>
              <a:t>Flash Video (.</a:t>
            </a:r>
            <a:r>
              <a:rPr lang="en-US" dirty="0" err="1" smtClean="0"/>
              <a:t>flv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Apple Quick Time (.</a:t>
            </a:r>
            <a:r>
              <a:rPr lang="en-US" dirty="0" err="1" smtClean="0"/>
              <a:t>mov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Mp4</a:t>
            </a:r>
          </a:p>
          <a:p>
            <a:pPr lvl="1"/>
            <a:r>
              <a:rPr lang="en-US" dirty="0" err="1" smtClean="0"/>
              <a:t>Ogg</a:t>
            </a:r>
            <a:endParaRPr lang="en-US" dirty="0" smtClean="0"/>
          </a:p>
          <a:p>
            <a:pPr lvl="1"/>
            <a:r>
              <a:rPr lang="en-US" dirty="0" err="1" smtClean="0"/>
              <a:t>Matroska</a:t>
            </a:r>
            <a:endParaRPr lang="en-US" dirty="0" smtClean="0"/>
          </a:p>
          <a:p>
            <a:pPr lvl="1"/>
            <a:r>
              <a:rPr lang="en-US" dirty="0" smtClean="0"/>
              <a:t>3GPP (.3gp)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420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Video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Audio Codecs</a:t>
            </a:r>
          </a:p>
          <a:p>
            <a:pPr lvl="1"/>
            <a:r>
              <a:rPr lang="en-US" dirty="0" smtClean="0"/>
              <a:t>MP3 (MPEG-1, Layer 3)</a:t>
            </a:r>
          </a:p>
          <a:p>
            <a:pPr lvl="1"/>
            <a:r>
              <a:rPr lang="en-US" dirty="0" smtClean="0"/>
              <a:t>AAC (Advanced Audio Coding)</a:t>
            </a:r>
          </a:p>
          <a:p>
            <a:pPr lvl="1"/>
            <a:r>
              <a:rPr lang="en-US" dirty="0" err="1" smtClean="0"/>
              <a:t>Vorbis</a:t>
            </a:r>
            <a:endParaRPr lang="en-US" dirty="0" smtClean="0"/>
          </a:p>
          <a:p>
            <a:pPr lvl="1"/>
            <a:r>
              <a:rPr lang="en-US" dirty="0" err="1" smtClean="0"/>
              <a:t>Flac</a:t>
            </a:r>
            <a:endParaRPr lang="en-US" dirty="0" smtClean="0"/>
          </a:p>
          <a:p>
            <a:r>
              <a:rPr lang="en-US" dirty="0" smtClean="0"/>
              <a:t>Video Codecs</a:t>
            </a:r>
          </a:p>
          <a:p>
            <a:pPr lvl="1"/>
            <a:r>
              <a:rPr lang="en-US" dirty="0" smtClean="0"/>
              <a:t>H264/MPEG-4 AVC</a:t>
            </a:r>
          </a:p>
          <a:p>
            <a:pPr lvl="1"/>
            <a:r>
              <a:rPr lang="en-US" dirty="0" err="1" smtClean="0"/>
              <a:t>Theora</a:t>
            </a:r>
            <a:endParaRPr lang="en-US" dirty="0" smtClean="0"/>
          </a:p>
          <a:p>
            <a:pPr lvl="1"/>
            <a:r>
              <a:rPr lang="en-US" dirty="0" err="1" smtClean="0"/>
              <a:t>Divx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094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Packets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4219" y="2505059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080692" y="2505059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595042" y="2505059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107284" y="2505059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620584" y="2505059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134934" y="2505059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652764" y="2505059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161012" y="2505059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680695" y="2505059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186611" y="2505043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707088" y="2506807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223454" y="2505043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730827" y="2506807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8244408" y="2505043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566714" y="2505059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043608" y="2505059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39552" y="3356992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A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2086025" y="3356992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V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2600375" y="3356992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A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3112617" y="3356992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A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3625917" y="3356992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V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4140267" y="3356992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A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4658097" y="3356992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A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5166345" y="3356992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A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5686028" y="3356992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V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6191944" y="3356976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A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6712421" y="3349215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A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7228787" y="3356976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V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7736160" y="3349215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A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8249741" y="3356976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A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1572047" y="3356992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A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1048941" y="3356992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A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539552" y="4483968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A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2086025" y="4988024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V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2600375" y="4483968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A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3112617" y="4483968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A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3625917" y="4988024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V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4140267" y="4483968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A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4658097" y="4483968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A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5166345" y="4483968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A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5686028" y="4988024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V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6191944" y="4483952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A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6712421" y="4485716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A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7228787" y="4988008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V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7736160" y="4485716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A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8249741" y="4483952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A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1572047" y="4483968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A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1048941" y="4483968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A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141838" y="4134397"/>
            <a:ext cx="854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Stream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141838" y="45712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1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46808" y="50758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186678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278" y="260648"/>
            <a:ext cx="8229600" cy="1143000"/>
          </a:xfrm>
        </p:spPr>
        <p:txBody>
          <a:bodyPr>
            <a:normAutofit/>
          </a:bodyPr>
          <a:lstStyle/>
          <a:p>
            <a:r>
              <a:rPr lang="de-CH" dirty="0" smtClean="0"/>
              <a:t>Container Format - </a:t>
            </a:r>
            <a:r>
              <a:rPr lang="de-CH" dirty="0" err="1" smtClean="0"/>
              <a:t>Packets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740896" y="1772864"/>
            <a:ext cx="646162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842567" y="1772864"/>
            <a:ext cx="315195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803201" y="1767855"/>
            <a:ext cx="288032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150593" y="1772864"/>
            <a:ext cx="288032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490664" y="1772816"/>
            <a:ext cx="288032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49622" y="1772816"/>
            <a:ext cx="691828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 smtClean="0"/>
              <a:t>Header</a:t>
            </a:r>
            <a:endParaRPr lang="en-US" sz="1200" dirty="0"/>
          </a:p>
        </p:txBody>
      </p:sp>
      <p:sp>
        <p:nvSpPr>
          <p:cNvPr id="23" name="Rectangle 22"/>
          <p:cNvSpPr/>
          <p:nvPr/>
        </p:nvSpPr>
        <p:spPr>
          <a:xfrm>
            <a:off x="5051276" y="1767855"/>
            <a:ext cx="288032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5395964" y="1772864"/>
            <a:ext cx="288032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6443842" y="1767855"/>
            <a:ext cx="288032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6795376" y="1772864"/>
            <a:ext cx="288032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7144972" y="1772816"/>
            <a:ext cx="288032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7484715" y="1772864"/>
            <a:ext cx="646162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8191450" y="1767855"/>
            <a:ext cx="288032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8532440" y="1772864"/>
            <a:ext cx="288032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748487" y="1557420"/>
            <a:ext cx="3385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800" dirty="0" smtClean="0"/>
              <a:t>118</a:t>
            </a:r>
            <a:endParaRPr lang="en-US" sz="800" dirty="0"/>
          </a:p>
        </p:txBody>
      </p:sp>
      <p:sp>
        <p:nvSpPr>
          <p:cNvPr id="32" name="TextBox 31"/>
          <p:cNvSpPr txBox="1"/>
          <p:nvPr/>
        </p:nvSpPr>
        <p:spPr>
          <a:xfrm>
            <a:off x="1087041" y="1557420"/>
            <a:ext cx="3385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800" dirty="0" smtClean="0"/>
              <a:t>118</a:t>
            </a:r>
            <a:endParaRPr 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1425134" y="1557420"/>
            <a:ext cx="3385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800" dirty="0" smtClean="0"/>
              <a:t>118</a:t>
            </a:r>
            <a:endParaRPr lang="en-US" sz="800" dirty="0"/>
          </a:p>
        </p:txBody>
      </p:sp>
      <p:sp>
        <p:nvSpPr>
          <p:cNvPr id="34" name="TextBox 33"/>
          <p:cNvSpPr txBox="1"/>
          <p:nvPr/>
        </p:nvSpPr>
        <p:spPr>
          <a:xfrm>
            <a:off x="1785174" y="1557420"/>
            <a:ext cx="4667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800" dirty="0" smtClean="0"/>
              <a:t>15’123</a:t>
            </a:r>
            <a:endParaRPr lang="en-US" sz="800" dirty="0"/>
          </a:p>
        </p:txBody>
      </p:sp>
      <p:sp>
        <p:nvSpPr>
          <p:cNvPr id="35" name="TextBox 34"/>
          <p:cNvSpPr txBox="1"/>
          <p:nvPr/>
        </p:nvSpPr>
        <p:spPr>
          <a:xfrm>
            <a:off x="5004048" y="1547731"/>
            <a:ext cx="3385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800" dirty="0" smtClean="0"/>
              <a:t>118</a:t>
            </a:r>
            <a:endParaRPr lang="en-US" sz="800" dirty="0"/>
          </a:p>
        </p:txBody>
      </p:sp>
      <p:sp>
        <p:nvSpPr>
          <p:cNvPr id="36" name="TextBox 35"/>
          <p:cNvSpPr txBox="1"/>
          <p:nvPr/>
        </p:nvSpPr>
        <p:spPr>
          <a:xfrm>
            <a:off x="5342602" y="1547731"/>
            <a:ext cx="3385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800" dirty="0" smtClean="0"/>
              <a:t>118</a:t>
            </a:r>
            <a:endParaRPr lang="en-US" sz="800" dirty="0"/>
          </a:p>
        </p:txBody>
      </p:sp>
      <p:sp>
        <p:nvSpPr>
          <p:cNvPr id="37" name="TextBox 36"/>
          <p:cNvSpPr txBox="1"/>
          <p:nvPr/>
        </p:nvSpPr>
        <p:spPr>
          <a:xfrm>
            <a:off x="5740896" y="1544620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800" dirty="0" smtClean="0"/>
              <a:t>1311</a:t>
            </a:r>
            <a:endParaRPr 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6418581" y="1557372"/>
            <a:ext cx="3385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800" dirty="0" smtClean="0"/>
              <a:t>118</a:t>
            </a:r>
            <a:endParaRPr lang="en-US" sz="800" dirty="0"/>
          </a:p>
        </p:txBody>
      </p:sp>
      <p:sp>
        <p:nvSpPr>
          <p:cNvPr id="39" name="TextBox 38"/>
          <p:cNvSpPr txBox="1"/>
          <p:nvPr/>
        </p:nvSpPr>
        <p:spPr>
          <a:xfrm>
            <a:off x="6757135" y="1557372"/>
            <a:ext cx="3385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800" dirty="0" smtClean="0"/>
              <a:t>118</a:t>
            </a:r>
            <a:endParaRPr lang="en-US" sz="800" dirty="0"/>
          </a:p>
        </p:txBody>
      </p:sp>
      <p:sp>
        <p:nvSpPr>
          <p:cNvPr id="40" name="TextBox 39"/>
          <p:cNvSpPr txBox="1"/>
          <p:nvPr/>
        </p:nvSpPr>
        <p:spPr>
          <a:xfrm>
            <a:off x="7092280" y="1556792"/>
            <a:ext cx="3385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800" dirty="0" smtClean="0"/>
              <a:t>118</a:t>
            </a:r>
            <a:endParaRPr lang="en-US" sz="800" dirty="0"/>
          </a:p>
        </p:txBody>
      </p:sp>
      <p:sp>
        <p:nvSpPr>
          <p:cNvPr id="41" name="TextBox 40"/>
          <p:cNvSpPr txBox="1"/>
          <p:nvPr/>
        </p:nvSpPr>
        <p:spPr>
          <a:xfrm>
            <a:off x="7484715" y="1544620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800" dirty="0" smtClean="0"/>
              <a:t>1217</a:t>
            </a:r>
            <a:endParaRPr lang="en-US" sz="800" dirty="0"/>
          </a:p>
        </p:txBody>
      </p:sp>
      <p:sp>
        <p:nvSpPr>
          <p:cNvPr id="42" name="TextBox 41"/>
          <p:cNvSpPr txBox="1"/>
          <p:nvPr/>
        </p:nvSpPr>
        <p:spPr>
          <a:xfrm>
            <a:off x="8168625" y="1557372"/>
            <a:ext cx="3385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800" dirty="0" smtClean="0"/>
              <a:t>118</a:t>
            </a:r>
            <a:endParaRPr lang="en-US" sz="800" dirty="0"/>
          </a:p>
        </p:txBody>
      </p:sp>
      <p:sp>
        <p:nvSpPr>
          <p:cNvPr id="43" name="TextBox 42"/>
          <p:cNvSpPr txBox="1"/>
          <p:nvPr/>
        </p:nvSpPr>
        <p:spPr>
          <a:xfrm>
            <a:off x="8507179" y="1557372"/>
            <a:ext cx="3385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800" dirty="0" smtClean="0"/>
              <a:t>118</a:t>
            </a:r>
            <a:endParaRPr lang="en-US" sz="800" dirty="0"/>
          </a:p>
        </p:txBody>
      </p:sp>
      <p:sp>
        <p:nvSpPr>
          <p:cNvPr id="44" name="Rectangle 43"/>
          <p:cNvSpPr/>
          <p:nvPr/>
        </p:nvSpPr>
        <p:spPr>
          <a:xfrm>
            <a:off x="5726770" y="2827784"/>
            <a:ext cx="646162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V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1828441" y="2827784"/>
            <a:ext cx="315195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V (K)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1136467" y="2827784"/>
            <a:ext cx="288032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A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1486063" y="2827736"/>
            <a:ext cx="288032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A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35496" y="2827736"/>
            <a:ext cx="691828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 smtClean="0"/>
              <a:t>Header</a:t>
            </a:r>
            <a:endParaRPr lang="en-US" sz="1200" dirty="0"/>
          </a:p>
        </p:txBody>
      </p:sp>
      <p:sp>
        <p:nvSpPr>
          <p:cNvPr id="49" name="Rectangle 48"/>
          <p:cNvSpPr/>
          <p:nvPr/>
        </p:nvSpPr>
        <p:spPr>
          <a:xfrm>
            <a:off x="5037150" y="2832300"/>
            <a:ext cx="288032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A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5381838" y="2827784"/>
            <a:ext cx="288032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A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6429716" y="2832300"/>
            <a:ext cx="288032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A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6781250" y="2827784"/>
            <a:ext cx="288032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A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7121321" y="2827736"/>
            <a:ext cx="288032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A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7470589" y="2827784"/>
            <a:ext cx="646162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V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8167799" y="2832300"/>
            <a:ext cx="288032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A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8518314" y="2827784"/>
            <a:ext cx="288032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A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1072915" y="2612340"/>
            <a:ext cx="3385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800" dirty="0" smtClean="0"/>
              <a:t>118</a:t>
            </a:r>
            <a:endParaRPr lang="en-US" sz="800" dirty="0"/>
          </a:p>
        </p:txBody>
      </p:sp>
      <p:sp>
        <p:nvSpPr>
          <p:cNvPr id="58" name="TextBox 57"/>
          <p:cNvSpPr txBox="1"/>
          <p:nvPr/>
        </p:nvSpPr>
        <p:spPr>
          <a:xfrm>
            <a:off x="1411008" y="2612340"/>
            <a:ext cx="3385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800" dirty="0" smtClean="0"/>
              <a:t>118</a:t>
            </a:r>
            <a:endParaRPr lang="en-US" sz="800" dirty="0"/>
          </a:p>
        </p:txBody>
      </p:sp>
      <p:sp>
        <p:nvSpPr>
          <p:cNvPr id="59" name="TextBox 58"/>
          <p:cNvSpPr txBox="1"/>
          <p:nvPr/>
        </p:nvSpPr>
        <p:spPr>
          <a:xfrm>
            <a:off x="1771048" y="2612340"/>
            <a:ext cx="4667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800" dirty="0" smtClean="0"/>
              <a:t>15’123</a:t>
            </a:r>
            <a:endParaRPr lang="en-US" sz="800" dirty="0"/>
          </a:p>
        </p:txBody>
      </p:sp>
      <p:sp>
        <p:nvSpPr>
          <p:cNvPr id="60" name="TextBox 59"/>
          <p:cNvSpPr txBox="1"/>
          <p:nvPr/>
        </p:nvSpPr>
        <p:spPr>
          <a:xfrm>
            <a:off x="4989922" y="2602651"/>
            <a:ext cx="3385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800" dirty="0" smtClean="0"/>
              <a:t>118</a:t>
            </a:r>
            <a:endParaRPr lang="en-US" sz="800" dirty="0"/>
          </a:p>
        </p:txBody>
      </p:sp>
      <p:sp>
        <p:nvSpPr>
          <p:cNvPr id="61" name="TextBox 60"/>
          <p:cNvSpPr txBox="1"/>
          <p:nvPr/>
        </p:nvSpPr>
        <p:spPr>
          <a:xfrm>
            <a:off x="5328476" y="2602651"/>
            <a:ext cx="3385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800" dirty="0" smtClean="0"/>
              <a:t>118</a:t>
            </a:r>
            <a:endParaRPr lang="en-US" sz="800" dirty="0"/>
          </a:p>
        </p:txBody>
      </p:sp>
      <p:sp>
        <p:nvSpPr>
          <p:cNvPr id="62" name="TextBox 61"/>
          <p:cNvSpPr txBox="1"/>
          <p:nvPr/>
        </p:nvSpPr>
        <p:spPr>
          <a:xfrm>
            <a:off x="5726770" y="2599540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800" dirty="0" smtClean="0"/>
              <a:t>1311</a:t>
            </a:r>
            <a:endParaRPr lang="en-US" sz="800" dirty="0"/>
          </a:p>
        </p:txBody>
      </p:sp>
      <p:sp>
        <p:nvSpPr>
          <p:cNvPr id="63" name="TextBox 62"/>
          <p:cNvSpPr txBox="1"/>
          <p:nvPr/>
        </p:nvSpPr>
        <p:spPr>
          <a:xfrm>
            <a:off x="6404455" y="2612292"/>
            <a:ext cx="3385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800" dirty="0" smtClean="0"/>
              <a:t>118</a:t>
            </a:r>
            <a:endParaRPr lang="en-US" sz="800" dirty="0"/>
          </a:p>
        </p:txBody>
      </p:sp>
      <p:sp>
        <p:nvSpPr>
          <p:cNvPr id="64" name="TextBox 63"/>
          <p:cNvSpPr txBox="1"/>
          <p:nvPr/>
        </p:nvSpPr>
        <p:spPr>
          <a:xfrm>
            <a:off x="6743009" y="2612292"/>
            <a:ext cx="3385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800" dirty="0" smtClean="0"/>
              <a:t>118</a:t>
            </a:r>
            <a:endParaRPr lang="en-US" sz="800" dirty="0"/>
          </a:p>
        </p:txBody>
      </p:sp>
      <p:sp>
        <p:nvSpPr>
          <p:cNvPr id="65" name="TextBox 64"/>
          <p:cNvSpPr txBox="1"/>
          <p:nvPr/>
        </p:nvSpPr>
        <p:spPr>
          <a:xfrm>
            <a:off x="7078154" y="2611712"/>
            <a:ext cx="3385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800" dirty="0" smtClean="0"/>
              <a:t>118</a:t>
            </a:r>
            <a:endParaRPr lang="en-US" sz="800" dirty="0"/>
          </a:p>
        </p:txBody>
      </p:sp>
      <p:sp>
        <p:nvSpPr>
          <p:cNvPr id="66" name="TextBox 65"/>
          <p:cNvSpPr txBox="1"/>
          <p:nvPr/>
        </p:nvSpPr>
        <p:spPr>
          <a:xfrm>
            <a:off x="7470589" y="2599540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800" dirty="0" smtClean="0"/>
              <a:t>1217</a:t>
            </a:r>
            <a:endParaRPr lang="en-US" sz="800" dirty="0"/>
          </a:p>
        </p:txBody>
      </p:sp>
      <p:sp>
        <p:nvSpPr>
          <p:cNvPr id="67" name="TextBox 66"/>
          <p:cNvSpPr txBox="1"/>
          <p:nvPr/>
        </p:nvSpPr>
        <p:spPr>
          <a:xfrm>
            <a:off x="8154499" y="2612292"/>
            <a:ext cx="3385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800" dirty="0" smtClean="0"/>
              <a:t>118</a:t>
            </a:r>
            <a:endParaRPr lang="en-US" sz="800" dirty="0"/>
          </a:p>
        </p:txBody>
      </p:sp>
      <p:sp>
        <p:nvSpPr>
          <p:cNvPr id="68" name="TextBox 67"/>
          <p:cNvSpPr txBox="1"/>
          <p:nvPr/>
        </p:nvSpPr>
        <p:spPr>
          <a:xfrm>
            <a:off x="8493053" y="2612292"/>
            <a:ext cx="3385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800" dirty="0" smtClean="0"/>
              <a:t>118</a:t>
            </a:r>
            <a:endParaRPr lang="en-US" sz="800" dirty="0"/>
          </a:p>
        </p:txBody>
      </p:sp>
      <p:sp>
        <p:nvSpPr>
          <p:cNvPr id="69" name="Rectangle 68"/>
          <p:cNvSpPr/>
          <p:nvPr/>
        </p:nvSpPr>
        <p:spPr>
          <a:xfrm>
            <a:off x="784883" y="2827156"/>
            <a:ext cx="288032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A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730169" y="2616721"/>
            <a:ext cx="3385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800" dirty="0" smtClean="0"/>
              <a:t>118</a:t>
            </a:r>
            <a:endParaRPr lang="en-US" sz="800" dirty="0"/>
          </a:p>
        </p:txBody>
      </p:sp>
      <p:sp>
        <p:nvSpPr>
          <p:cNvPr id="71" name="Rectangle 70"/>
          <p:cNvSpPr/>
          <p:nvPr/>
        </p:nvSpPr>
        <p:spPr>
          <a:xfrm>
            <a:off x="5726770" y="4909914"/>
            <a:ext cx="646162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V</a:t>
            </a:r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1828441" y="4916016"/>
            <a:ext cx="315195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V (K)</a:t>
            </a:r>
            <a:endParaRPr lang="en-US" dirty="0"/>
          </a:p>
        </p:txBody>
      </p:sp>
      <p:sp>
        <p:nvSpPr>
          <p:cNvPr id="73" name="Rectangle 72"/>
          <p:cNvSpPr/>
          <p:nvPr/>
        </p:nvSpPr>
        <p:spPr>
          <a:xfrm>
            <a:off x="1136467" y="4293096"/>
            <a:ext cx="288032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A</a:t>
            </a:r>
            <a:endParaRPr lang="en-US" dirty="0"/>
          </a:p>
        </p:txBody>
      </p:sp>
      <p:sp>
        <p:nvSpPr>
          <p:cNvPr id="74" name="Rectangle 73"/>
          <p:cNvSpPr/>
          <p:nvPr/>
        </p:nvSpPr>
        <p:spPr>
          <a:xfrm>
            <a:off x="1486063" y="4293048"/>
            <a:ext cx="288032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A</a:t>
            </a:r>
            <a:endParaRPr lang="en-US" dirty="0"/>
          </a:p>
        </p:txBody>
      </p:sp>
      <p:sp>
        <p:nvSpPr>
          <p:cNvPr id="76" name="Rectangle 75"/>
          <p:cNvSpPr/>
          <p:nvPr/>
        </p:nvSpPr>
        <p:spPr>
          <a:xfrm>
            <a:off x="5037150" y="4297612"/>
            <a:ext cx="288032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A</a:t>
            </a:r>
            <a:endParaRPr lang="en-US" dirty="0"/>
          </a:p>
        </p:txBody>
      </p:sp>
      <p:sp>
        <p:nvSpPr>
          <p:cNvPr id="77" name="Rectangle 76"/>
          <p:cNvSpPr/>
          <p:nvPr/>
        </p:nvSpPr>
        <p:spPr>
          <a:xfrm>
            <a:off x="5381838" y="4293096"/>
            <a:ext cx="288032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A</a:t>
            </a:r>
            <a:endParaRPr lang="en-US" dirty="0"/>
          </a:p>
        </p:txBody>
      </p:sp>
      <p:sp>
        <p:nvSpPr>
          <p:cNvPr id="78" name="Rectangle 77"/>
          <p:cNvSpPr/>
          <p:nvPr/>
        </p:nvSpPr>
        <p:spPr>
          <a:xfrm>
            <a:off x="6429716" y="4297612"/>
            <a:ext cx="288032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A</a:t>
            </a:r>
            <a:endParaRPr lang="en-US" dirty="0"/>
          </a:p>
        </p:txBody>
      </p:sp>
      <p:sp>
        <p:nvSpPr>
          <p:cNvPr id="79" name="Rectangle 78"/>
          <p:cNvSpPr/>
          <p:nvPr/>
        </p:nvSpPr>
        <p:spPr>
          <a:xfrm>
            <a:off x="6781250" y="4293096"/>
            <a:ext cx="288032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A</a:t>
            </a:r>
            <a:endParaRPr lang="en-US" dirty="0"/>
          </a:p>
        </p:txBody>
      </p:sp>
      <p:sp>
        <p:nvSpPr>
          <p:cNvPr id="80" name="Rectangle 79"/>
          <p:cNvSpPr/>
          <p:nvPr/>
        </p:nvSpPr>
        <p:spPr>
          <a:xfrm>
            <a:off x="7130846" y="4293048"/>
            <a:ext cx="288032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A</a:t>
            </a:r>
            <a:endParaRPr lang="en-US" dirty="0"/>
          </a:p>
        </p:txBody>
      </p:sp>
      <p:sp>
        <p:nvSpPr>
          <p:cNvPr id="81" name="Rectangle 80"/>
          <p:cNvSpPr/>
          <p:nvPr/>
        </p:nvSpPr>
        <p:spPr>
          <a:xfrm>
            <a:off x="7470589" y="4909914"/>
            <a:ext cx="646162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V</a:t>
            </a:r>
            <a:endParaRPr lang="en-US" dirty="0"/>
          </a:p>
        </p:txBody>
      </p:sp>
      <p:sp>
        <p:nvSpPr>
          <p:cNvPr id="82" name="Rectangle 81"/>
          <p:cNvSpPr/>
          <p:nvPr/>
        </p:nvSpPr>
        <p:spPr>
          <a:xfrm>
            <a:off x="8167799" y="4297612"/>
            <a:ext cx="288032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A</a:t>
            </a:r>
            <a:endParaRPr lang="en-US" dirty="0"/>
          </a:p>
        </p:txBody>
      </p:sp>
      <p:sp>
        <p:nvSpPr>
          <p:cNvPr id="83" name="Rectangle 82"/>
          <p:cNvSpPr/>
          <p:nvPr/>
        </p:nvSpPr>
        <p:spPr>
          <a:xfrm>
            <a:off x="8518314" y="4293096"/>
            <a:ext cx="288032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A</a:t>
            </a:r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8154499" y="4077604"/>
            <a:ext cx="3385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800" dirty="0" smtClean="0"/>
              <a:t>118</a:t>
            </a:r>
            <a:endParaRPr lang="en-US" sz="800" dirty="0"/>
          </a:p>
        </p:txBody>
      </p:sp>
      <p:sp>
        <p:nvSpPr>
          <p:cNvPr id="85" name="TextBox 84"/>
          <p:cNvSpPr txBox="1"/>
          <p:nvPr/>
        </p:nvSpPr>
        <p:spPr>
          <a:xfrm>
            <a:off x="8493053" y="4077604"/>
            <a:ext cx="3385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800" dirty="0" smtClean="0"/>
              <a:t>118</a:t>
            </a:r>
            <a:endParaRPr lang="en-US" sz="800" dirty="0"/>
          </a:p>
        </p:txBody>
      </p:sp>
      <p:sp>
        <p:nvSpPr>
          <p:cNvPr id="86" name="Rectangle 85"/>
          <p:cNvSpPr/>
          <p:nvPr/>
        </p:nvSpPr>
        <p:spPr>
          <a:xfrm>
            <a:off x="784883" y="4292468"/>
            <a:ext cx="288032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A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0" y="3933056"/>
            <a:ext cx="6923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 smtClean="0"/>
              <a:t>Streams</a:t>
            </a:r>
            <a:endParaRPr lang="en-US" sz="1200" dirty="0"/>
          </a:p>
        </p:txBody>
      </p:sp>
      <p:sp>
        <p:nvSpPr>
          <p:cNvPr id="88" name="TextBox 87"/>
          <p:cNvSpPr txBox="1"/>
          <p:nvPr/>
        </p:nvSpPr>
        <p:spPr>
          <a:xfrm>
            <a:off x="195341" y="43415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1</a:t>
            </a:r>
            <a:endParaRPr lang="en-US" dirty="0"/>
          </a:p>
        </p:txBody>
      </p:sp>
      <p:sp>
        <p:nvSpPr>
          <p:cNvPr id="105" name="TextBox 104"/>
          <p:cNvSpPr txBox="1"/>
          <p:nvPr/>
        </p:nvSpPr>
        <p:spPr>
          <a:xfrm>
            <a:off x="195341" y="49728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553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 animBg="1"/>
      <p:bldP spid="70" grpId="0"/>
      <p:bldP spid="71" grpId="0" animBg="1"/>
      <p:bldP spid="72" grpId="0" animBg="1"/>
      <p:bldP spid="73" grpId="0" animBg="1"/>
      <p:bldP spid="74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/>
      <p:bldP spid="85" grpId="0"/>
      <p:bldP spid="86" grpId="0" animBg="1"/>
      <p:bldP spid="87" grpId="0"/>
      <p:bldP spid="88" grpId="0"/>
      <p:bldP spid="10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10273</TotalTime>
  <Words>843</Words>
  <Application>Microsoft Office PowerPoint</Application>
  <PresentationFormat>On-screen Show (4:3)</PresentationFormat>
  <Paragraphs>273</Paragraphs>
  <Slides>25</Slides>
  <Notes>1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exmoplay</vt:lpstr>
      <vt:lpstr>Outline of Talk</vt:lpstr>
      <vt:lpstr>History of Video on the JVM</vt:lpstr>
      <vt:lpstr>Why writing my own video player?</vt:lpstr>
      <vt:lpstr>Introduction to Video &amp; Xuggler</vt:lpstr>
      <vt:lpstr>Video Basics</vt:lpstr>
      <vt:lpstr>Video Basics</vt:lpstr>
      <vt:lpstr>Packets</vt:lpstr>
      <vt:lpstr>Container Format - Packets</vt:lpstr>
      <vt:lpstr>Key Frames</vt:lpstr>
      <vt:lpstr>Xuggler Example Code</vt:lpstr>
      <vt:lpstr>Decoding Audio</vt:lpstr>
      <vt:lpstr>Xuggler Decoding Example</vt:lpstr>
      <vt:lpstr>Architecture of exmoplay</vt:lpstr>
      <vt:lpstr>Requirements</vt:lpstr>
      <vt:lpstr>Architecture</vt:lpstr>
      <vt:lpstr>Data Access - MediaInputStream</vt:lpstr>
      <vt:lpstr>Playback Engine</vt:lpstr>
      <vt:lpstr>Player UI Component API</vt:lpstr>
      <vt:lpstr>Feature Summary</vt:lpstr>
      <vt:lpstr>Feature Summary</vt:lpstr>
      <vt:lpstr>General Lessons Learned</vt:lpstr>
      <vt:lpstr>Video Lessons Learned</vt:lpstr>
      <vt:lpstr>Unresolved Issues</vt:lpstr>
      <vt:lpstr>Demo</vt:lpstr>
    </vt:vector>
  </TitlesOfParts>
  <Company>EFG Financial Products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BERNER Samuel</dc:creator>
  <cp:lastModifiedBy>BERNER Samuel</cp:lastModifiedBy>
  <cp:revision>52</cp:revision>
  <dcterms:created xsi:type="dcterms:W3CDTF">2012-07-17T15:10:17Z</dcterms:created>
  <dcterms:modified xsi:type="dcterms:W3CDTF">2012-10-31T17:09:48Z</dcterms:modified>
</cp:coreProperties>
</file>