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Proxima Nova"/>
      <p:regular r:id="rId13"/>
      <p:bold r:id="rId14"/>
      <p:italic r:id="rId15"/>
      <p:boldItalic r:id="rId16"/>
    </p:embeddedFont>
    <p:embeddedFont>
      <p:font typeface="Quattrocento Sans"/>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QuattrocentoSans-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ProximaNova-regular.fntdata"/><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ProximaNova-italic.fntdata"/><Relationship Id="rId14" Type="http://schemas.openxmlformats.org/officeDocument/2006/relationships/font" Target="fonts/ProximaNova-bold.fntdata"/><Relationship Id="rId17" Type="http://schemas.openxmlformats.org/officeDocument/2006/relationships/font" Target="fonts/QuattrocentoSans-regular.fntdata"/><Relationship Id="rId16" Type="http://schemas.openxmlformats.org/officeDocument/2006/relationships/font" Target="fonts/ProximaNova-boldItalic.fntdata"/><Relationship Id="rId5" Type="http://schemas.openxmlformats.org/officeDocument/2006/relationships/slide" Target="slides/slide1.xml"/><Relationship Id="rId19" Type="http://schemas.openxmlformats.org/officeDocument/2006/relationships/font" Target="fonts/QuattrocentoSans-italic.fntdata"/><Relationship Id="rId6" Type="http://schemas.openxmlformats.org/officeDocument/2006/relationships/slide" Target="slides/slide2.xml"/><Relationship Id="rId18" Type="http://schemas.openxmlformats.org/officeDocument/2006/relationships/font" Target="fonts/QuattrocentoSans-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303e018d9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303e018d9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303e018d9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303e018d9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303e018d9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303e018d9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303e018d9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303e018d9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303e018d9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303e018d9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303e018d9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303e018d9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303e018d9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303e018d9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 Id="rId3" Type="http://schemas.openxmlformats.org/officeDocument/2006/relationships/image" Target="../media/image1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Dark)" type="title">
  <p:cSld name="TITLE">
    <p:bg>
      <p:bgPr>
        <a:solidFill>
          <a:srgbClr val="3EADA7"/>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311700" y="965800"/>
            <a:ext cx="7705800" cy="7926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000"/>
              <a:buFont typeface="Proxima Nova"/>
              <a:buNone/>
              <a:defRPr b="1" sz="4000">
                <a:solidFill>
                  <a:schemeClr val="lt1"/>
                </a:solidFill>
                <a:latin typeface="Proxima Nova"/>
                <a:ea typeface="Proxima Nova"/>
                <a:cs typeface="Proxima Nova"/>
                <a:sym typeface="Proxima Nova"/>
              </a:defRPr>
            </a:lvl1pPr>
            <a:lvl2pPr lvl="1">
              <a:spcBef>
                <a:spcPts val="0"/>
              </a:spcBef>
              <a:spcAft>
                <a:spcPts val="0"/>
              </a:spcAft>
              <a:buClr>
                <a:schemeClr val="lt1"/>
              </a:buClr>
              <a:buSzPts val="4000"/>
              <a:buNone/>
              <a:defRPr sz="4000">
                <a:solidFill>
                  <a:schemeClr val="lt1"/>
                </a:solidFill>
              </a:defRPr>
            </a:lvl2pPr>
            <a:lvl3pPr lvl="2">
              <a:spcBef>
                <a:spcPts val="0"/>
              </a:spcBef>
              <a:spcAft>
                <a:spcPts val="0"/>
              </a:spcAft>
              <a:buClr>
                <a:schemeClr val="lt1"/>
              </a:buClr>
              <a:buSzPts val="4000"/>
              <a:buNone/>
              <a:defRPr sz="4000">
                <a:solidFill>
                  <a:schemeClr val="lt1"/>
                </a:solidFill>
              </a:defRPr>
            </a:lvl3pPr>
            <a:lvl4pPr lvl="3">
              <a:spcBef>
                <a:spcPts val="0"/>
              </a:spcBef>
              <a:spcAft>
                <a:spcPts val="0"/>
              </a:spcAft>
              <a:buClr>
                <a:schemeClr val="lt1"/>
              </a:buClr>
              <a:buSzPts val="4000"/>
              <a:buNone/>
              <a:defRPr sz="4000">
                <a:solidFill>
                  <a:schemeClr val="lt1"/>
                </a:solidFill>
              </a:defRPr>
            </a:lvl4pPr>
            <a:lvl5pPr lvl="4">
              <a:spcBef>
                <a:spcPts val="0"/>
              </a:spcBef>
              <a:spcAft>
                <a:spcPts val="0"/>
              </a:spcAft>
              <a:buClr>
                <a:schemeClr val="lt1"/>
              </a:buClr>
              <a:buSzPts val="4000"/>
              <a:buNone/>
              <a:defRPr sz="4000">
                <a:solidFill>
                  <a:schemeClr val="lt1"/>
                </a:solidFill>
              </a:defRPr>
            </a:lvl5pPr>
            <a:lvl6pPr lvl="5">
              <a:spcBef>
                <a:spcPts val="0"/>
              </a:spcBef>
              <a:spcAft>
                <a:spcPts val="0"/>
              </a:spcAft>
              <a:buClr>
                <a:schemeClr val="lt1"/>
              </a:buClr>
              <a:buSzPts val="4000"/>
              <a:buNone/>
              <a:defRPr sz="4000">
                <a:solidFill>
                  <a:schemeClr val="lt1"/>
                </a:solidFill>
              </a:defRPr>
            </a:lvl6pPr>
            <a:lvl7pPr lvl="6">
              <a:spcBef>
                <a:spcPts val="0"/>
              </a:spcBef>
              <a:spcAft>
                <a:spcPts val="0"/>
              </a:spcAft>
              <a:buClr>
                <a:schemeClr val="lt1"/>
              </a:buClr>
              <a:buSzPts val="4000"/>
              <a:buNone/>
              <a:defRPr sz="4000">
                <a:solidFill>
                  <a:schemeClr val="lt1"/>
                </a:solidFill>
              </a:defRPr>
            </a:lvl7pPr>
            <a:lvl8pPr lvl="7">
              <a:spcBef>
                <a:spcPts val="0"/>
              </a:spcBef>
              <a:spcAft>
                <a:spcPts val="0"/>
              </a:spcAft>
              <a:buClr>
                <a:schemeClr val="lt1"/>
              </a:buClr>
              <a:buSzPts val="4000"/>
              <a:buNone/>
              <a:defRPr sz="4000">
                <a:solidFill>
                  <a:schemeClr val="lt1"/>
                </a:solidFill>
              </a:defRPr>
            </a:lvl8pPr>
            <a:lvl9pPr lvl="8">
              <a:spcBef>
                <a:spcPts val="0"/>
              </a:spcBef>
              <a:spcAft>
                <a:spcPts val="0"/>
              </a:spcAft>
              <a:buClr>
                <a:schemeClr val="lt1"/>
              </a:buClr>
              <a:buSzPts val="4000"/>
              <a:buNone/>
              <a:defRPr sz="4000">
                <a:solidFill>
                  <a:schemeClr val="lt1"/>
                </a:solidFill>
              </a:defRPr>
            </a:lvl9pPr>
          </a:lstStyle>
          <a:p/>
        </p:txBody>
      </p:sp>
      <p:sp>
        <p:nvSpPr>
          <p:cNvPr id="11" name="Google Shape;11;p2"/>
          <p:cNvSpPr txBox="1"/>
          <p:nvPr>
            <p:ph idx="1" type="subTitle"/>
          </p:nvPr>
        </p:nvSpPr>
        <p:spPr>
          <a:xfrm>
            <a:off x="311700" y="1838650"/>
            <a:ext cx="6476700" cy="792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rgbClr val="F3F3F3"/>
              </a:buClr>
              <a:buSzPts val="2800"/>
              <a:buFont typeface="Proxima Nova"/>
              <a:buNone/>
              <a:defRPr sz="2800">
                <a:solidFill>
                  <a:srgbClr val="F3F3F3"/>
                </a:solidFill>
                <a:latin typeface="Proxima Nova"/>
                <a:ea typeface="Proxima Nova"/>
                <a:cs typeface="Proxima Nova"/>
                <a:sym typeface="Proxima Nova"/>
              </a:defRPr>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13" name="Google Shape;13;p2"/>
          <p:cNvCxnSpPr/>
          <p:nvPr/>
        </p:nvCxnSpPr>
        <p:spPr>
          <a:xfrm>
            <a:off x="395025" y="1831850"/>
            <a:ext cx="7344600" cy="0"/>
          </a:xfrm>
          <a:prstGeom prst="straightConnector1">
            <a:avLst/>
          </a:prstGeom>
          <a:noFill/>
          <a:ln cap="flat" cmpd="sng" w="9525">
            <a:solidFill>
              <a:schemeClr val="lt1"/>
            </a:solidFill>
            <a:prstDash val="solid"/>
            <a:round/>
            <a:headEnd len="med" w="med" type="none"/>
            <a:tailEnd len="med" w="med" type="none"/>
          </a:ln>
        </p:spPr>
      </p:cxnSp>
      <p:pic>
        <p:nvPicPr>
          <p:cNvPr descr="style3singlecolormid.png" id="14" name="Google Shape;14;p2"/>
          <p:cNvPicPr preferRelativeResize="0"/>
          <p:nvPr/>
        </p:nvPicPr>
        <p:blipFill>
          <a:blip r:embed="rId2">
            <a:alphaModFix/>
          </a:blip>
          <a:stretch>
            <a:fillRect/>
          </a:stretch>
        </p:blipFill>
        <p:spPr>
          <a:xfrm>
            <a:off x="395025" y="4094150"/>
            <a:ext cx="4813400" cy="962675"/>
          </a:xfrm>
          <a:prstGeom prst="rect">
            <a:avLst/>
          </a:prstGeom>
          <a:noFill/>
          <a:ln>
            <a:noFill/>
          </a:ln>
        </p:spPr>
      </p:pic>
      <p:pic>
        <p:nvPicPr>
          <p:cNvPr descr="strips_white.png" id="15" name="Google Shape;15;p2"/>
          <p:cNvPicPr preferRelativeResize="0"/>
          <p:nvPr/>
        </p:nvPicPr>
        <p:blipFill>
          <a:blip r:embed="rId3">
            <a:alphaModFix/>
          </a:blip>
          <a:stretch>
            <a:fillRect/>
          </a:stretch>
        </p:blipFill>
        <p:spPr>
          <a:xfrm>
            <a:off x="7038963" y="3524250"/>
            <a:ext cx="2105025" cy="16192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sp>
        <p:nvSpPr>
          <p:cNvPr id="56" name="Google Shape;56;p11"/>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8" name="Google Shape;58;p11"/>
          <p:cNvSpPr/>
          <p:nvPr/>
        </p:nvSpPr>
        <p:spPr>
          <a:xfrm>
            <a:off x="-73150" y="5056825"/>
            <a:ext cx="9264000" cy="86400"/>
          </a:xfrm>
          <a:prstGeom prst="rect">
            <a:avLst/>
          </a:prstGeom>
          <a:solidFill>
            <a:srgbClr val="3EADA7"/>
          </a:solidFill>
          <a:ln cap="flat" cmpd="sng" w="9525">
            <a:solidFill>
              <a:srgbClr val="3EAD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APTION_ONLY_1">
    <p:spTree>
      <p:nvGrpSpPr>
        <p:cNvPr id="59" name="Shape 59"/>
        <p:cNvGrpSpPr/>
        <p:nvPr/>
      </p:nvGrpSpPr>
      <p:grpSpPr>
        <a:xfrm>
          <a:off x="0" y="0"/>
          <a:ext cx="0" cy="0"/>
          <a:chOff x="0" y="0"/>
          <a:chExt cx="0" cy="0"/>
        </a:xfrm>
      </p:grpSpPr>
      <p:sp>
        <p:nvSpPr>
          <p:cNvPr id="60" name="Google Shape;60;p12"/>
          <p:cNvSpPr/>
          <p:nvPr/>
        </p:nvSpPr>
        <p:spPr>
          <a:xfrm>
            <a:off x="0" y="3891675"/>
            <a:ext cx="9144000" cy="1251900"/>
          </a:xfrm>
          <a:prstGeom prst="rect">
            <a:avLst/>
          </a:prstGeom>
          <a:solidFill>
            <a:srgbClr val="3EAD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rgbClr val="F3F3F3"/>
              </a:buClr>
              <a:buSzPts val="1800"/>
              <a:buNone/>
              <a:defRPr>
                <a:solidFill>
                  <a:srgbClr val="F3F3F3"/>
                </a:solidFill>
              </a:defRPr>
            </a:lvl1pPr>
          </a:lstStyle>
          <a:p/>
        </p:txBody>
      </p:sp>
      <p:sp>
        <p:nvSpPr>
          <p:cNvPr id="62" name="Google Shape;62;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3" name="Shape 63"/>
        <p:cNvGrpSpPr/>
        <p:nvPr/>
      </p:nvGrpSpPr>
      <p:grpSpPr>
        <a:xfrm>
          <a:off x="0" y="0"/>
          <a:ext cx="0" cy="0"/>
          <a:chOff x="0" y="0"/>
          <a:chExt cx="0" cy="0"/>
        </a:xfrm>
      </p:grpSpPr>
      <p:sp>
        <p:nvSpPr>
          <p:cNvPr id="64" name="Google Shape;64;p1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Font typeface="Proxima Nova"/>
              <a:buChar char="●"/>
              <a:defRPr>
                <a:latin typeface="Proxima Nova"/>
                <a:ea typeface="Proxima Nova"/>
                <a:cs typeface="Proxima Nova"/>
                <a:sym typeface="Proxima Nova"/>
              </a:defRPr>
            </a:lvl1pPr>
            <a:lvl2pPr indent="-317500" lvl="1" marL="914400" algn="ctr">
              <a:spcBef>
                <a:spcPts val="1600"/>
              </a:spcBef>
              <a:spcAft>
                <a:spcPts val="0"/>
              </a:spcAft>
              <a:buSzPts val="1400"/>
              <a:buFont typeface="Proxima Nova"/>
              <a:buChar char="○"/>
              <a:defRPr>
                <a:latin typeface="Proxima Nova"/>
                <a:ea typeface="Proxima Nova"/>
                <a:cs typeface="Proxima Nova"/>
                <a:sym typeface="Proxima Nova"/>
              </a:defRPr>
            </a:lvl2pPr>
            <a:lvl3pPr indent="-317500" lvl="2" marL="1371600" algn="ctr">
              <a:spcBef>
                <a:spcPts val="1600"/>
              </a:spcBef>
              <a:spcAft>
                <a:spcPts val="0"/>
              </a:spcAft>
              <a:buSzPts val="1400"/>
              <a:buFont typeface="Proxima Nova"/>
              <a:buChar char="■"/>
              <a:defRPr>
                <a:latin typeface="Proxima Nova"/>
                <a:ea typeface="Proxima Nova"/>
                <a:cs typeface="Proxima Nova"/>
                <a:sym typeface="Proxima Nova"/>
              </a:defRPr>
            </a:lvl3pPr>
            <a:lvl4pPr indent="-317500" lvl="3" marL="1828800" algn="ctr">
              <a:spcBef>
                <a:spcPts val="1600"/>
              </a:spcBef>
              <a:spcAft>
                <a:spcPts val="0"/>
              </a:spcAft>
              <a:buSzPts val="1400"/>
              <a:buFont typeface="Proxima Nova"/>
              <a:buChar char="●"/>
              <a:defRPr>
                <a:latin typeface="Proxima Nova"/>
                <a:ea typeface="Proxima Nova"/>
                <a:cs typeface="Proxima Nova"/>
                <a:sym typeface="Proxima Nova"/>
              </a:defRPr>
            </a:lvl4pPr>
            <a:lvl5pPr indent="-317500" lvl="4" marL="2286000" algn="ctr">
              <a:spcBef>
                <a:spcPts val="1600"/>
              </a:spcBef>
              <a:spcAft>
                <a:spcPts val="0"/>
              </a:spcAft>
              <a:buSzPts val="1400"/>
              <a:buFont typeface="Proxima Nova"/>
              <a:buChar char="○"/>
              <a:defRPr>
                <a:latin typeface="Proxima Nova"/>
                <a:ea typeface="Proxima Nova"/>
                <a:cs typeface="Proxima Nova"/>
                <a:sym typeface="Proxima Nova"/>
              </a:defRPr>
            </a:lvl5pPr>
            <a:lvl6pPr indent="-317500" lvl="5" marL="2743200" algn="ctr">
              <a:spcBef>
                <a:spcPts val="1600"/>
              </a:spcBef>
              <a:spcAft>
                <a:spcPts val="0"/>
              </a:spcAft>
              <a:buSzPts val="1400"/>
              <a:buFont typeface="Proxima Nova"/>
              <a:buChar char="■"/>
              <a:defRPr>
                <a:latin typeface="Proxima Nova"/>
                <a:ea typeface="Proxima Nova"/>
                <a:cs typeface="Proxima Nova"/>
                <a:sym typeface="Proxima Nova"/>
              </a:defRPr>
            </a:lvl6pPr>
            <a:lvl7pPr indent="-317500" lvl="6" marL="3200400" algn="ctr">
              <a:spcBef>
                <a:spcPts val="1600"/>
              </a:spcBef>
              <a:spcAft>
                <a:spcPts val="0"/>
              </a:spcAft>
              <a:buSzPts val="1400"/>
              <a:buFont typeface="Proxima Nova"/>
              <a:buChar char="●"/>
              <a:defRPr>
                <a:latin typeface="Proxima Nova"/>
                <a:ea typeface="Proxima Nova"/>
                <a:cs typeface="Proxima Nova"/>
                <a:sym typeface="Proxima Nova"/>
              </a:defRPr>
            </a:lvl7pPr>
            <a:lvl8pPr indent="-317500" lvl="7" marL="3657600" algn="ctr">
              <a:spcBef>
                <a:spcPts val="1600"/>
              </a:spcBef>
              <a:spcAft>
                <a:spcPts val="0"/>
              </a:spcAft>
              <a:buSzPts val="1400"/>
              <a:buFont typeface="Proxima Nova"/>
              <a:buChar char="○"/>
              <a:defRPr>
                <a:latin typeface="Proxima Nova"/>
                <a:ea typeface="Proxima Nova"/>
                <a:cs typeface="Proxima Nova"/>
                <a:sym typeface="Proxima Nova"/>
              </a:defRPr>
            </a:lvl8pPr>
            <a:lvl9pPr indent="-317500" lvl="8" marL="4114800" algn="ctr">
              <a:spcBef>
                <a:spcPts val="1600"/>
              </a:spcBef>
              <a:spcAft>
                <a:spcPts val="1600"/>
              </a:spcAft>
              <a:buSzPts val="1400"/>
              <a:buFont typeface="Proxima Nova"/>
              <a:buChar char="■"/>
              <a:defRPr>
                <a:latin typeface="Proxima Nova"/>
                <a:ea typeface="Proxima Nova"/>
                <a:cs typeface="Proxima Nova"/>
                <a:sym typeface="Proxima Nova"/>
              </a:defRPr>
            </a:lvl9pPr>
          </a:lstStyle>
          <a:p/>
        </p:txBody>
      </p:sp>
      <p:sp>
        <p:nvSpPr>
          <p:cNvPr id="65" name="Google Shape;65;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6" name="Google Shape;66;p13"/>
          <p:cNvSpPr/>
          <p:nvPr/>
        </p:nvSpPr>
        <p:spPr>
          <a:xfrm>
            <a:off x="100" y="0"/>
            <a:ext cx="9144000" cy="87600"/>
          </a:xfrm>
          <a:prstGeom prst="rect">
            <a:avLst/>
          </a:prstGeom>
          <a:solidFill>
            <a:srgbClr val="3EAD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txBox="1"/>
          <p:nvPr/>
        </p:nvSpPr>
        <p:spPr>
          <a:xfrm>
            <a:off x="1155800" y="1097275"/>
            <a:ext cx="6774000" cy="205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0">
                <a:latin typeface="Droid Sans"/>
                <a:ea typeface="Droid Sans"/>
                <a:cs typeface="Droid Sans"/>
                <a:sym typeface="Droid Sans"/>
              </a:rPr>
              <a:t>xx%</a:t>
            </a:r>
            <a:endParaRPr b="1" sz="12000">
              <a:latin typeface="Droid Sans"/>
              <a:ea typeface="Droid Sans"/>
              <a:cs typeface="Droid Sans"/>
              <a:sym typeface="Droid San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 name="Shape 68"/>
        <p:cNvGrpSpPr/>
        <p:nvPr/>
      </p:nvGrpSpPr>
      <p:grpSpPr>
        <a:xfrm>
          <a:off x="0" y="0"/>
          <a:ext cx="0" cy="0"/>
          <a:chOff x="0" y="0"/>
          <a:chExt cx="0" cy="0"/>
        </a:xfrm>
      </p:grpSpPr>
      <p:sp>
        <p:nvSpPr>
          <p:cNvPr id="69" name="Google Shape;69;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70" name="Google Shape;70;p14"/>
          <p:cNvPicPr preferRelativeResize="0"/>
          <p:nvPr/>
        </p:nvPicPr>
        <p:blipFill>
          <a:blip r:embed="rId2">
            <a:alphaModFix/>
          </a:blip>
          <a:stretch>
            <a:fillRect/>
          </a:stretch>
        </p:blipFill>
        <p:spPr>
          <a:xfrm>
            <a:off x="5005450" y="951000"/>
            <a:ext cx="3711525" cy="2783651"/>
          </a:xfrm>
          <a:prstGeom prst="rect">
            <a:avLst/>
          </a:prstGeom>
          <a:noFill/>
          <a:ln>
            <a:noFill/>
          </a:ln>
        </p:spPr>
      </p:pic>
      <p:cxnSp>
        <p:nvCxnSpPr>
          <p:cNvPr id="71" name="Google Shape;71;p14"/>
          <p:cNvCxnSpPr/>
          <p:nvPr/>
        </p:nvCxnSpPr>
        <p:spPr>
          <a:xfrm>
            <a:off x="4676250" y="386475"/>
            <a:ext cx="0" cy="4286700"/>
          </a:xfrm>
          <a:prstGeom prst="straightConnector1">
            <a:avLst/>
          </a:prstGeom>
          <a:noFill/>
          <a:ln cap="flat" cmpd="sng" w="9525">
            <a:solidFill>
              <a:srgbClr val="3EADA7"/>
            </a:solidFill>
            <a:prstDash val="solid"/>
            <a:round/>
            <a:headEnd len="med" w="med" type="none"/>
            <a:tailEnd len="med" w="med" type="none"/>
          </a:ln>
        </p:spPr>
      </p:cxnSp>
      <p:sp>
        <p:nvSpPr>
          <p:cNvPr id="72" name="Google Shape;72;p14"/>
          <p:cNvSpPr txBox="1"/>
          <p:nvPr>
            <p:ph type="title"/>
          </p:nvPr>
        </p:nvSpPr>
        <p:spPr>
          <a:xfrm>
            <a:off x="658375" y="1389900"/>
            <a:ext cx="3423600" cy="518400"/>
          </a:xfrm>
          <a:prstGeom prst="rect">
            <a:avLst/>
          </a:prstGeom>
        </p:spPr>
        <p:txBody>
          <a:bodyPr anchorCtr="0" anchor="t" bIns="91425" lIns="91425" spcFirstLastPara="1" rIns="91425" wrap="square" tIns="91425">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73" name="Google Shape;73;p14"/>
          <p:cNvSpPr txBox="1"/>
          <p:nvPr>
            <p:ph idx="1" type="subTitle"/>
          </p:nvPr>
        </p:nvSpPr>
        <p:spPr>
          <a:xfrm>
            <a:off x="658425" y="2574950"/>
            <a:ext cx="3423600" cy="1785000"/>
          </a:xfrm>
          <a:prstGeom prst="rect">
            <a:avLst/>
          </a:prstGeom>
        </p:spPr>
        <p:txBody>
          <a:bodyPr anchorCtr="0" anchor="t" bIns="91425" lIns="91425" spcFirstLastPara="1" rIns="91425" wrap="square" tIns="91425">
            <a:noAutofit/>
          </a:bodyPr>
          <a:lstStyle>
            <a:lvl1pPr lvl="0">
              <a:spcBef>
                <a:spcPts val="0"/>
              </a:spcBef>
              <a:spcAft>
                <a:spcPts val="0"/>
              </a:spcAft>
              <a:buNone/>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Light)">
  <p:cSld name="CUSTOM">
    <p:spTree>
      <p:nvGrpSpPr>
        <p:cNvPr id="16" name="Shape 16"/>
        <p:cNvGrpSpPr/>
        <p:nvPr/>
      </p:nvGrpSpPr>
      <p:grpSpPr>
        <a:xfrm>
          <a:off x="0" y="0"/>
          <a:ext cx="0" cy="0"/>
          <a:chOff x="0" y="0"/>
          <a:chExt cx="0" cy="0"/>
        </a:xfrm>
      </p:grpSpPr>
      <p:sp>
        <p:nvSpPr>
          <p:cNvPr id="17" name="Google Shape;17;p3"/>
          <p:cNvSpPr txBox="1"/>
          <p:nvPr>
            <p:ph type="title"/>
          </p:nvPr>
        </p:nvSpPr>
        <p:spPr>
          <a:xfrm>
            <a:off x="311700" y="1041825"/>
            <a:ext cx="8520600" cy="813300"/>
          </a:xfrm>
          <a:prstGeom prst="rect">
            <a:avLst/>
          </a:prstGeom>
        </p:spPr>
        <p:txBody>
          <a:bodyPr anchorCtr="0" anchor="t" bIns="91425" lIns="91425" spcFirstLastPara="1" rIns="91425" wrap="square" tIns="91425">
            <a:noAutofit/>
          </a:bodyPr>
          <a:lstStyle>
            <a:lvl1pPr lvl="0">
              <a:spcBef>
                <a:spcPts val="0"/>
              </a:spcBef>
              <a:spcAft>
                <a:spcPts val="0"/>
              </a:spcAft>
              <a:buNone/>
              <a:defRPr b="1" sz="3600">
                <a:latin typeface="Proxima Nova"/>
                <a:ea typeface="Proxima Nova"/>
                <a:cs typeface="Proxima Nova"/>
                <a:sym typeface="Proxima Nova"/>
              </a:defRPr>
            </a:lvl1pPr>
            <a:lvl2pPr lvl="1">
              <a:spcBef>
                <a:spcPts val="0"/>
              </a:spcBef>
              <a:spcAft>
                <a:spcPts val="0"/>
              </a:spcAft>
              <a:buNone/>
              <a:defRPr>
                <a:latin typeface="Proxima Nova"/>
                <a:ea typeface="Proxima Nova"/>
                <a:cs typeface="Proxima Nova"/>
                <a:sym typeface="Proxima Nova"/>
              </a:defRPr>
            </a:lvl2pPr>
            <a:lvl3pPr lvl="2">
              <a:spcBef>
                <a:spcPts val="0"/>
              </a:spcBef>
              <a:spcAft>
                <a:spcPts val="0"/>
              </a:spcAft>
              <a:buNone/>
              <a:defRPr>
                <a:latin typeface="Proxima Nova"/>
                <a:ea typeface="Proxima Nova"/>
                <a:cs typeface="Proxima Nova"/>
                <a:sym typeface="Proxima Nova"/>
              </a:defRPr>
            </a:lvl3pPr>
            <a:lvl4pPr lvl="3">
              <a:spcBef>
                <a:spcPts val="0"/>
              </a:spcBef>
              <a:spcAft>
                <a:spcPts val="0"/>
              </a:spcAft>
              <a:buNone/>
              <a:defRPr>
                <a:latin typeface="Proxima Nova"/>
                <a:ea typeface="Proxima Nova"/>
                <a:cs typeface="Proxima Nova"/>
                <a:sym typeface="Proxima Nova"/>
              </a:defRPr>
            </a:lvl4pPr>
            <a:lvl5pPr lvl="4">
              <a:spcBef>
                <a:spcPts val="0"/>
              </a:spcBef>
              <a:spcAft>
                <a:spcPts val="0"/>
              </a:spcAft>
              <a:buNone/>
              <a:defRPr>
                <a:latin typeface="Proxima Nova"/>
                <a:ea typeface="Proxima Nova"/>
                <a:cs typeface="Proxima Nova"/>
                <a:sym typeface="Proxima Nova"/>
              </a:defRPr>
            </a:lvl5pPr>
            <a:lvl6pPr lvl="5">
              <a:spcBef>
                <a:spcPts val="0"/>
              </a:spcBef>
              <a:spcAft>
                <a:spcPts val="0"/>
              </a:spcAft>
              <a:buNone/>
              <a:defRPr>
                <a:latin typeface="Proxima Nova"/>
                <a:ea typeface="Proxima Nova"/>
                <a:cs typeface="Proxima Nova"/>
                <a:sym typeface="Proxima Nova"/>
              </a:defRPr>
            </a:lvl6pPr>
            <a:lvl7pPr lvl="6">
              <a:spcBef>
                <a:spcPts val="0"/>
              </a:spcBef>
              <a:spcAft>
                <a:spcPts val="0"/>
              </a:spcAft>
              <a:buNone/>
              <a:defRPr>
                <a:latin typeface="Proxima Nova"/>
                <a:ea typeface="Proxima Nova"/>
                <a:cs typeface="Proxima Nova"/>
                <a:sym typeface="Proxima Nova"/>
              </a:defRPr>
            </a:lvl7pPr>
            <a:lvl8pPr lvl="7">
              <a:spcBef>
                <a:spcPts val="0"/>
              </a:spcBef>
              <a:spcAft>
                <a:spcPts val="0"/>
              </a:spcAft>
              <a:buNone/>
              <a:defRPr>
                <a:latin typeface="Proxima Nova"/>
                <a:ea typeface="Proxima Nova"/>
                <a:cs typeface="Proxima Nova"/>
                <a:sym typeface="Proxima Nova"/>
              </a:defRPr>
            </a:lvl8pPr>
            <a:lvl9pPr lvl="8">
              <a:spcBef>
                <a:spcPts val="0"/>
              </a:spcBef>
              <a:spcAft>
                <a:spcPts val="0"/>
              </a:spcAft>
              <a:buNone/>
              <a:defRPr>
                <a:latin typeface="Proxima Nova"/>
                <a:ea typeface="Proxima Nova"/>
                <a:cs typeface="Proxima Nova"/>
                <a:sym typeface="Proxima Nova"/>
              </a:defRPr>
            </a:lvl9pPr>
          </a:lstStyle>
          <a:p/>
        </p:txBody>
      </p:sp>
      <p:pic>
        <p:nvPicPr>
          <p:cNvPr descr="style3colormid.png" id="18" name="Google Shape;18;p3"/>
          <p:cNvPicPr preferRelativeResize="0"/>
          <p:nvPr/>
        </p:nvPicPr>
        <p:blipFill>
          <a:blip r:embed="rId2">
            <a:alphaModFix/>
          </a:blip>
          <a:stretch>
            <a:fillRect/>
          </a:stretch>
        </p:blipFill>
        <p:spPr>
          <a:xfrm>
            <a:off x="76200" y="4150625"/>
            <a:ext cx="4828025" cy="965600"/>
          </a:xfrm>
          <a:prstGeom prst="rect">
            <a:avLst/>
          </a:prstGeom>
          <a:noFill/>
          <a:ln>
            <a:noFill/>
          </a:ln>
        </p:spPr>
      </p:pic>
      <p:sp>
        <p:nvSpPr>
          <p:cNvPr id="19" name="Google Shape;19;p3"/>
          <p:cNvSpPr txBox="1"/>
          <p:nvPr>
            <p:ph idx="2" type="title"/>
          </p:nvPr>
        </p:nvSpPr>
        <p:spPr>
          <a:xfrm>
            <a:off x="311700" y="1841000"/>
            <a:ext cx="8520600" cy="8133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atin typeface="Proxima Nova"/>
                <a:ea typeface="Proxima Nova"/>
                <a:cs typeface="Proxima Nova"/>
                <a:sym typeface="Proxima Nova"/>
              </a:defRPr>
            </a:lvl1pPr>
            <a:lvl2pPr lvl="1" rtl="0">
              <a:spcBef>
                <a:spcPts val="0"/>
              </a:spcBef>
              <a:spcAft>
                <a:spcPts val="0"/>
              </a:spcAft>
              <a:buNone/>
              <a:defRPr sz="2400">
                <a:latin typeface="Proxima Nova"/>
                <a:ea typeface="Proxima Nova"/>
                <a:cs typeface="Proxima Nova"/>
                <a:sym typeface="Proxima Nova"/>
              </a:defRPr>
            </a:lvl2pPr>
            <a:lvl3pPr lvl="2" rtl="0">
              <a:spcBef>
                <a:spcPts val="0"/>
              </a:spcBef>
              <a:spcAft>
                <a:spcPts val="0"/>
              </a:spcAft>
              <a:buNone/>
              <a:defRPr sz="2400">
                <a:latin typeface="Proxima Nova"/>
                <a:ea typeface="Proxima Nova"/>
                <a:cs typeface="Proxima Nova"/>
                <a:sym typeface="Proxima Nova"/>
              </a:defRPr>
            </a:lvl3pPr>
            <a:lvl4pPr lvl="3" rtl="0">
              <a:spcBef>
                <a:spcPts val="0"/>
              </a:spcBef>
              <a:spcAft>
                <a:spcPts val="0"/>
              </a:spcAft>
              <a:buNone/>
              <a:defRPr sz="2400">
                <a:latin typeface="Proxima Nova"/>
                <a:ea typeface="Proxima Nova"/>
                <a:cs typeface="Proxima Nova"/>
                <a:sym typeface="Proxima Nova"/>
              </a:defRPr>
            </a:lvl4pPr>
            <a:lvl5pPr lvl="4" rtl="0">
              <a:spcBef>
                <a:spcPts val="0"/>
              </a:spcBef>
              <a:spcAft>
                <a:spcPts val="0"/>
              </a:spcAft>
              <a:buNone/>
              <a:defRPr sz="2400">
                <a:latin typeface="Proxima Nova"/>
                <a:ea typeface="Proxima Nova"/>
                <a:cs typeface="Proxima Nova"/>
                <a:sym typeface="Proxima Nova"/>
              </a:defRPr>
            </a:lvl5pPr>
            <a:lvl6pPr lvl="5" rtl="0">
              <a:spcBef>
                <a:spcPts val="0"/>
              </a:spcBef>
              <a:spcAft>
                <a:spcPts val="0"/>
              </a:spcAft>
              <a:buNone/>
              <a:defRPr sz="2400">
                <a:latin typeface="Proxima Nova"/>
                <a:ea typeface="Proxima Nova"/>
                <a:cs typeface="Proxima Nova"/>
                <a:sym typeface="Proxima Nova"/>
              </a:defRPr>
            </a:lvl6pPr>
            <a:lvl7pPr lvl="6" rtl="0">
              <a:spcBef>
                <a:spcPts val="0"/>
              </a:spcBef>
              <a:spcAft>
                <a:spcPts val="0"/>
              </a:spcAft>
              <a:buNone/>
              <a:defRPr sz="2400">
                <a:latin typeface="Proxima Nova"/>
                <a:ea typeface="Proxima Nova"/>
                <a:cs typeface="Proxima Nova"/>
                <a:sym typeface="Proxima Nova"/>
              </a:defRPr>
            </a:lvl7pPr>
            <a:lvl8pPr lvl="7" rtl="0">
              <a:spcBef>
                <a:spcPts val="0"/>
              </a:spcBef>
              <a:spcAft>
                <a:spcPts val="0"/>
              </a:spcAft>
              <a:buNone/>
              <a:defRPr sz="2400">
                <a:latin typeface="Proxima Nova"/>
                <a:ea typeface="Proxima Nova"/>
                <a:cs typeface="Proxima Nova"/>
                <a:sym typeface="Proxima Nova"/>
              </a:defRPr>
            </a:lvl8pPr>
            <a:lvl9pPr lvl="8" rtl="0">
              <a:spcBef>
                <a:spcPts val="0"/>
              </a:spcBef>
              <a:spcAft>
                <a:spcPts val="0"/>
              </a:spcAft>
              <a:buNone/>
              <a:defRPr sz="2400">
                <a:latin typeface="Proxima Nova"/>
                <a:ea typeface="Proxima Nova"/>
                <a:cs typeface="Proxima Nova"/>
                <a:sym typeface="Proxima Nova"/>
              </a:defRPr>
            </a:lvl9pPr>
          </a:lstStyle>
          <a:p/>
        </p:txBody>
      </p:sp>
      <p:cxnSp>
        <p:nvCxnSpPr>
          <p:cNvPr id="20" name="Google Shape;20;p3"/>
          <p:cNvCxnSpPr/>
          <p:nvPr/>
        </p:nvCxnSpPr>
        <p:spPr>
          <a:xfrm>
            <a:off x="380400" y="1799550"/>
            <a:ext cx="7929600" cy="43800"/>
          </a:xfrm>
          <a:prstGeom prst="straightConnector1">
            <a:avLst/>
          </a:prstGeom>
          <a:noFill/>
          <a:ln cap="flat" cmpd="sng" w="9525">
            <a:solidFill>
              <a:srgbClr val="3EADA7"/>
            </a:solidFill>
            <a:prstDash val="solid"/>
            <a:round/>
            <a:headEnd len="med" w="med" type="none"/>
            <a:tailEnd len="med" w="med" type="none"/>
          </a:ln>
        </p:spPr>
      </p:cxnSp>
      <p:pic>
        <p:nvPicPr>
          <p:cNvPr descr="strips_color.png" id="21" name="Google Shape;21;p3"/>
          <p:cNvPicPr preferRelativeResize="0"/>
          <p:nvPr/>
        </p:nvPicPr>
        <p:blipFill>
          <a:blip r:embed="rId3">
            <a:alphaModFix/>
          </a:blip>
          <a:stretch>
            <a:fillRect/>
          </a:stretch>
        </p:blipFill>
        <p:spPr>
          <a:xfrm>
            <a:off x="7038963" y="3524250"/>
            <a:ext cx="2105025" cy="16192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sp>
        <p:nvSpPr>
          <p:cNvPr id="23" name="Google Shape;23;p4"/>
          <p:cNvSpPr txBox="1"/>
          <p:nvPr>
            <p:ph type="title"/>
          </p:nvPr>
        </p:nvSpPr>
        <p:spPr>
          <a:xfrm>
            <a:off x="311700" y="20362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Font typeface="Proxima Nova"/>
              <a:buNone/>
              <a:defRPr sz="3600">
                <a:latin typeface="Proxima Nova"/>
                <a:ea typeface="Proxima Nova"/>
                <a:cs typeface="Proxima Nova"/>
                <a:sym typeface="Proxima Nova"/>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5"/>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Clr>
                <a:srgbClr val="434343"/>
              </a:buClr>
              <a:buSzPts val="2800"/>
              <a:buFont typeface="Proxima Nova"/>
              <a:buNone/>
              <a:defRPr>
                <a:solidFill>
                  <a:srgbClr val="434343"/>
                </a:solidFill>
                <a:latin typeface="Proxima Nova"/>
                <a:ea typeface="Proxima Nova"/>
                <a:cs typeface="Proxima Nova"/>
                <a:sym typeface="Proxima Nova"/>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Font typeface="Proxima Nova"/>
              <a:buChar char="●"/>
              <a:defRPr>
                <a:latin typeface="Proxima Nova"/>
                <a:ea typeface="Proxima Nova"/>
                <a:cs typeface="Proxima Nova"/>
                <a:sym typeface="Proxima Nova"/>
              </a:defRPr>
            </a:lvl1pPr>
            <a:lvl2pPr indent="-317500" lvl="1" marL="914400">
              <a:spcBef>
                <a:spcPts val="1600"/>
              </a:spcBef>
              <a:spcAft>
                <a:spcPts val="0"/>
              </a:spcAft>
              <a:buSzPts val="1400"/>
              <a:buFont typeface="Proxima Nova"/>
              <a:buChar char="○"/>
              <a:defRPr>
                <a:latin typeface="Proxima Nova"/>
                <a:ea typeface="Proxima Nova"/>
                <a:cs typeface="Proxima Nova"/>
                <a:sym typeface="Proxima Nova"/>
              </a:defRPr>
            </a:lvl2pPr>
            <a:lvl3pPr indent="-317500" lvl="2" marL="1371600">
              <a:spcBef>
                <a:spcPts val="1600"/>
              </a:spcBef>
              <a:spcAft>
                <a:spcPts val="0"/>
              </a:spcAft>
              <a:buSzPts val="1400"/>
              <a:buFont typeface="Proxima Nova"/>
              <a:buChar char="■"/>
              <a:defRPr>
                <a:latin typeface="Proxima Nova"/>
                <a:ea typeface="Proxima Nova"/>
                <a:cs typeface="Proxima Nova"/>
                <a:sym typeface="Proxima Nova"/>
              </a:defRPr>
            </a:lvl3pPr>
            <a:lvl4pPr indent="-317500" lvl="3" marL="1828800">
              <a:spcBef>
                <a:spcPts val="1600"/>
              </a:spcBef>
              <a:spcAft>
                <a:spcPts val="0"/>
              </a:spcAft>
              <a:buSzPts val="1400"/>
              <a:buFont typeface="Proxima Nova"/>
              <a:buChar char="●"/>
              <a:defRPr>
                <a:latin typeface="Proxima Nova"/>
                <a:ea typeface="Proxima Nova"/>
                <a:cs typeface="Proxima Nova"/>
                <a:sym typeface="Proxima Nova"/>
              </a:defRPr>
            </a:lvl4pPr>
            <a:lvl5pPr indent="-317500" lvl="4" marL="2286000">
              <a:spcBef>
                <a:spcPts val="1600"/>
              </a:spcBef>
              <a:spcAft>
                <a:spcPts val="0"/>
              </a:spcAft>
              <a:buSzPts val="1400"/>
              <a:buFont typeface="Proxima Nova"/>
              <a:buChar char="○"/>
              <a:defRPr>
                <a:latin typeface="Proxima Nova"/>
                <a:ea typeface="Proxima Nova"/>
                <a:cs typeface="Proxima Nova"/>
                <a:sym typeface="Proxima Nova"/>
              </a:defRPr>
            </a:lvl5pPr>
            <a:lvl6pPr indent="-317500" lvl="5" marL="2743200">
              <a:spcBef>
                <a:spcPts val="1600"/>
              </a:spcBef>
              <a:spcAft>
                <a:spcPts val="0"/>
              </a:spcAft>
              <a:buSzPts val="1400"/>
              <a:buFont typeface="Proxima Nova"/>
              <a:buChar char="■"/>
              <a:defRPr>
                <a:latin typeface="Proxima Nova"/>
                <a:ea typeface="Proxima Nova"/>
                <a:cs typeface="Proxima Nova"/>
                <a:sym typeface="Proxima Nova"/>
              </a:defRPr>
            </a:lvl6pPr>
            <a:lvl7pPr indent="-317500" lvl="6" marL="3200400">
              <a:spcBef>
                <a:spcPts val="1600"/>
              </a:spcBef>
              <a:spcAft>
                <a:spcPts val="0"/>
              </a:spcAft>
              <a:buSzPts val="1400"/>
              <a:buFont typeface="Proxima Nova"/>
              <a:buChar char="●"/>
              <a:defRPr>
                <a:latin typeface="Proxima Nova"/>
                <a:ea typeface="Proxima Nova"/>
                <a:cs typeface="Proxima Nova"/>
                <a:sym typeface="Proxima Nova"/>
              </a:defRPr>
            </a:lvl7pPr>
            <a:lvl8pPr indent="-317500" lvl="7" marL="3657600">
              <a:spcBef>
                <a:spcPts val="1600"/>
              </a:spcBef>
              <a:spcAft>
                <a:spcPts val="0"/>
              </a:spcAft>
              <a:buSzPts val="1400"/>
              <a:buFont typeface="Proxima Nova"/>
              <a:buChar char="○"/>
              <a:defRPr>
                <a:latin typeface="Proxima Nova"/>
                <a:ea typeface="Proxima Nova"/>
                <a:cs typeface="Proxima Nova"/>
                <a:sym typeface="Proxima Nova"/>
              </a:defRPr>
            </a:lvl8pPr>
            <a:lvl9pPr indent="-317500" lvl="8" marL="4114800">
              <a:spcBef>
                <a:spcPts val="1600"/>
              </a:spcBef>
              <a:spcAft>
                <a:spcPts val="1600"/>
              </a:spcAft>
              <a:buSzPts val="1400"/>
              <a:buFont typeface="Proxima Nova"/>
              <a:buChar char="■"/>
              <a:defRPr>
                <a:latin typeface="Proxima Nova"/>
                <a:ea typeface="Proxima Nova"/>
                <a:cs typeface="Proxima Nova"/>
                <a:sym typeface="Proxima Nova"/>
              </a:defRPr>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29" name="Google Shape;29;p5"/>
          <p:cNvCxnSpPr/>
          <p:nvPr/>
        </p:nvCxnSpPr>
        <p:spPr>
          <a:xfrm>
            <a:off x="248725" y="848575"/>
            <a:ext cx="8602800" cy="0"/>
          </a:xfrm>
          <a:prstGeom prst="straightConnector1">
            <a:avLst/>
          </a:prstGeom>
          <a:noFill/>
          <a:ln cap="flat" cmpd="sng" w="9525">
            <a:solidFill>
              <a:srgbClr val="3EADA7"/>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Font typeface="Proxima Nova"/>
              <a:buNone/>
              <a:defRPr>
                <a:latin typeface="Proxima Nova"/>
                <a:ea typeface="Proxima Nova"/>
                <a:cs typeface="Proxima Nova"/>
                <a:sym typeface="Proxima Nova"/>
              </a:defRPr>
            </a:lvl1pPr>
            <a:lvl2pPr lvl="1">
              <a:spcBef>
                <a:spcPts val="0"/>
              </a:spcBef>
              <a:spcAft>
                <a:spcPts val="0"/>
              </a:spcAft>
              <a:buSzPts val="2800"/>
              <a:buFont typeface="Quattrocento Sans"/>
              <a:buNone/>
              <a:defRPr>
                <a:latin typeface="Quattrocento Sans"/>
                <a:ea typeface="Quattrocento Sans"/>
                <a:cs typeface="Quattrocento Sans"/>
                <a:sym typeface="Quattrocento Sans"/>
              </a:defRPr>
            </a:lvl2pPr>
            <a:lvl3pPr lvl="2">
              <a:spcBef>
                <a:spcPts val="0"/>
              </a:spcBef>
              <a:spcAft>
                <a:spcPts val="0"/>
              </a:spcAft>
              <a:buSzPts val="2800"/>
              <a:buFont typeface="Quattrocento Sans"/>
              <a:buNone/>
              <a:defRPr>
                <a:latin typeface="Quattrocento Sans"/>
                <a:ea typeface="Quattrocento Sans"/>
                <a:cs typeface="Quattrocento Sans"/>
                <a:sym typeface="Quattrocento Sans"/>
              </a:defRPr>
            </a:lvl3pPr>
            <a:lvl4pPr lvl="3">
              <a:spcBef>
                <a:spcPts val="0"/>
              </a:spcBef>
              <a:spcAft>
                <a:spcPts val="0"/>
              </a:spcAft>
              <a:buSzPts val="2800"/>
              <a:buFont typeface="Quattrocento Sans"/>
              <a:buNone/>
              <a:defRPr>
                <a:latin typeface="Quattrocento Sans"/>
                <a:ea typeface="Quattrocento Sans"/>
                <a:cs typeface="Quattrocento Sans"/>
                <a:sym typeface="Quattrocento Sans"/>
              </a:defRPr>
            </a:lvl4pPr>
            <a:lvl5pPr lvl="4">
              <a:spcBef>
                <a:spcPts val="0"/>
              </a:spcBef>
              <a:spcAft>
                <a:spcPts val="0"/>
              </a:spcAft>
              <a:buSzPts val="2800"/>
              <a:buFont typeface="Quattrocento Sans"/>
              <a:buNone/>
              <a:defRPr>
                <a:latin typeface="Quattrocento Sans"/>
                <a:ea typeface="Quattrocento Sans"/>
                <a:cs typeface="Quattrocento Sans"/>
                <a:sym typeface="Quattrocento Sans"/>
              </a:defRPr>
            </a:lvl5pPr>
            <a:lvl6pPr lvl="5">
              <a:spcBef>
                <a:spcPts val="0"/>
              </a:spcBef>
              <a:spcAft>
                <a:spcPts val="0"/>
              </a:spcAft>
              <a:buSzPts val="2800"/>
              <a:buFont typeface="Quattrocento Sans"/>
              <a:buNone/>
              <a:defRPr>
                <a:latin typeface="Quattrocento Sans"/>
                <a:ea typeface="Quattrocento Sans"/>
                <a:cs typeface="Quattrocento Sans"/>
                <a:sym typeface="Quattrocento Sans"/>
              </a:defRPr>
            </a:lvl6pPr>
            <a:lvl7pPr lvl="6">
              <a:spcBef>
                <a:spcPts val="0"/>
              </a:spcBef>
              <a:spcAft>
                <a:spcPts val="0"/>
              </a:spcAft>
              <a:buSzPts val="2800"/>
              <a:buFont typeface="Quattrocento Sans"/>
              <a:buNone/>
              <a:defRPr>
                <a:latin typeface="Quattrocento Sans"/>
                <a:ea typeface="Quattrocento Sans"/>
                <a:cs typeface="Quattrocento Sans"/>
                <a:sym typeface="Quattrocento Sans"/>
              </a:defRPr>
            </a:lvl7pPr>
            <a:lvl8pPr lvl="7">
              <a:spcBef>
                <a:spcPts val="0"/>
              </a:spcBef>
              <a:spcAft>
                <a:spcPts val="0"/>
              </a:spcAft>
              <a:buSzPts val="2800"/>
              <a:buFont typeface="Quattrocento Sans"/>
              <a:buNone/>
              <a:defRPr>
                <a:latin typeface="Quattrocento Sans"/>
                <a:ea typeface="Quattrocento Sans"/>
                <a:cs typeface="Quattrocento Sans"/>
                <a:sym typeface="Quattrocento Sans"/>
              </a:defRPr>
            </a:lvl8pPr>
            <a:lvl9pPr lvl="8">
              <a:spcBef>
                <a:spcPts val="0"/>
              </a:spcBef>
              <a:spcAft>
                <a:spcPts val="0"/>
              </a:spcAft>
              <a:buSzPts val="2800"/>
              <a:buFont typeface="Quattrocento Sans"/>
              <a:buNone/>
              <a:defRPr>
                <a:latin typeface="Quattrocento Sans"/>
                <a:ea typeface="Quattrocento Sans"/>
                <a:cs typeface="Quattrocento Sans"/>
                <a:sym typeface="Quattrocento Sans"/>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33" name="Google Shape;33;p6"/>
          <p:cNvCxnSpPr/>
          <p:nvPr/>
        </p:nvCxnSpPr>
        <p:spPr>
          <a:xfrm flipH="1" rot="10800000">
            <a:off x="336500" y="848650"/>
            <a:ext cx="8412600" cy="43800"/>
          </a:xfrm>
          <a:prstGeom prst="straightConnector1">
            <a:avLst/>
          </a:prstGeom>
          <a:noFill/>
          <a:ln cap="flat" cmpd="sng" w="9525">
            <a:solidFill>
              <a:srgbClr val="3EADA7"/>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7"/>
          <p:cNvSpPr txBox="1"/>
          <p:nvPr>
            <p:ph type="title"/>
          </p:nvPr>
        </p:nvSpPr>
        <p:spPr>
          <a:xfrm>
            <a:off x="311700" y="4032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Font typeface="Proxima Nova"/>
              <a:buNone/>
              <a:defRPr sz="2400">
                <a:latin typeface="Proxima Nova"/>
                <a:ea typeface="Proxima Nova"/>
                <a:cs typeface="Proxima Nova"/>
                <a:sym typeface="Proxima Nova"/>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Proxima Nova"/>
              <a:buChar char="●"/>
              <a:defRPr sz="1200">
                <a:latin typeface="Proxima Nova"/>
                <a:ea typeface="Proxima Nova"/>
                <a:cs typeface="Proxima Nova"/>
                <a:sym typeface="Proxima Nova"/>
              </a:defRPr>
            </a:lvl1pPr>
            <a:lvl2pPr indent="-304800" lvl="1" marL="914400">
              <a:spcBef>
                <a:spcPts val="1600"/>
              </a:spcBef>
              <a:spcAft>
                <a:spcPts val="0"/>
              </a:spcAft>
              <a:buSzPts val="1200"/>
              <a:buFont typeface="Proxima Nova"/>
              <a:buChar char="○"/>
              <a:defRPr sz="1200">
                <a:latin typeface="Proxima Nova"/>
                <a:ea typeface="Proxima Nova"/>
                <a:cs typeface="Proxima Nova"/>
                <a:sym typeface="Proxima Nova"/>
              </a:defRPr>
            </a:lvl2pPr>
            <a:lvl3pPr indent="-304800" lvl="2" marL="1371600">
              <a:spcBef>
                <a:spcPts val="1600"/>
              </a:spcBef>
              <a:spcAft>
                <a:spcPts val="0"/>
              </a:spcAft>
              <a:buSzPts val="1200"/>
              <a:buFont typeface="Proxima Nova"/>
              <a:buChar char="■"/>
              <a:defRPr sz="1200">
                <a:latin typeface="Proxima Nova"/>
                <a:ea typeface="Proxima Nova"/>
                <a:cs typeface="Proxima Nova"/>
                <a:sym typeface="Proxima Nova"/>
              </a:defRPr>
            </a:lvl3pPr>
            <a:lvl4pPr indent="-304800" lvl="3" marL="1828800">
              <a:spcBef>
                <a:spcPts val="1600"/>
              </a:spcBef>
              <a:spcAft>
                <a:spcPts val="0"/>
              </a:spcAft>
              <a:buSzPts val="1200"/>
              <a:buFont typeface="Proxima Nova"/>
              <a:buChar char="●"/>
              <a:defRPr sz="1200">
                <a:latin typeface="Proxima Nova"/>
                <a:ea typeface="Proxima Nova"/>
                <a:cs typeface="Proxima Nova"/>
                <a:sym typeface="Proxima Nova"/>
              </a:defRPr>
            </a:lvl4pPr>
            <a:lvl5pPr indent="-304800" lvl="4" marL="2286000">
              <a:spcBef>
                <a:spcPts val="1600"/>
              </a:spcBef>
              <a:spcAft>
                <a:spcPts val="0"/>
              </a:spcAft>
              <a:buSzPts val="1200"/>
              <a:buFont typeface="Proxima Nova"/>
              <a:buChar char="○"/>
              <a:defRPr sz="1200">
                <a:latin typeface="Proxima Nova"/>
                <a:ea typeface="Proxima Nova"/>
                <a:cs typeface="Proxima Nova"/>
                <a:sym typeface="Proxima Nova"/>
              </a:defRPr>
            </a:lvl5pPr>
            <a:lvl6pPr indent="-304800" lvl="5" marL="2743200">
              <a:spcBef>
                <a:spcPts val="1600"/>
              </a:spcBef>
              <a:spcAft>
                <a:spcPts val="0"/>
              </a:spcAft>
              <a:buSzPts val="1200"/>
              <a:buFont typeface="Proxima Nova"/>
              <a:buChar char="■"/>
              <a:defRPr sz="1200">
                <a:latin typeface="Proxima Nova"/>
                <a:ea typeface="Proxima Nova"/>
                <a:cs typeface="Proxima Nova"/>
                <a:sym typeface="Proxima Nova"/>
              </a:defRPr>
            </a:lvl6pPr>
            <a:lvl7pPr indent="-304800" lvl="6" marL="3200400">
              <a:spcBef>
                <a:spcPts val="1600"/>
              </a:spcBef>
              <a:spcAft>
                <a:spcPts val="0"/>
              </a:spcAft>
              <a:buSzPts val="1200"/>
              <a:buFont typeface="Proxima Nova"/>
              <a:buChar char="●"/>
              <a:defRPr sz="1200">
                <a:latin typeface="Proxima Nova"/>
                <a:ea typeface="Proxima Nova"/>
                <a:cs typeface="Proxima Nova"/>
                <a:sym typeface="Proxima Nova"/>
              </a:defRPr>
            </a:lvl7pPr>
            <a:lvl8pPr indent="-304800" lvl="7" marL="3657600">
              <a:spcBef>
                <a:spcPts val="1600"/>
              </a:spcBef>
              <a:spcAft>
                <a:spcPts val="0"/>
              </a:spcAft>
              <a:buSzPts val="1200"/>
              <a:buFont typeface="Proxima Nova"/>
              <a:buChar char="○"/>
              <a:defRPr sz="1200">
                <a:latin typeface="Proxima Nova"/>
                <a:ea typeface="Proxima Nova"/>
                <a:cs typeface="Proxima Nova"/>
                <a:sym typeface="Proxima Nova"/>
              </a:defRPr>
            </a:lvl8pPr>
            <a:lvl9pPr indent="-304800" lvl="8" marL="4114800">
              <a:spcBef>
                <a:spcPts val="1600"/>
              </a:spcBef>
              <a:spcAft>
                <a:spcPts val="1600"/>
              </a:spcAft>
              <a:buSzPts val="1200"/>
              <a:buFont typeface="Proxima Nova"/>
              <a:buChar char="■"/>
              <a:defRPr sz="1200">
                <a:latin typeface="Proxima Nova"/>
                <a:ea typeface="Proxima Nova"/>
                <a:cs typeface="Proxima Nova"/>
                <a:sym typeface="Proxima Nova"/>
              </a:defRPr>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38" name="Google Shape;38;p7"/>
          <p:cNvCxnSpPr/>
          <p:nvPr/>
        </p:nvCxnSpPr>
        <p:spPr>
          <a:xfrm>
            <a:off x="292600" y="1331375"/>
            <a:ext cx="2823600" cy="29100"/>
          </a:xfrm>
          <a:prstGeom prst="straightConnector1">
            <a:avLst/>
          </a:prstGeom>
          <a:noFill/>
          <a:ln cap="flat" cmpd="sng" w="9525">
            <a:solidFill>
              <a:srgbClr val="3EADA7"/>
            </a:solidFill>
            <a:prstDash val="solid"/>
            <a:round/>
            <a:headEnd len="med" w="med" type="none"/>
            <a:tailEnd len="med" w="med" type="none"/>
          </a:ln>
        </p:spPr>
      </p:cxnSp>
      <p:sp>
        <p:nvSpPr>
          <p:cNvPr id="39" name="Google Shape;39;p7"/>
          <p:cNvSpPr/>
          <p:nvPr/>
        </p:nvSpPr>
        <p:spPr>
          <a:xfrm>
            <a:off x="3189425" y="0"/>
            <a:ext cx="5954700" cy="5143500"/>
          </a:xfrm>
          <a:prstGeom prst="rect">
            <a:avLst/>
          </a:prstGeom>
          <a:solidFill>
            <a:schemeClr val="lt2"/>
          </a:solid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EADA7"/>
        </a:solidFill>
      </p:bgPr>
    </p:bg>
    <p:spTree>
      <p:nvGrpSpPr>
        <p:cNvPr id="40" name="Shape 40"/>
        <p:cNvGrpSpPr/>
        <p:nvPr/>
      </p:nvGrpSpPr>
      <p:grpSpPr>
        <a:xfrm>
          <a:off x="0" y="0"/>
          <a:ext cx="0" cy="0"/>
          <a:chOff x="0" y="0"/>
          <a:chExt cx="0" cy="0"/>
        </a:xfrm>
      </p:grpSpPr>
      <p:sp>
        <p:nvSpPr>
          <p:cNvPr id="41" name="Google Shape;41;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Font typeface="Proxima Nova"/>
              <a:buNone/>
              <a:defRPr b="1" sz="4800">
                <a:solidFill>
                  <a:schemeClr val="lt1"/>
                </a:solidFill>
                <a:latin typeface="Proxima Nova"/>
                <a:ea typeface="Proxima Nova"/>
                <a:cs typeface="Proxima Nova"/>
                <a:sym typeface="Proxima Nova"/>
              </a:defRPr>
            </a:lvl1pPr>
            <a:lvl2pPr lvl="1">
              <a:spcBef>
                <a:spcPts val="0"/>
              </a:spcBef>
              <a:spcAft>
                <a:spcPts val="0"/>
              </a:spcAft>
              <a:buSzPts val="4800"/>
              <a:buFont typeface="Proxima Nova"/>
              <a:buNone/>
              <a:defRPr sz="4800">
                <a:latin typeface="Proxima Nova"/>
                <a:ea typeface="Proxima Nova"/>
                <a:cs typeface="Proxima Nova"/>
                <a:sym typeface="Proxima Nova"/>
              </a:defRPr>
            </a:lvl2pPr>
            <a:lvl3pPr lvl="2">
              <a:spcBef>
                <a:spcPts val="0"/>
              </a:spcBef>
              <a:spcAft>
                <a:spcPts val="0"/>
              </a:spcAft>
              <a:buSzPts val="4800"/>
              <a:buFont typeface="Proxima Nova"/>
              <a:buNone/>
              <a:defRPr sz="4800">
                <a:latin typeface="Proxima Nova"/>
                <a:ea typeface="Proxima Nova"/>
                <a:cs typeface="Proxima Nova"/>
                <a:sym typeface="Proxima Nova"/>
              </a:defRPr>
            </a:lvl3pPr>
            <a:lvl4pPr lvl="3">
              <a:spcBef>
                <a:spcPts val="0"/>
              </a:spcBef>
              <a:spcAft>
                <a:spcPts val="0"/>
              </a:spcAft>
              <a:buSzPts val="4800"/>
              <a:buFont typeface="Proxima Nova"/>
              <a:buNone/>
              <a:defRPr sz="4800">
                <a:latin typeface="Proxima Nova"/>
                <a:ea typeface="Proxima Nova"/>
                <a:cs typeface="Proxima Nova"/>
                <a:sym typeface="Proxima Nova"/>
              </a:defRPr>
            </a:lvl4pPr>
            <a:lvl5pPr lvl="4">
              <a:spcBef>
                <a:spcPts val="0"/>
              </a:spcBef>
              <a:spcAft>
                <a:spcPts val="0"/>
              </a:spcAft>
              <a:buSzPts val="4800"/>
              <a:buFont typeface="Proxima Nova"/>
              <a:buNone/>
              <a:defRPr sz="4800">
                <a:latin typeface="Proxima Nova"/>
                <a:ea typeface="Proxima Nova"/>
                <a:cs typeface="Proxima Nova"/>
                <a:sym typeface="Proxima Nova"/>
              </a:defRPr>
            </a:lvl5pPr>
            <a:lvl6pPr lvl="5">
              <a:spcBef>
                <a:spcPts val="0"/>
              </a:spcBef>
              <a:spcAft>
                <a:spcPts val="0"/>
              </a:spcAft>
              <a:buSzPts val="4800"/>
              <a:buFont typeface="Proxima Nova"/>
              <a:buNone/>
              <a:defRPr sz="4800">
                <a:latin typeface="Proxima Nova"/>
                <a:ea typeface="Proxima Nova"/>
                <a:cs typeface="Proxima Nova"/>
                <a:sym typeface="Proxima Nova"/>
              </a:defRPr>
            </a:lvl6pPr>
            <a:lvl7pPr lvl="6">
              <a:spcBef>
                <a:spcPts val="0"/>
              </a:spcBef>
              <a:spcAft>
                <a:spcPts val="0"/>
              </a:spcAft>
              <a:buSzPts val="4800"/>
              <a:buFont typeface="Proxima Nova"/>
              <a:buNone/>
              <a:defRPr sz="4800">
                <a:latin typeface="Proxima Nova"/>
                <a:ea typeface="Proxima Nova"/>
                <a:cs typeface="Proxima Nova"/>
                <a:sym typeface="Proxima Nova"/>
              </a:defRPr>
            </a:lvl7pPr>
            <a:lvl8pPr lvl="7">
              <a:spcBef>
                <a:spcPts val="0"/>
              </a:spcBef>
              <a:spcAft>
                <a:spcPts val="0"/>
              </a:spcAft>
              <a:buSzPts val="4800"/>
              <a:buFont typeface="Proxima Nova"/>
              <a:buNone/>
              <a:defRPr sz="4800">
                <a:latin typeface="Proxima Nova"/>
                <a:ea typeface="Proxima Nova"/>
                <a:cs typeface="Proxima Nova"/>
                <a:sym typeface="Proxima Nova"/>
              </a:defRPr>
            </a:lvl8pPr>
            <a:lvl9pPr lvl="8">
              <a:spcBef>
                <a:spcPts val="0"/>
              </a:spcBef>
              <a:spcAft>
                <a:spcPts val="0"/>
              </a:spcAft>
              <a:buSzPts val="4800"/>
              <a:buFont typeface="Proxima Nova"/>
              <a:buNone/>
              <a:defRPr sz="4800">
                <a:latin typeface="Proxima Nova"/>
                <a:ea typeface="Proxima Nova"/>
                <a:cs typeface="Proxima Nova"/>
                <a:sym typeface="Proxima Nova"/>
              </a:defRPr>
            </a:lvl9pPr>
          </a:lstStyle>
          <a:p/>
        </p:txBody>
      </p:sp>
      <p:sp>
        <p:nvSpPr>
          <p:cNvPr id="42" name="Google Shape;42;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p:cSld name="MAIN_POINT_1">
    <p:bg>
      <p:bgPr>
        <a:solidFill>
          <a:srgbClr val="3EADA7"/>
        </a:solidFill>
      </p:bgPr>
    </p:bg>
    <p:spTree>
      <p:nvGrpSpPr>
        <p:cNvPr id="43" name="Shape 43"/>
        <p:cNvGrpSpPr/>
        <p:nvPr/>
      </p:nvGrpSpPr>
      <p:grpSpPr>
        <a:xfrm>
          <a:off x="0" y="0"/>
          <a:ext cx="0" cy="0"/>
          <a:chOff x="0" y="0"/>
          <a:chExt cx="0" cy="0"/>
        </a:xfrm>
      </p:grpSpPr>
      <p:sp>
        <p:nvSpPr>
          <p:cNvPr id="44" name="Google Shape;44;p9"/>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Font typeface="Proxima Nova"/>
              <a:buNone/>
              <a:defRPr b="1" sz="4800">
                <a:solidFill>
                  <a:schemeClr val="lt1"/>
                </a:solidFill>
                <a:latin typeface="Proxima Nova"/>
                <a:ea typeface="Proxima Nova"/>
                <a:cs typeface="Proxima Nova"/>
                <a:sym typeface="Proxima Nova"/>
              </a:defRPr>
            </a:lvl1pPr>
            <a:lvl2pPr lvl="1" rtl="0">
              <a:spcBef>
                <a:spcPts val="0"/>
              </a:spcBef>
              <a:spcAft>
                <a:spcPts val="0"/>
              </a:spcAft>
              <a:buSzPts val="4800"/>
              <a:buFont typeface="Proxima Nova"/>
              <a:buNone/>
              <a:defRPr sz="4800">
                <a:latin typeface="Proxima Nova"/>
                <a:ea typeface="Proxima Nova"/>
                <a:cs typeface="Proxima Nova"/>
                <a:sym typeface="Proxima Nova"/>
              </a:defRPr>
            </a:lvl2pPr>
            <a:lvl3pPr lvl="2" rtl="0">
              <a:spcBef>
                <a:spcPts val="0"/>
              </a:spcBef>
              <a:spcAft>
                <a:spcPts val="0"/>
              </a:spcAft>
              <a:buSzPts val="4800"/>
              <a:buFont typeface="Proxima Nova"/>
              <a:buNone/>
              <a:defRPr sz="4800">
                <a:latin typeface="Proxima Nova"/>
                <a:ea typeface="Proxima Nova"/>
                <a:cs typeface="Proxima Nova"/>
                <a:sym typeface="Proxima Nova"/>
              </a:defRPr>
            </a:lvl3pPr>
            <a:lvl4pPr lvl="3" rtl="0">
              <a:spcBef>
                <a:spcPts val="0"/>
              </a:spcBef>
              <a:spcAft>
                <a:spcPts val="0"/>
              </a:spcAft>
              <a:buSzPts val="4800"/>
              <a:buFont typeface="Proxima Nova"/>
              <a:buNone/>
              <a:defRPr sz="4800">
                <a:latin typeface="Proxima Nova"/>
                <a:ea typeface="Proxima Nova"/>
                <a:cs typeface="Proxima Nova"/>
                <a:sym typeface="Proxima Nova"/>
              </a:defRPr>
            </a:lvl4pPr>
            <a:lvl5pPr lvl="4" rtl="0">
              <a:spcBef>
                <a:spcPts val="0"/>
              </a:spcBef>
              <a:spcAft>
                <a:spcPts val="0"/>
              </a:spcAft>
              <a:buSzPts val="4800"/>
              <a:buFont typeface="Proxima Nova"/>
              <a:buNone/>
              <a:defRPr sz="4800">
                <a:latin typeface="Proxima Nova"/>
                <a:ea typeface="Proxima Nova"/>
                <a:cs typeface="Proxima Nova"/>
                <a:sym typeface="Proxima Nova"/>
              </a:defRPr>
            </a:lvl5pPr>
            <a:lvl6pPr lvl="5" rtl="0">
              <a:spcBef>
                <a:spcPts val="0"/>
              </a:spcBef>
              <a:spcAft>
                <a:spcPts val="0"/>
              </a:spcAft>
              <a:buSzPts val="4800"/>
              <a:buFont typeface="Proxima Nova"/>
              <a:buNone/>
              <a:defRPr sz="4800">
                <a:latin typeface="Proxima Nova"/>
                <a:ea typeface="Proxima Nova"/>
                <a:cs typeface="Proxima Nova"/>
                <a:sym typeface="Proxima Nova"/>
              </a:defRPr>
            </a:lvl6pPr>
            <a:lvl7pPr lvl="6" rtl="0">
              <a:spcBef>
                <a:spcPts val="0"/>
              </a:spcBef>
              <a:spcAft>
                <a:spcPts val="0"/>
              </a:spcAft>
              <a:buSzPts val="4800"/>
              <a:buFont typeface="Proxima Nova"/>
              <a:buNone/>
              <a:defRPr sz="4800">
                <a:latin typeface="Proxima Nova"/>
                <a:ea typeface="Proxima Nova"/>
                <a:cs typeface="Proxima Nova"/>
                <a:sym typeface="Proxima Nova"/>
              </a:defRPr>
            </a:lvl7pPr>
            <a:lvl8pPr lvl="7" rtl="0">
              <a:spcBef>
                <a:spcPts val="0"/>
              </a:spcBef>
              <a:spcAft>
                <a:spcPts val="0"/>
              </a:spcAft>
              <a:buSzPts val="4800"/>
              <a:buFont typeface="Proxima Nova"/>
              <a:buNone/>
              <a:defRPr sz="4800">
                <a:latin typeface="Proxima Nova"/>
                <a:ea typeface="Proxima Nova"/>
                <a:cs typeface="Proxima Nova"/>
                <a:sym typeface="Proxima Nova"/>
              </a:defRPr>
            </a:lvl8pPr>
            <a:lvl9pPr lvl="8" rtl="0">
              <a:spcBef>
                <a:spcPts val="0"/>
              </a:spcBef>
              <a:spcAft>
                <a:spcPts val="0"/>
              </a:spcAft>
              <a:buSzPts val="4800"/>
              <a:buFont typeface="Proxima Nova"/>
              <a:buNone/>
              <a:defRPr sz="4800">
                <a:latin typeface="Proxima Nova"/>
                <a:ea typeface="Proxima Nova"/>
                <a:cs typeface="Proxima Nova"/>
                <a:sym typeface="Proxima Nova"/>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descr="strips_white.png" id="46" name="Google Shape;46;p9"/>
          <p:cNvPicPr preferRelativeResize="0"/>
          <p:nvPr/>
        </p:nvPicPr>
        <p:blipFill>
          <a:blip r:embed="rId2">
            <a:alphaModFix/>
          </a:blip>
          <a:stretch>
            <a:fillRect/>
          </a:stretch>
        </p:blipFill>
        <p:spPr>
          <a:xfrm>
            <a:off x="7038963" y="3524250"/>
            <a:ext cx="2105025" cy="16192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7" name="Shape 47"/>
        <p:cNvGrpSpPr/>
        <p:nvPr/>
      </p:nvGrpSpPr>
      <p:grpSpPr>
        <a:xfrm>
          <a:off x="0" y="0"/>
          <a:ext cx="0" cy="0"/>
          <a:chOff x="0" y="0"/>
          <a:chExt cx="0" cy="0"/>
        </a:xfrm>
      </p:grpSpPr>
      <p:sp>
        <p:nvSpPr>
          <p:cNvPr id="48" name="Google Shape;48;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0"/>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Font typeface="Proxima Nova"/>
              <a:buNone/>
              <a:defRPr sz="4200">
                <a:latin typeface="Proxima Nova"/>
                <a:ea typeface="Proxima Nova"/>
                <a:cs typeface="Proxima Nova"/>
                <a:sym typeface="Proxima Nova"/>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0" name="Google Shape;50;p10"/>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Proxima Nova"/>
              <a:buNone/>
              <a:defRPr sz="2100">
                <a:latin typeface="Proxima Nova"/>
                <a:ea typeface="Proxima Nova"/>
                <a:cs typeface="Proxima Nova"/>
                <a:sym typeface="Proxima Nova"/>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1" name="Google Shape;51;p10"/>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Font typeface="Proxima Nova"/>
              <a:buChar char="●"/>
              <a:defRPr>
                <a:latin typeface="Proxima Nova"/>
                <a:ea typeface="Proxima Nova"/>
                <a:cs typeface="Proxima Nova"/>
                <a:sym typeface="Proxima Nova"/>
              </a:defRPr>
            </a:lvl1pPr>
            <a:lvl2pPr indent="-317500" lvl="1" marL="914400">
              <a:spcBef>
                <a:spcPts val="1600"/>
              </a:spcBef>
              <a:spcAft>
                <a:spcPts val="0"/>
              </a:spcAft>
              <a:buSzPts val="1400"/>
              <a:buFont typeface="Proxima Nova"/>
              <a:buChar char="○"/>
              <a:defRPr>
                <a:latin typeface="Proxima Nova"/>
                <a:ea typeface="Proxima Nova"/>
                <a:cs typeface="Proxima Nova"/>
                <a:sym typeface="Proxima Nova"/>
              </a:defRPr>
            </a:lvl2pPr>
            <a:lvl3pPr indent="-317500" lvl="2" marL="1371600">
              <a:spcBef>
                <a:spcPts val="1600"/>
              </a:spcBef>
              <a:spcAft>
                <a:spcPts val="0"/>
              </a:spcAft>
              <a:buSzPts val="1400"/>
              <a:buFont typeface="Proxima Nova"/>
              <a:buChar char="■"/>
              <a:defRPr>
                <a:latin typeface="Proxima Nova"/>
                <a:ea typeface="Proxima Nova"/>
                <a:cs typeface="Proxima Nova"/>
                <a:sym typeface="Proxima Nova"/>
              </a:defRPr>
            </a:lvl3pPr>
            <a:lvl4pPr indent="-317500" lvl="3" marL="1828800">
              <a:spcBef>
                <a:spcPts val="1600"/>
              </a:spcBef>
              <a:spcAft>
                <a:spcPts val="0"/>
              </a:spcAft>
              <a:buSzPts val="1400"/>
              <a:buFont typeface="Proxima Nova"/>
              <a:buChar char="●"/>
              <a:defRPr>
                <a:latin typeface="Proxima Nova"/>
                <a:ea typeface="Proxima Nova"/>
                <a:cs typeface="Proxima Nova"/>
                <a:sym typeface="Proxima Nova"/>
              </a:defRPr>
            </a:lvl4pPr>
            <a:lvl5pPr indent="-317500" lvl="4" marL="2286000">
              <a:spcBef>
                <a:spcPts val="1600"/>
              </a:spcBef>
              <a:spcAft>
                <a:spcPts val="0"/>
              </a:spcAft>
              <a:buSzPts val="1400"/>
              <a:buFont typeface="Proxima Nova"/>
              <a:buChar char="○"/>
              <a:defRPr>
                <a:latin typeface="Proxima Nova"/>
                <a:ea typeface="Proxima Nova"/>
                <a:cs typeface="Proxima Nova"/>
                <a:sym typeface="Proxima Nova"/>
              </a:defRPr>
            </a:lvl5pPr>
            <a:lvl6pPr indent="-317500" lvl="5" marL="2743200">
              <a:spcBef>
                <a:spcPts val="1600"/>
              </a:spcBef>
              <a:spcAft>
                <a:spcPts val="0"/>
              </a:spcAft>
              <a:buSzPts val="1400"/>
              <a:buFont typeface="Proxima Nova"/>
              <a:buChar char="■"/>
              <a:defRPr>
                <a:latin typeface="Proxima Nova"/>
                <a:ea typeface="Proxima Nova"/>
                <a:cs typeface="Proxima Nova"/>
                <a:sym typeface="Proxima Nova"/>
              </a:defRPr>
            </a:lvl6pPr>
            <a:lvl7pPr indent="-317500" lvl="6" marL="3200400">
              <a:spcBef>
                <a:spcPts val="1600"/>
              </a:spcBef>
              <a:spcAft>
                <a:spcPts val="0"/>
              </a:spcAft>
              <a:buSzPts val="1400"/>
              <a:buFont typeface="Proxima Nova"/>
              <a:buChar char="●"/>
              <a:defRPr>
                <a:latin typeface="Proxima Nova"/>
                <a:ea typeface="Proxima Nova"/>
                <a:cs typeface="Proxima Nova"/>
                <a:sym typeface="Proxima Nova"/>
              </a:defRPr>
            </a:lvl7pPr>
            <a:lvl8pPr indent="-317500" lvl="7" marL="3657600">
              <a:spcBef>
                <a:spcPts val="1600"/>
              </a:spcBef>
              <a:spcAft>
                <a:spcPts val="0"/>
              </a:spcAft>
              <a:buSzPts val="1400"/>
              <a:buFont typeface="Proxima Nova"/>
              <a:buChar char="○"/>
              <a:defRPr>
                <a:latin typeface="Proxima Nova"/>
                <a:ea typeface="Proxima Nova"/>
                <a:cs typeface="Proxima Nova"/>
                <a:sym typeface="Proxima Nova"/>
              </a:defRPr>
            </a:lvl8pPr>
            <a:lvl9pPr indent="-317500" lvl="8" marL="4114800">
              <a:spcBef>
                <a:spcPts val="1600"/>
              </a:spcBef>
              <a:spcAft>
                <a:spcPts val="1600"/>
              </a:spcAft>
              <a:buSzPts val="1400"/>
              <a:buFont typeface="Proxima Nova"/>
              <a:buChar char="■"/>
              <a:defRPr>
                <a:latin typeface="Proxima Nova"/>
                <a:ea typeface="Proxima Nova"/>
                <a:cs typeface="Proxima Nova"/>
                <a:sym typeface="Proxima Nova"/>
              </a:defRPr>
            </a:lvl9pPr>
          </a:lstStyle>
          <a:p/>
        </p:txBody>
      </p:sp>
      <p:sp>
        <p:nvSpPr>
          <p:cNvPr id="52" name="Google Shape;52;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3" name="Google Shape;53;p10"/>
          <p:cNvSpPr/>
          <p:nvPr/>
        </p:nvSpPr>
        <p:spPr>
          <a:xfrm>
            <a:off x="4433000" y="-125"/>
            <a:ext cx="234000" cy="5143500"/>
          </a:xfrm>
          <a:prstGeom prst="rect">
            <a:avLst/>
          </a:prstGeom>
          <a:solidFill>
            <a:srgbClr val="3EAD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 name="Google Shape;54;p10"/>
          <p:cNvCxnSpPr/>
          <p:nvPr/>
        </p:nvCxnSpPr>
        <p:spPr>
          <a:xfrm flipH="1" rot="10800000">
            <a:off x="1638600" y="2691925"/>
            <a:ext cx="1302000" cy="14700"/>
          </a:xfrm>
          <a:prstGeom prst="straightConnector1">
            <a:avLst/>
          </a:prstGeom>
          <a:noFill/>
          <a:ln cap="flat" cmpd="sng" w="9525">
            <a:solidFill>
              <a:srgbClr val="3EADA7"/>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ctrTitle"/>
          </p:nvPr>
        </p:nvSpPr>
        <p:spPr>
          <a:xfrm>
            <a:off x="311700" y="965800"/>
            <a:ext cx="7705800" cy="7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Image Detection and Segmentation</a:t>
            </a:r>
            <a:endParaRPr/>
          </a:p>
        </p:txBody>
      </p:sp>
      <p:sp>
        <p:nvSpPr>
          <p:cNvPr id="79" name="Google Shape;79;p15"/>
          <p:cNvSpPr txBox="1"/>
          <p:nvPr>
            <p:ph idx="1" type="subTitle"/>
          </p:nvPr>
        </p:nvSpPr>
        <p:spPr>
          <a:xfrm>
            <a:off x="311700" y="1838650"/>
            <a:ext cx="6476700" cy="206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3</a:t>
            </a:r>
            <a:endParaRPr/>
          </a:p>
          <a:p>
            <a:pPr indent="-298450" lvl="0" marL="457200" rtl="0" algn="l">
              <a:spcBef>
                <a:spcPts val="0"/>
              </a:spcBef>
              <a:spcAft>
                <a:spcPts val="0"/>
              </a:spcAft>
              <a:buSzPts val="1100"/>
              <a:buChar char="●"/>
            </a:pPr>
            <a:r>
              <a:rPr lang="en" sz="1100"/>
              <a:t>Anu </a:t>
            </a:r>
            <a:endParaRPr sz="1100"/>
          </a:p>
          <a:p>
            <a:pPr indent="-298450" lvl="0" marL="457200" rtl="0" algn="l">
              <a:spcBef>
                <a:spcPts val="0"/>
              </a:spcBef>
              <a:spcAft>
                <a:spcPts val="0"/>
              </a:spcAft>
              <a:buSzPts val="1100"/>
              <a:buChar char="●"/>
            </a:pPr>
            <a:r>
              <a:rPr lang="en" sz="1100"/>
              <a:t>Anusha</a:t>
            </a:r>
            <a:endParaRPr sz="1100"/>
          </a:p>
          <a:p>
            <a:pPr indent="-298450" lvl="0" marL="457200" rtl="0" algn="l">
              <a:spcBef>
                <a:spcPts val="0"/>
              </a:spcBef>
              <a:spcAft>
                <a:spcPts val="0"/>
              </a:spcAft>
              <a:buSzPts val="1100"/>
              <a:buChar char="●"/>
            </a:pPr>
            <a:r>
              <a:rPr lang="en" sz="1100"/>
              <a:t>Sambeet</a:t>
            </a:r>
            <a:endParaRPr sz="1100"/>
          </a:p>
          <a:p>
            <a:pPr indent="-298450" lvl="0" marL="457200" rtl="0" algn="l">
              <a:spcBef>
                <a:spcPts val="0"/>
              </a:spcBef>
              <a:spcAft>
                <a:spcPts val="0"/>
              </a:spcAft>
              <a:buSzPts val="1100"/>
              <a:buChar char="●"/>
            </a:pPr>
            <a:r>
              <a:rPr lang="en" sz="1100"/>
              <a:t>Urvi </a:t>
            </a:r>
            <a:endParaRPr sz="1100"/>
          </a:p>
          <a:p>
            <a:pPr indent="-298450" lvl="0" marL="457200" rtl="0" algn="l">
              <a:spcBef>
                <a:spcPts val="0"/>
              </a:spcBef>
              <a:spcAft>
                <a:spcPts val="0"/>
              </a:spcAft>
              <a:buSzPts val="1100"/>
              <a:buChar char="●"/>
            </a:pPr>
            <a:r>
              <a:rPr lang="en" sz="1100"/>
              <a:t>Vivek</a:t>
            </a:r>
            <a:r>
              <a:rPr lang="en" sz="1100"/>
              <a:t> </a:t>
            </a:r>
            <a:endParaRPr sz="1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rgbClr val="3EADA7"/>
                </a:solidFill>
              </a:rPr>
              <a:t>Summary</a:t>
            </a:r>
            <a:endParaRPr/>
          </a:p>
        </p:txBody>
      </p:sp>
      <p:sp>
        <p:nvSpPr>
          <p:cNvPr id="85" name="Google Shape;85;p16"/>
          <p:cNvSpPr txBox="1"/>
          <p:nvPr>
            <p:ph idx="1" type="body"/>
          </p:nvPr>
        </p:nvSpPr>
        <p:spPr>
          <a:xfrm>
            <a:off x="311700" y="960125"/>
            <a:ext cx="8520600" cy="3608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As part of PGDDSAI offered by IIIT &amp; IBM, we built an end to end pipeline for Image </a:t>
            </a:r>
            <a:r>
              <a:rPr lang="en"/>
              <a:t>detection</a:t>
            </a:r>
            <a:r>
              <a:rPr lang="en"/>
              <a:t> and </a:t>
            </a:r>
            <a:r>
              <a:rPr lang="en"/>
              <a:t>segmentation using the best industry practices.</a:t>
            </a:r>
            <a:endParaRPr/>
          </a:p>
          <a:p>
            <a:pPr indent="-342900" lvl="0" marL="457200" rtl="0" algn="l">
              <a:spcBef>
                <a:spcPts val="0"/>
              </a:spcBef>
              <a:spcAft>
                <a:spcPts val="0"/>
              </a:spcAft>
              <a:buSzPts val="1800"/>
              <a:buChar char="●"/>
            </a:pPr>
            <a:r>
              <a:rPr lang="en"/>
              <a:t>The segmentation model has been provided with an UI to run predictions and further was dockerized and deployed on cloud. </a:t>
            </a:r>
            <a:endParaRPr/>
          </a:p>
        </p:txBody>
      </p:sp>
      <p:pic>
        <p:nvPicPr>
          <p:cNvPr id="86" name="Google Shape;86;p16"/>
          <p:cNvPicPr preferRelativeResize="0"/>
          <p:nvPr/>
        </p:nvPicPr>
        <p:blipFill>
          <a:blip r:embed="rId3">
            <a:alphaModFix/>
          </a:blip>
          <a:stretch>
            <a:fillRect/>
          </a:stretch>
        </p:blipFill>
        <p:spPr>
          <a:xfrm>
            <a:off x="1482075" y="2751197"/>
            <a:ext cx="6179851" cy="2179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rgbClr val="3EADA7"/>
                </a:solidFill>
              </a:rPr>
              <a:t>Introduction</a:t>
            </a:r>
            <a:endParaRPr/>
          </a:p>
        </p:txBody>
      </p:sp>
      <p:sp>
        <p:nvSpPr>
          <p:cNvPr id="92" name="Google Shape;92;p17"/>
          <p:cNvSpPr txBox="1"/>
          <p:nvPr>
            <p:ph idx="1" type="body"/>
          </p:nvPr>
        </p:nvSpPr>
        <p:spPr>
          <a:xfrm>
            <a:off x="311700" y="925825"/>
            <a:ext cx="8520600" cy="3643200"/>
          </a:xfrm>
          <a:prstGeom prst="rect">
            <a:avLst/>
          </a:prstGeom>
        </p:spPr>
        <p:txBody>
          <a:bodyPr anchorCtr="0" anchor="t" bIns="91425" lIns="91425" spcFirstLastPara="1" rIns="91425" wrap="square" tIns="91425">
            <a:normAutofit fontScale="77500" lnSpcReduction="20000"/>
          </a:bodyPr>
          <a:lstStyle/>
          <a:p>
            <a:pPr indent="0" lvl="0" marL="0" rtl="0" algn="just">
              <a:spcBef>
                <a:spcPts val="0"/>
              </a:spcBef>
              <a:spcAft>
                <a:spcPts val="0"/>
              </a:spcAft>
              <a:buNone/>
            </a:pPr>
            <a:r>
              <a:rPr b="1" lang="en"/>
              <a:t>Image segmentation</a:t>
            </a:r>
            <a:r>
              <a:rPr lang="en"/>
              <a:t> is grouping together the pixels that have similar attributes. It can be considered as a next step to object detection where we build a bounding box corresponding to each class in the image. Image segmentation creates a pixel-wise mask for each object in the image. This technique gives us a far more granular understanding of the object(s) in the image and tells us about the shape of the object.</a:t>
            </a:r>
            <a:endParaRPr/>
          </a:p>
          <a:p>
            <a:pPr indent="0" lvl="0" marL="0" rtl="0" algn="just">
              <a:spcBef>
                <a:spcPts val="1600"/>
              </a:spcBef>
              <a:spcAft>
                <a:spcPts val="0"/>
              </a:spcAft>
              <a:buNone/>
            </a:pPr>
            <a:r>
              <a:rPr lang="en"/>
              <a:t>Image segmentation is transforming industries with applications such as Traffic Control Systems, Self Driving Cars, Locating objects in satellite images. Some of the popular image segmentation algorithms are region based, edge based, cluster based, MRCNN etc.</a:t>
            </a:r>
            <a:endParaRPr/>
          </a:p>
          <a:p>
            <a:pPr indent="0" lvl="0" marL="0" rtl="0" algn="just">
              <a:spcBef>
                <a:spcPts val="1600"/>
              </a:spcBef>
              <a:spcAft>
                <a:spcPts val="0"/>
              </a:spcAft>
              <a:buNone/>
            </a:pPr>
            <a:r>
              <a:rPr lang="en"/>
              <a:t>We can broadly divide image segmentation techniques into two types: semantic and instance. Semantic segmentation treats multiple objects of the same class as a single entity. On the other hand, instance segmentation treats multiple objects of the same class as a distinct individual objects (or instances).</a:t>
            </a:r>
            <a:endParaRPr/>
          </a:p>
          <a:p>
            <a:pPr indent="0" lvl="0" marL="0" rtl="0" algn="just">
              <a:spcBef>
                <a:spcPts val="1600"/>
              </a:spcBef>
              <a:spcAft>
                <a:spcPts val="0"/>
              </a:spcAft>
              <a:buNone/>
            </a:pPr>
            <a:r>
              <a:t/>
            </a:r>
            <a:endParaRPr/>
          </a:p>
          <a:p>
            <a:pPr indent="0" lvl="0" marL="0" rtl="0" algn="l">
              <a:spcBef>
                <a:spcPts val="1600"/>
              </a:spcBef>
              <a:spcAft>
                <a:spcPts val="1600"/>
              </a:spcAft>
              <a:buNone/>
            </a:pPr>
            <a:r>
              <a:t/>
            </a:r>
            <a:endParaRPr/>
          </a:p>
        </p:txBody>
      </p:sp>
      <p:pic>
        <p:nvPicPr>
          <p:cNvPr id="93" name="Google Shape;93;p17"/>
          <p:cNvPicPr preferRelativeResize="0"/>
          <p:nvPr/>
        </p:nvPicPr>
        <p:blipFill>
          <a:blip r:embed="rId3">
            <a:alphaModFix/>
          </a:blip>
          <a:stretch>
            <a:fillRect/>
          </a:stretch>
        </p:blipFill>
        <p:spPr>
          <a:xfrm>
            <a:off x="1014425" y="3489025"/>
            <a:ext cx="2600250" cy="1568825"/>
          </a:xfrm>
          <a:prstGeom prst="rect">
            <a:avLst/>
          </a:prstGeom>
          <a:noFill/>
          <a:ln>
            <a:noFill/>
          </a:ln>
        </p:spPr>
      </p:pic>
      <p:pic>
        <p:nvPicPr>
          <p:cNvPr id="94" name="Google Shape;94;p17"/>
          <p:cNvPicPr preferRelativeResize="0"/>
          <p:nvPr/>
        </p:nvPicPr>
        <p:blipFill>
          <a:blip r:embed="rId4">
            <a:alphaModFix/>
          </a:blip>
          <a:stretch>
            <a:fillRect/>
          </a:stretch>
        </p:blipFill>
        <p:spPr>
          <a:xfrm>
            <a:off x="3853485" y="3523325"/>
            <a:ext cx="4476891" cy="1568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rgbClr val="3EADA7"/>
                </a:solidFill>
              </a:rPr>
              <a:t>Algorithm</a:t>
            </a:r>
            <a:endParaRPr/>
          </a:p>
        </p:txBody>
      </p:sp>
      <p:sp>
        <p:nvSpPr>
          <p:cNvPr id="100" name="Google Shape;100;p18"/>
          <p:cNvSpPr txBox="1"/>
          <p:nvPr>
            <p:ph idx="1" type="body"/>
          </p:nvPr>
        </p:nvSpPr>
        <p:spPr>
          <a:xfrm>
            <a:off x="311700" y="1152475"/>
            <a:ext cx="4574700" cy="3416400"/>
          </a:xfrm>
          <a:prstGeom prst="rect">
            <a:avLst/>
          </a:prstGeom>
        </p:spPr>
        <p:txBody>
          <a:bodyPr anchorCtr="0" anchor="t" bIns="91425" lIns="91425" spcFirstLastPara="1" rIns="91425" wrap="square" tIns="91425">
            <a:normAutofit fontScale="77500" lnSpcReduction="10000"/>
          </a:bodyPr>
          <a:lstStyle/>
          <a:p>
            <a:pPr indent="-317182" lvl="0" marL="457200" rtl="0" algn="l">
              <a:spcBef>
                <a:spcPts val="1000"/>
              </a:spcBef>
              <a:spcAft>
                <a:spcPts val="0"/>
              </a:spcAft>
              <a:buSzPct val="100000"/>
              <a:buChar char="●"/>
            </a:pPr>
            <a:r>
              <a:rPr lang="en"/>
              <a:t>We use PointRend </a:t>
            </a:r>
            <a:r>
              <a:rPr lang="en"/>
              <a:t>algorithm</a:t>
            </a:r>
            <a:r>
              <a:rPr lang="en"/>
              <a:t> (published on 2019) based on MRCNN. MRCNN works on constant </a:t>
            </a:r>
            <a:r>
              <a:rPr lang="en"/>
              <a:t>resolution</a:t>
            </a:r>
            <a:r>
              <a:rPr lang="en"/>
              <a:t> on images whereas PointRend works on different level of resolution. </a:t>
            </a:r>
            <a:endParaRPr/>
          </a:p>
          <a:p>
            <a:pPr indent="-317182" lvl="0" marL="457200" rtl="0" algn="l">
              <a:spcBef>
                <a:spcPts val="1600"/>
              </a:spcBef>
              <a:spcAft>
                <a:spcPts val="0"/>
              </a:spcAft>
              <a:buSzPct val="100000"/>
              <a:buChar char="●"/>
            </a:pPr>
            <a:r>
              <a:rPr lang="en"/>
              <a:t>It starts with low resolution images which helps in </a:t>
            </a:r>
            <a:r>
              <a:rPr b="1" lang="en"/>
              <a:t>efficiency </a:t>
            </a:r>
            <a:r>
              <a:rPr lang="en"/>
              <a:t>and then keeps on increasing </a:t>
            </a:r>
            <a:r>
              <a:rPr lang="en"/>
              <a:t>the</a:t>
            </a:r>
            <a:r>
              <a:rPr lang="en"/>
              <a:t> resolution to only predict points that are uncertain and hence increasing the </a:t>
            </a:r>
            <a:r>
              <a:rPr b="1" lang="en"/>
              <a:t>accuracy</a:t>
            </a:r>
            <a:r>
              <a:rPr lang="en"/>
              <a:t>. </a:t>
            </a:r>
            <a:endParaRPr/>
          </a:p>
          <a:p>
            <a:pPr indent="-317182" lvl="0" marL="457200" rtl="0" algn="l">
              <a:spcBef>
                <a:spcPts val="1000"/>
              </a:spcBef>
              <a:spcAft>
                <a:spcPts val="0"/>
              </a:spcAft>
              <a:buSzPct val="100000"/>
              <a:buChar char="●"/>
            </a:pPr>
            <a:r>
              <a:rPr lang="en"/>
              <a:t>It can be </a:t>
            </a:r>
            <a:r>
              <a:rPr lang="en"/>
              <a:t>compared to boosting algorithms seeking to improve the prediction power by training a sequence of weak models, each compensating the weaknesses of its predecessors.</a:t>
            </a:r>
            <a:endParaRPr/>
          </a:p>
        </p:txBody>
      </p:sp>
      <p:pic>
        <p:nvPicPr>
          <p:cNvPr id="101" name="Google Shape;101;p18"/>
          <p:cNvPicPr preferRelativeResize="0"/>
          <p:nvPr/>
        </p:nvPicPr>
        <p:blipFill>
          <a:blip r:embed="rId3">
            <a:alphaModFix/>
          </a:blip>
          <a:stretch>
            <a:fillRect/>
          </a:stretch>
        </p:blipFill>
        <p:spPr>
          <a:xfrm>
            <a:off x="4953075" y="1263900"/>
            <a:ext cx="3952799" cy="3103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EADA7"/>
                </a:solidFill>
              </a:rPr>
              <a:t>UI</a:t>
            </a:r>
            <a:endParaRPr/>
          </a:p>
        </p:txBody>
      </p:sp>
      <p:sp>
        <p:nvSpPr>
          <p:cNvPr id="107" name="Google Shape;107;p19"/>
          <p:cNvSpPr txBox="1"/>
          <p:nvPr>
            <p:ph idx="1" type="body"/>
          </p:nvPr>
        </p:nvSpPr>
        <p:spPr>
          <a:xfrm>
            <a:off x="311700" y="1001050"/>
            <a:ext cx="5766300" cy="1416300"/>
          </a:xfrm>
          <a:prstGeom prst="rect">
            <a:avLst/>
          </a:prstGeom>
        </p:spPr>
        <p:txBody>
          <a:bodyPr anchorCtr="0" anchor="t" bIns="91425" lIns="91425" spcFirstLastPara="1" rIns="91425" wrap="square" tIns="91425">
            <a:normAutofit fontScale="85000" lnSpcReduction="10000"/>
          </a:bodyPr>
          <a:lstStyle/>
          <a:p>
            <a:pPr indent="-325755" lvl="0" marL="457200" rtl="0" algn="l">
              <a:spcBef>
                <a:spcPts val="0"/>
              </a:spcBef>
              <a:spcAft>
                <a:spcPts val="0"/>
              </a:spcAft>
              <a:buSzPct val="100000"/>
              <a:buChar char="●"/>
            </a:pPr>
            <a:r>
              <a:rPr lang="en"/>
              <a:t>Streamlit is an open-source python framework for building web apps for Machine Learning and Data Science. </a:t>
            </a:r>
            <a:endParaRPr/>
          </a:p>
          <a:p>
            <a:pPr indent="-325755" lvl="0" marL="457200" rtl="0" algn="l">
              <a:spcBef>
                <a:spcPts val="0"/>
              </a:spcBef>
              <a:spcAft>
                <a:spcPts val="0"/>
              </a:spcAft>
              <a:buSzPct val="100000"/>
              <a:buChar char="●"/>
            </a:pPr>
            <a:r>
              <a:rPr lang="en"/>
              <a:t>We have provided 3 ways to run image segmentation - upload image, webcam capture and pre-uploaded examples.</a:t>
            </a:r>
            <a:endParaRPr/>
          </a:p>
        </p:txBody>
      </p:sp>
      <p:pic>
        <p:nvPicPr>
          <p:cNvPr id="108" name="Google Shape;108;p19"/>
          <p:cNvPicPr preferRelativeResize="0"/>
          <p:nvPr/>
        </p:nvPicPr>
        <p:blipFill rotWithShape="1">
          <a:blip r:embed="rId3">
            <a:alphaModFix/>
          </a:blip>
          <a:srcRect b="0" l="6509" r="-6510" t="0"/>
          <a:stretch/>
        </p:blipFill>
        <p:spPr>
          <a:xfrm>
            <a:off x="1164225" y="2417350"/>
            <a:ext cx="4347899" cy="2524275"/>
          </a:xfrm>
          <a:prstGeom prst="rect">
            <a:avLst/>
          </a:prstGeom>
          <a:noFill/>
          <a:ln>
            <a:noFill/>
          </a:ln>
        </p:spPr>
      </p:pic>
      <p:pic>
        <p:nvPicPr>
          <p:cNvPr id="109" name="Google Shape;109;p19"/>
          <p:cNvPicPr preferRelativeResize="0"/>
          <p:nvPr/>
        </p:nvPicPr>
        <p:blipFill>
          <a:blip r:embed="rId4">
            <a:alphaModFix/>
          </a:blip>
          <a:stretch>
            <a:fillRect/>
          </a:stretch>
        </p:blipFill>
        <p:spPr>
          <a:xfrm>
            <a:off x="6352199" y="1001050"/>
            <a:ext cx="2228250" cy="38681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EADA7"/>
                </a:solidFill>
              </a:rPr>
              <a:t>Containerization</a:t>
            </a:r>
            <a:endParaRPr/>
          </a:p>
        </p:txBody>
      </p:sp>
      <p:sp>
        <p:nvSpPr>
          <p:cNvPr id="115" name="Google Shape;115;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a:t>Docker is a software platform that allows you to build, test, and deploy applications quickly. Docker packages software into standardized units called containers that have everything the software needs to run including libraries, system tools, code, and runtime. Using Docker, you can quickly deploy and scale applications into any environment and know your code will run.</a:t>
            </a:r>
            <a:endParaRPr/>
          </a:p>
        </p:txBody>
      </p:sp>
      <p:pic>
        <p:nvPicPr>
          <p:cNvPr id="116" name="Google Shape;116;p20"/>
          <p:cNvPicPr preferRelativeResize="0"/>
          <p:nvPr/>
        </p:nvPicPr>
        <p:blipFill>
          <a:blip r:embed="rId3">
            <a:alphaModFix/>
          </a:blip>
          <a:stretch>
            <a:fillRect/>
          </a:stretch>
        </p:blipFill>
        <p:spPr>
          <a:xfrm>
            <a:off x="1832850" y="2868050"/>
            <a:ext cx="5160724" cy="21040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EADA7"/>
                </a:solidFill>
              </a:rPr>
              <a:t>Deployment</a:t>
            </a:r>
            <a:endParaRPr/>
          </a:p>
        </p:txBody>
      </p:sp>
      <p:sp>
        <p:nvSpPr>
          <p:cNvPr id="122" name="Google Shape;122;p21"/>
          <p:cNvSpPr txBox="1"/>
          <p:nvPr>
            <p:ph idx="1" type="body"/>
          </p:nvPr>
        </p:nvSpPr>
        <p:spPr>
          <a:xfrm>
            <a:off x="311700" y="1020125"/>
            <a:ext cx="8520600" cy="168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deployed our application on </a:t>
            </a:r>
            <a:r>
              <a:rPr lang="en"/>
              <a:t>multiple cloud platforms such as Heroku, Google Cloud Platform and Streamlit Cloud.</a:t>
            </a:r>
            <a:endParaRPr/>
          </a:p>
          <a:p>
            <a:pPr indent="0" lvl="0" marL="0" rtl="0" algn="l">
              <a:spcBef>
                <a:spcPts val="1600"/>
              </a:spcBef>
              <a:spcAft>
                <a:spcPts val="1600"/>
              </a:spcAft>
              <a:buNone/>
            </a:pPr>
            <a:r>
              <a:rPr lang="en"/>
              <a:t>The docker image was pushed into the artifactory/container registry of respective cloud platforms and then deployed.</a:t>
            </a:r>
            <a:endParaRPr/>
          </a:p>
        </p:txBody>
      </p:sp>
      <p:pic>
        <p:nvPicPr>
          <p:cNvPr id="123" name="Google Shape;123;p21"/>
          <p:cNvPicPr preferRelativeResize="0"/>
          <p:nvPr/>
        </p:nvPicPr>
        <p:blipFill>
          <a:blip r:embed="rId3">
            <a:alphaModFix/>
          </a:blip>
          <a:stretch>
            <a:fillRect/>
          </a:stretch>
        </p:blipFill>
        <p:spPr>
          <a:xfrm>
            <a:off x="529850" y="2859725"/>
            <a:ext cx="5137607" cy="1983325"/>
          </a:xfrm>
          <a:prstGeom prst="rect">
            <a:avLst/>
          </a:prstGeom>
          <a:noFill/>
          <a:ln>
            <a:noFill/>
          </a:ln>
          <a:effectLst>
            <a:outerShdw blurRad="57150" rotWithShape="0" algn="bl" dir="5400000" dist="19050">
              <a:srgbClr val="000000">
                <a:alpha val="50000"/>
              </a:srgbClr>
            </a:outerShdw>
          </a:effectLst>
        </p:spPr>
      </p:pic>
      <p:pic>
        <p:nvPicPr>
          <p:cNvPr id="124" name="Google Shape;124;p21"/>
          <p:cNvPicPr preferRelativeResize="0"/>
          <p:nvPr/>
        </p:nvPicPr>
        <p:blipFill>
          <a:blip r:embed="rId4">
            <a:alphaModFix/>
          </a:blip>
          <a:stretch>
            <a:fillRect/>
          </a:stretch>
        </p:blipFill>
        <p:spPr>
          <a:xfrm>
            <a:off x="5764297" y="2785700"/>
            <a:ext cx="2410296" cy="2131375"/>
          </a:xfrm>
          <a:prstGeom prst="rect">
            <a:avLst/>
          </a:prstGeom>
          <a:noFill/>
          <a:ln>
            <a:noFill/>
          </a:ln>
        </p:spPr>
      </p:pic>
      <p:sp>
        <p:nvSpPr>
          <p:cNvPr id="125" name="Google Shape;125;p21"/>
          <p:cNvSpPr/>
          <p:nvPr/>
        </p:nvSpPr>
        <p:spPr>
          <a:xfrm>
            <a:off x="7440925" y="3540500"/>
            <a:ext cx="1525800" cy="512700"/>
          </a:xfrm>
          <a:prstGeom prst="wedgeRoundRectCallout">
            <a:avLst>
              <a:gd fmla="val -34269" name="adj1"/>
              <a:gd fmla="val 68368"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Username: team3</a:t>
            </a:r>
            <a:endParaRPr sz="1100"/>
          </a:p>
          <a:p>
            <a:pPr indent="0" lvl="0" marL="0" rtl="0" algn="l">
              <a:spcBef>
                <a:spcPts val="0"/>
              </a:spcBef>
              <a:spcAft>
                <a:spcPts val="0"/>
              </a:spcAft>
              <a:buNone/>
            </a:pPr>
            <a:r>
              <a:rPr lang="en" sz="1100"/>
              <a:t>Password: secret</a:t>
            </a:r>
            <a:endParaRPr sz="1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IIIT-Delhi">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