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E168-7E2C-4263-9533-620FD80DF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DAFAEC-0D00-4050-9DB7-62B90723F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C12F32-8F85-4C72-A3F3-FEA197531832}"/>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5" name="Footer Placeholder 4">
            <a:extLst>
              <a:ext uri="{FF2B5EF4-FFF2-40B4-BE49-F238E27FC236}">
                <a16:creationId xmlns:a16="http://schemas.microsoft.com/office/drawing/2014/main" id="{9AA374FF-BBF7-4571-877C-FBEAF8B8F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A65B4-36CC-4B1E-96FE-D1DFE9523E93}"/>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165493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7094-A01A-4469-85DF-193DC046BC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BADEFE-6F47-4D58-900D-E268C7341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1B350-65F2-4130-9B39-B5F5B42F9D38}"/>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5" name="Footer Placeholder 4">
            <a:extLst>
              <a:ext uri="{FF2B5EF4-FFF2-40B4-BE49-F238E27FC236}">
                <a16:creationId xmlns:a16="http://schemas.microsoft.com/office/drawing/2014/main" id="{E5308C60-6C8E-4DD4-9677-B0BE32338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9FDC7-9AFD-4EB8-B18B-EDE2ECBA37B3}"/>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388616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ED53-36C2-4BC9-8B19-037A418DAC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755885-3203-44BF-A368-83E616BA8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953BE-BB98-4EAA-ADDF-0B8362E28859}"/>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5" name="Footer Placeholder 4">
            <a:extLst>
              <a:ext uri="{FF2B5EF4-FFF2-40B4-BE49-F238E27FC236}">
                <a16:creationId xmlns:a16="http://schemas.microsoft.com/office/drawing/2014/main" id="{5EBDBB8E-159F-4DDD-AFBB-C49BF8263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8CB25-BEA3-42DC-BEC7-215963B0F9C7}"/>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16606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5498-F408-48B4-B5BD-7EA63E94D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49371-F093-42CF-B22F-0608D12C4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97A26-1067-47F8-A998-707FD79369C6}"/>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5" name="Footer Placeholder 4">
            <a:extLst>
              <a:ext uri="{FF2B5EF4-FFF2-40B4-BE49-F238E27FC236}">
                <a16:creationId xmlns:a16="http://schemas.microsoft.com/office/drawing/2014/main" id="{4F7EFDAC-68C3-47D8-B2D4-A2DE2F334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1E6D9-4D45-4F1C-BF40-E2E79AEC8D7A}"/>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115830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DE9E-B54A-474B-9BE9-8375815DF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7DD3D-8F1C-468B-B6AF-9C1083670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3815B-0A50-4F31-AE3C-39EA23602BFA}"/>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5" name="Footer Placeholder 4">
            <a:extLst>
              <a:ext uri="{FF2B5EF4-FFF2-40B4-BE49-F238E27FC236}">
                <a16:creationId xmlns:a16="http://schemas.microsoft.com/office/drawing/2014/main" id="{45632C8D-8EA6-49EE-956F-3FBC82D4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6C2AC-2EB1-420F-9A43-0AAEC98AFE65}"/>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49006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4C04-4349-49E8-BF03-9BA2758F3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96165-8D25-46C4-AB5E-538245BABF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235A89-D2EE-4D26-AD22-9B41813636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AA55BA-E6B7-4D5C-A526-52B60FD61631}"/>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6" name="Footer Placeholder 5">
            <a:extLst>
              <a:ext uri="{FF2B5EF4-FFF2-40B4-BE49-F238E27FC236}">
                <a16:creationId xmlns:a16="http://schemas.microsoft.com/office/drawing/2014/main" id="{94676A22-8C46-4A97-A799-A16D63504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CB80F-A532-4DD0-B84F-0391E8ED074D}"/>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66094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657E-DC10-48A0-8917-EE986741D9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72B97-C8FE-4A82-B2E7-C52FCB754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76E4B-FBE0-4219-9BA0-BBE88E494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BE4E2D-6F6D-46F5-AB91-830A3FB30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24CE61-961F-4CD9-BD7D-8E76F6FDBF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BA5C69-7BD5-484E-9636-3D71DEB4ED5A}"/>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8" name="Footer Placeholder 7">
            <a:extLst>
              <a:ext uri="{FF2B5EF4-FFF2-40B4-BE49-F238E27FC236}">
                <a16:creationId xmlns:a16="http://schemas.microsoft.com/office/drawing/2014/main" id="{7EF3EBCC-5944-4AB7-B753-0E5FFA5160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BF685C-F89E-4641-BC76-82C657586854}"/>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25245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E4F2-C69F-472A-9F9D-1B185AB026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8E7E36-1CA1-498F-B4B0-17A40B3C5767}"/>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4" name="Footer Placeholder 3">
            <a:extLst>
              <a:ext uri="{FF2B5EF4-FFF2-40B4-BE49-F238E27FC236}">
                <a16:creationId xmlns:a16="http://schemas.microsoft.com/office/drawing/2014/main" id="{D73F33FE-E9CC-4058-B727-D9B17919E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40342-B3F8-4DD9-B2FC-C7234E352E75}"/>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7343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E0FB4-B7A8-47A8-8E65-9F663C9C35D9}"/>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3" name="Footer Placeholder 2">
            <a:extLst>
              <a:ext uri="{FF2B5EF4-FFF2-40B4-BE49-F238E27FC236}">
                <a16:creationId xmlns:a16="http://schemas.microsoft.com/office/drawing/2014/main" id="{A34C2E5C-405C-4007-8F31-C92E813A3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A63A5E-0BAA-450E-A101-0E4A4C7C6EDF}"/>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3992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6D1-3F18-46A3-A809-D39A4CF00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E1185F-0D61-487A-9C38-861B4D9C3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8A3E0-99DF-4BB7-97E9-F53AA6A26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4BF8A-2719-41AA-A963-BB622154F3D5}"/>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6" name="Footer Placeholder 5">
            <a:extLst>
              <a:ext uri="{FF2B5EF4-FFF2-40B4-BE49-F238E27FC236}">
                <a16:creationId xmlns:a16="http://schemas.microsoft.com/office/drawing/2014/main" id="{34730B50-AFA2-49A2-89F5-BEB3F1BF9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8333A-66EB-40A4-B7F3-954E4D1553F4}"/>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412389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F0F2-6DCC-4ADB-BF3A-4B0376A12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DE848-3BC1-49F4-A037-0C0BE50AD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F402B-1B49-4187-A7BB-B42DC09BF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0AB3C-037F-4F48-92B2-60F914389948}"/>
              </a:ext>
            </a:extLst>
          </p:cNvPr>
          <p:cNvSpPr>
            <a:spLocks noGrp="1"/>
          </p:cNvSpPr>
          <p:nvPr>
            <p:ph type="dt" sz="half" idx="10"/>
          </p:nvPr>
        </p:nvSpPr>
        <p:spPr/>
        <p:txBody>
          <a:bodyPr/>
          <a:lstStyle/>
          <a:p>
            <a:fld id="{D9B7DCDA-B2AA-4A69-A7C5-9A4844B71338}" type="datetimeFigureOut">
              <a:rPr lang="en-US" smtClean="0"/>
              <a:t>17-Jul-20</a:t>
            </a:fld>
            <a:endParaRPr lang="en-US"/>
          </a:p>
        </p:txBody>
      </p:sp>
      <p:sp>
        <p:nvSpPr>
          <p:cNvPr id="6" name="Footer Placeholder 5">
            <a:extLst>
              <a:ext uri="{FF2B5EF4-FFF2-40B4-BE49-F238E27FC236}">
                <a16:creationId xmlns:a16="http://schemas.microsoft.com/office/drawing/2014/main" id="{1479CFC8-D4DD-4965-B8D9-CEE3EB41E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7DC9D-3D57-4FA0-A141-1540AF5B8DF7}"/>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83560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EA385-92A8-4F29-8963-7EBABADF6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578BA-FB9B-43CF-9F6A-F73837DF2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24DEF-111D-46AF-9DFF-0DEE4DC95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7DCDA-B2AA-4A69-A7C5-9A4844B71338}" type="datetimeFigureOut">
              <a:rPr lang="en-US" smtClean="0"/>
              <a:t>17-Jul-20</a:t>
            </a:fld>
            <a:endParaRPr lang="en-US"/>
          </a:p>
        </p:txBody>
      </p:sp>
      <p:sp>
        <p:nvSpPr>
          <p:cNvPr id="5" name="Footer Placeholder 4">
            <a:extLst>
              <a:ext uri="{FF2B5EF4-FFF2-40B4-BE49-F238E27FC236}">
                <a16:creationId xmlns:a16="http://schemas.microsoft.com/office/drawing/2014/main" id="{B0C1B525-2D6B-4D0E-BCB8-44103E7A1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3A392F-FEC9-4685-9A76-5019AAB2B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97E93-BCC3-4907-8E39-4D2B7BC96057}" type="slidenum">
              <a:rPr lang="en-US" smtClean="0"/>
              <a:t>‹#›</a:t>
            </a:fld>
            <a:endParaRPr lang="en-US"/>
          </a:p>
        </p:txBody>
      </p:sp>
    </p:spTree>
    <p:extLst>
      <p:ext uri="{BB962C8B-B14F-4D97-AF65-F5344CB8AC3E}">
        <p14:creationId xmlns:p14="http://schemas.microsoft.com/office/powerpoint/2010/main" val="50094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C0B0-E915-44AA-AD0C-41C376B14285}"/>
              </a:ext>
            </a:extLst>
          </p:cNvPr>
          <p:cNvSpPr>
            <a:spLocks noGrp="1"/>
          </p:cNvSpPr>
          <p:nvPr>
            <p:ph type="ctrTitle"/>
          </p:nvPr>
        </p:nvSpPr>
        <p:spPr/>
        <p:txBody>
          <a:bodyPr/>
          <a:lstStyle/>
          <a:p>
            <a:r>
              <a:rPr lang="en-US" dirty="0"/>
              <a:t>AI For Everyone - Coursera </a:t>
            </a:r>
          </a:p>
        </p:txBody>
      </p:sp>
    </p:spTree>
    <p:extLst>
      <p:ext uri="{BB962C8B-B14F-4D97-AF65-F5344CB8AC3E}">
        <p14:creationId xmlns:p14="http://schemas.microsoft.com/office/powerpoint/2010/main" val="136248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7AFA-001A-4590-A910-D9F04D63FD5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4BAA7B3C-680A-4269-BB62-75F48342B8EB}"/>
              </a:ext>
            </a:extLst>
          </p:cNvPr>
          <p:cNvSpPr>
            <a:spLocks noGrp="1"/>
          </p:cNvSpPr>
          <p:nvPr>
            <p:ph idx="1"/>
          </p:nvPr>
        </p:nvSpPr>
        <p:spPr/>
        <p:txBody>
          <a:bodyPr/>
          <a:lstStyle/>
          <a:p>
            <a:r>
              <a:rPr lang="en-US" dirty="0"/>
              <a:t>Supervised Learning</a:t>
            </a:r>
          </a:p>
          <a:p>
            <a:r>
              <a:rPr lang="en-US" dirty="0"/>
              <a:t>Unsupervised Learning</a:t>
            </a:r>
          </a:p>
        </p:txBody>
      </p:sp>
    </p:spTree>
    <p:extLst>
      <p:ext uri="{BB962C8B-B14F-4D97-AF65-F5344CB8AC3E}">
        <p14:creationId xmlns:p14="http://schemas.microsoft.com/office/powerpoint/2010/main" val="261415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B6D0-8B0D-4C40-BB32-D177A3EFB432}"/>
              </a:ext>
            </a:extLst>
          </p:cNvPr>
          <p:cNvSpPr>
            <a:spLocks noGrp="1"/>
          </p:cNvSpPr>
          <p:nvPr>
            <p:ph type="title"/>
          </p:nvPr>
        </p:nvSpPr>
        <p:spPr/>
        <p:txBody>
          <a:bodyPr/>
          <a:lstStyle/>
          <a:p>
            <a:r>
              <a:rPr lang="en-US" dirty="0"/>
              <a:t>Supervised Learning</a:t>
            </a:r>
          </a:p>
        </p:txBody>
      </p:sp>
      <p:pic>
        <p:nvPicPr>
          <p:cNvPr id="5" name="Content Placeholder 4">
            <a:extLst>
              <a:ext uri="{FF2B5EF4-FFF2-40B4-BE49-F238E27FC236}">
                <a16:creationId xmlns:a16="http://schemas.microsoft.com/office/drawing/2014/main" id="{FD355C93-7AAB-44A5-9120-EDB04CE39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850" y="2044770"/>
            <a:ext cx="7763958" cy="3896269"/>
          </a:xfrm>
        </p:spPr>
      </p:pic>
    </p:spTree>
    <p:extLst>
      <p:ext uri="{BB962C8B-B14F-4D97-AF65-F5344CB8AC3E}">
        <p14:creationId xmlns:p14="http://schemas.microsoft.com/office/powerpoint/2010/main" val="93454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1639-8191-471C-96F5-1AFB6D93CBC9}"/>
              </a:ext>
            </a:extLst>
          </p:cNvPr>
          <p:cNvSpPr>
            <a:spLocks noGrp="1"/>
          </p:cNvSpPr>
          <p:nvPr>
            <p:ph type="title"/>
          </p:nvPr>
        </p:nvSpPr>
        <p:spPr>
          <a:xfrm>
            <a:off x="1514292" y="513612"/>
            <a:ext cx="9894133" cy="1031216"/>
          </a:xfrm>
        </p:spPr>
        <p:txBody>
          <a:bodyPr anchor="b">
            <a:normAutofit/>
          </a:bodyPr>
          <a:lstStyle/>
          <a:p>
            <a:r>
              <a:rPr lang="en-US" dirty="0"/>
              <a:t>Key steps of a machine learning project</a:t>
            </a:r>
          </a:p>
        </p:txBody>
      </p:sp>
      <p:pic>
        <p:nvPicPr>
          <p:cNvPr id="5" name="Picture 4">
            <a:extLst>
              <a:ext uri="{FF2B5EF4-FFF2-40B4-BE49-F238E27FC236}">
                <a16:creationId xmlns:a16="http://schemas.microsoft.com/office/drawing/2014/main" id="{8006F1BE-A76F-438A-B589-75C51738D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293" y="2586446"/>
            <a:ext cx="5265330" cy="2534074"/>
          </a:xfrm>
          <a:prstGeom prst="rect">
            <a:avLst/>
          </a:prstGeom>
        </p:spPr>
      </p:pic>
      <p:sp>
        <p:nvSpPr>
          <p:cNvPr id="10"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1CF5FD-2BC0-472E-BA59-CA36773FAD8B}"/>
              </a:ext>
            </a:extLst>
          </p:cNvPr>
          <p:cNvSpPr>
            <a:spLocks noGrp="1"/>
          </p:cNvSpPr>
          <p:nvPr>
            <p:ph idx="1"/>
          </p:nvPr>
        </p:nvSpPr>
        <p:spPr>
          <a:xfrm>
            <a:off x="7781373" y="2279151"/>
            <a:ext cx="3627063" cy="3387145"/>
          </a:xfrm>
        </p:spPr>
        <p:txBody>
          <a:bodyPr anchor="ctr">
            <a:normAutofit/>
          </a:bodyPr>
          <a:lstStyle/>
          <a:p>
            <a:r>
              <a:rPr lang="en-US" sz="2400"/>
              <a:t>Collect data</a:t>
            </a:r>
          </a:p>
          <a:p>
            <a:r>
              <a:rPr lang="en-US" sz="2400"/>
              <a:t>Train model (iterates many times until good enough)</a:t>
            </a:r>
          </a:p>
          <a:p>
            <a:r>
              <a:rPr lang="en-US" sz="2400"/>
              <a:t>Deploy model</a:t>
            </a:r>
          </a:p>
          <a:p>
            <a:endParaRPr lang="en-US" sz="2400"/>
          </a:p>
          <a:p>
            <a:endParaRPr lang="en-US" sz="2400"/>
          </a:p>
        </p:txBody>
      </p:sp>
    </p:spTree>
    <p:extLst>
      <p:ext uri="{BB962C8B-B14F-4D97-AF65-F5344CB8AC3E}">
        <p14:creationId xmlns:p14="http://schemas.microsoft.com/office/powerpoint/2010/main" val="92358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E357-88B0-42EC-BEC6-E0026F960E15}"/>
              </a:ext>
            </a:extLst>
          </p:cNvPr>
          <p:cNvSpPr>
            <a:spLocks noGrp="1"/>
          </p:cNvSpPr>
          <p:nvPr>
            <p:ph type="title"/>
          </p:nvPr>
        </p:nvSpPr>
        <p:spPr/>
        <p:txBody>
          <a:bodyPr/>
          <a:lstStyle/>
          <a:p>
            <a:r>
              <a:rPr lang="en-US" dirty="0"/>
              <a:t>Key steps of a data science project</a:t>
            </a:r>
          </a:p>
        </p:txBody>
      </p:sp>
      <p:sp>
        <p:nvSpPr>
          <p:cNvPr id="3" name="Content Placeholder 2">
            <a:extLst>
              <a:ext uri="{FF2B5EF4-FFF2-40B4-BE49-F238E27FC236}">
                <a16:creationId xmlns:a16="http://schemas.microsoft.com/office/drawing/2014/main" id="{1D620D43-12FE-4833-BEDB-6A0C4B75A8EA}"/>
              </a:ext>
            </a:extLst>
          </p:cNvPr>
          <p:cNvSpPr>
            <a:spLocks noGrp="1"/>
          </p:cNvSpPr>
          <p:nvPr>
            <p:ph idx="1"/>
          </p:nvPr>
        </p:nvSpPr>
        <p:spPr>
          <a:xfrm>
            <a:off x="838200" y="1825625"/>
            <a:ext cx="10515600" cy="4144101"/>
          </a:xfrm>
        </p:spPr>
        <p:txBody>
          <a:bodyPr/>
          <a:lstStyle/>
          <a:p>
            <a:r>
              <a:rPr lang="en-US" dirty="0"/>
              <a:t>Collect data </a:t>
            </a:r>
          </a:p>
          <a:p>
            <a:r>
              <a:rPr lang="en-US" dirty="0"/>
              <a:t>Analyze data</a:t>
            </a:r>
          </a:p>
          <a:p>
            <a:r>
              <a:rPr lang="en-US" dirty="0"/>
              <a:t>Suggest hypotheses/actions :</a:t>
            </a:r>
          </a:p>
          <a:p>
            <a:pPr marL="0" indent="0">
              <a:buNone/>
            </a:pPr>
            <a:r>
              <a:rPr lang="en-US" dirty="0"/>
              <a:t>     - Deploy Changes</a:t>
            </a:r>
          </a:p>
          <a:p>
            <a:pPr marL="0" indent="0">
              <a:buNone/>
            </a:pPr>
            <a:r>
              <a:rPr lang="en-US" dirty="0"/>
              <a:t>     - Re-analyze new data periodically </a:t>
            </a:r>
          </a:p>
        </p:txBody>
      </p:sp>
    </p:spTree>
    <p:extLst>
      <p:ext uri="{BB962C8B-B14F-4D97-AF65-F5344CB8AC3E}">
        <p14:creationId xmlns:p14="http://schemas.microsoft.com/office/powerpoint/2010/main" val="377933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B224082-2553-49CB-ACE3-8776D4CEC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43628"/>
            <a:ext cx="10905066" cy="5370744"/>
          </a:xfrm>
          <a:prstGeom prst="rect">
            <a:avLst/>
          </a:prstGeom>
        </p:spPr>
      </p:pic>
    </p:spTree>
    <p:extLst>
      <p:ext uri="{BB962C8B-B14F-4D97-AF65-F5344CB8AC3E}">
        <p14:creationId xmlns:p14="http://schemas.microsoft.com/office/powerpoint/2010/main" val="115356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28C0-AE8A-40BA-A8CC-C53557DAB6CA}"/>
              </a:ext>
            </a:extLst>
          </p:cNvPr>
          <p:cNvSpPr>
            <a:spLocks noGrp="1"/>
          </p:cNvSpPr>
          <p:nvPr>
            <p:ph type="title"/>
          </p:nvPr>
        </p:nvSpPr>
        <p:spPr/>
        <p:txBody>
          <a:bodyPr/>
          <a:lstStyle/>
          <a:p>
            <a:r>
              <a:rPr lang="en-US" dirty="0"/>
              <a:t>Cloud vs On-premises</a:t>
            </a:r>
          </a:p>
        </p:txBody>
      </p:sp>
      <p:sp>
        <p:nvSpPr>
          <p:cNvPr id="3" name="Content Placeholder 2">
            <a:extLst>
              <a:ext uri="{FF2B5EF4-FFF2-40B4-BE49-F238E27FC236}">
                <a16:creationId xmlns:a16="http://schemas.microsoft.com/office/drawing/2014/main" id="{F3C47B62-5788-42D0-A29A-5DE83D2FD422}"/>
              </a:ext>
            </a:extLst>
          </p:cNvPr>
          <p:cNvSpPr>
            <a:spLocks noGrp="1"/>
          </p:cNvSpPr>
          <p:nvPr>
            <p:ph idx="1"/>
          </p:nvPr>
        </p:nvSpPr>
        <p:spPr>
          <a:xfrm>
            <a:off x="838200" y="1825625"/>
            <a:ext cx="10515600" cy="2948394"/>
          </a:xfrm>
        </p:spPr>
        <p:txBody>
          <a:bodyPr/>
          <a:lstStyle/>
          <a:p>
            <a:r>
              <a:rPr lang="en-US" dirty="0"/>
              <a:t>Cloud deployments refer to if you rent  compute servers such as from Amazon's AWS, or Microsoft's Azure, or Google's GCP  in order to use someone else's service  to do your computation. </a:t>
            </a:r>
          </a:p>
          <a:p>
            <a:r>
              <a:rPr lang="en-US" dirty="0"/>
              <a:t>Whereas, an On-prem deployment means buying  your own compute servers and running  the service locally in your own company.</a:t>
            </a:r>
          </a:p>
          <a:p>
            <a:endParaRPr lang="en-US" dirty="0"/>
          </a:p>
        </p:txBody>
      </p:sp>
    </p:spTree>
    <p:extLst>
      <p:ext uri="{BB962C8B-B14F-4D97-AF65-F5344CB8AC3E}">
        <p14:creationId xmlns:p14="http://schemas.microsoft.com/office/powerpoint/2010/main" val="268208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118</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AI For Everyone - Coursera </vt:lpstr>
      <vt:lpstr>Machine Learning</vt:lpstr>
      <vt:lpstr>Supervised Learning</vt:lpstr>
      <vt:lpstr>Key steps of a machine learning project</vt:lpstr>
      <vt:lpstr>Key steps of a data science project</vt:lpstr>
      <vt:lpstr>PowerPoint Presentation</vt:lpstr>
      <vt:lpstr>Cloud vs On-premises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Everyone - Coursera</dc:title>
  <dc:creator>Mariam Harfouch</dc:creator>
  <cp:lastModifiedBy>Sambhav Thakur</cp:lastModifiedBy>
  <cp:revision>5</cp:revision>
  <dcterms:created xsi:type="dcterms:W3CDTF">2019-09-07T13:49:02Z</dcterms:created>
  <dcterms:modified xsi:type="dcterms:W3CDTF">2020-07-17T03:04:18Z</dcterms:modified>
</cp:coreProperties>
</file>