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Lst>
  <p:notesMasterIdLst>
    <p:notesMasterId r:id="rId13"/>
  </p:notesMasterIdLst>
  <p:sldIdLst>
    <p:sldId id="256" r:id="rId7"/>
    <p:sldId id="257" r:id="rId8"/>
    <p:sldId id="258" r:id="rId9"/>
    <p:sldId id="259" r:id="rId10"/>
    <p:sldId id="260" r:id="rId11"/>
    <p:sldId id="261"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53D69A-FC6E-A029-6A97-5B41791DD8DD}" v="9" dt="2020-07-28T11:26:35.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entury Gothic"/>
              </a:rPr>
              <a:t>Click to move the slide</a:t>
            </a:r>
          </a:p>
        </p:txBody>
      </p:sp>
      <p:sp>
        <p:nvSpPr>
          <p:cNvPr id="129"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30"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31"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3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33"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62F397C4-FCA5-4AC1-BB04-85858821BCC5}"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382588" y="685800"/>
            <a:ext cx="6092825" cy="3429000"/>
          </a:xfrm>
          <a:prstGeom prst="rect">
            <a:avLst/>
          </a:prstGeom>
        </p:spPr>
      </p:sp>
      <p:sp>
        <p:nvSpPr>
          <p:cNvPr id="148" name="PlaceHolder 2"/>
          <p:cNvSpPr>
            <a:spLocks noGrp="1"/>
          </p:cNvSpPr>
          <p:nvPr>
            <p:ph type="body"/>
          </p:nvPr>
        </p:nvSpPr>
        <p:spPr>
          <a:xfrm>
            <a:off x="685800" y="4343400"/>
            <a:ext cx="5486040" cy="4114440"/>
          </a:xfrm>
          <a:prstGeom prst="rect">
            <a:avLst/>
          </a:prstGeom>
        </p:spPr>
        <p:txBody>
          <a:bodyPr>
            <a:noAutofit/>
          </a:bodyPr>
          <a:lstStyle/>
          <a:p>
            <a:pPr>
              <a:lnSpc>
                <a:spcPct val="100000"/>
              </a:lnSpc>
              <a:tabLst>
                <a:tab pos="0" algn="l"/>
              </a:tabLst>
            </a:pPr>
            <a:r>
              <a:rPr lang="en-US" sz="2000" b="0" strike="noStrike" spc="-1">
                <a:latin typeface="Arial"/>
              </a:rPr>
              <a:t>Insert a map of your country.</a:t>
            </a:r>
          </a:p>
          <a:p>
            <a:pPr>
              <a:lnSpc>
                <a:spcPct val="100000"/>
              </a:lnSpc>
              <a:tabLst>
                <a:tab pos="0" algn="l"/>
              </a:tabLst>
            </a:pPr>
            <a:endParaRPr lang="en-US" sz="2000" b="0" strike="noStrike" spc="-1">
              <a:latin typeface="Arial"/>
            </a:endParaRPr>
          </a:p>
        </p:txBody>
      </p:sp>
      <p:sp>
        <p:nvSpPr>
          <p:cNvPr id="14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283A8819-8048-435B-988A-07AA30815B8B}" type="slidenum">
              <a:rPr lang="en-US"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noRot="1" noChangeAspect="1"/>
          </p:cNvSpPr>
          <p:nvPr>
            <p:ph type="sldImg"/>
          </p:nvPr>
        </p:nvSpPr>
        <p:spPr>
          <a:xfrm>
            <a:off x="382588" y="685800"/>
            <a:ext cx="6092825" cy="3429000"/>
          </a:xfrm>
          <a:prstGeom prst="rect">
            <a:avLst/>
          </a:prstGeom>
        </p:spPr>
      </p:sp>
      <p:sp>
        <p:nvSpPr>
          <p:cNvPr id="151" name="PlaceHolder 2"/>
          <p:cNvSpPr>
            <a:spLocks noGrp="1"/>
          </p:cNvSpPr>
          <p:nvPr>
            <p:ph type="body"/>
          </p:nvPr>
        </p:nvSpPr>
        <p:spPr>
          <a:xfrm>
            <a:off x="685800" y="4343400"/>
            <a:ext cx="5486040" cy="4114440"/>
          </a:xfrm>
          <a:prstGeom prst="rect">
            <a:avLst/>
          </a:prstGeom>
        </p:spPr>
        <p:txBody>
          <a:bodyPr>
            <a:noAutofit/>
          </a:bodyPr>
          <a:lstStyle/>
          <a:p>
            <a:pPr>
              <a:lnSpc>
                <a:spcPct val="100000"/>
              </a:lnSpc>
              <a:tabLst>
                <a:tab pos="0" algn="l"/>
              </a:tabLst>
            </a:pPr>
            <a:r>
              <a:rPr lang="en-US" sz="2000" b="0" strike="noStrike" spc="-1">
                <a:latin typeface="Arial"/>
              </a:rPr>
              <a:t>Insert a picture of one of the geographic features of your country.</a:t>
            </a:r>
          </a:p>
          <a:p>
            <a:pPr>
              <a:lnSpc>
                <a:spcPct val="100000"/>
              </a:lnSpc>
              <a:tabLst>
                <a:tab pos="0" algn="l"/>
              </a:tabLst>
            </a:pPr>
            <a:endParaRPr lang="en-US" sz="2000" b="0" strike="noStrike" spc="-1">
              <a:latin typeface="Arial"/>
            </a:endParaRPr>
          </a:p>
        </p:txBody>
      </p:sp>
      <p:sp>
        <p:nvSpPr>
          <p:cNvPr id="15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15A32EFE-4ED2-4537-B905-5008C0A4BA4F}"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382588" y="685800"/>
            <a:ext cx="6092825" cy="3429000"/>
          </a:xfrm>
          <a:prstGeom prst="rect">
            <a:avLst/>
          </a:prstGeom>
        </p:spPr>
      </p:sp>
      <p:sp>
        <p:nvSpPr>
          <p:cNvPr id="154" name="PlaceHolder 2"/>
          <p:cNvSpPr>
            <a:spLocks noGrp="1"/>
          </p:cNvSpPr>
          <p:nvPr>
            <p:ph type="body"/>
          </p:nvPr>
        </p:nvSpPr>
        <p:spPr>
          <a:xfrm>
            <a:off x="685800" y="4343400"/>
            <a:ext cx="5486040" cy="4114440"/>
          </a:xfrm>
          <a:prstGeom prst="rect">
            <a:avLst/>
          </a:prstGeom>
        </p:spPr>
        <p:txBody>
          <a:bodyPr>
            <a:noAutofit/>
          </a:bodyPr>
          <a:lstStyle/>
          <a:p>
            <a:pPr>
              <a:lnSpc>
                <a:spcPct val="100000"/>
              </a:lnSpc>
              <a:tabLst>
                <a:tab pos="0" algn="l"/>
              </a:tabLst>
            </a:pPr>
            <a:r>
              <a:rPr lang="en-US" sz="1200" b="0" strike="noStrike" spc="-1">
                <a:latin typeface="Arial"/>
              </a:rPr>
              <a:t>Insert a picture illustrating a season in your country.</a:t>
            </a:r>
          </a:p>
          <a:p>
            <a:pPr>
              <a:lnSpc>
                <a:spcPct val="100000"/>
              </a:lnSpc>
              <a:tabLst>
                <a:tab pos="0" algn="l"/>
              </a:tabLst>
            </a:pPr>
            <a:endParaRPr lang="en-US" sz="1200" b="0" strike="noStrike" spc="-1">
              <a:latin typeface="Arial"/>
            </a:endParaRPr>
          </a:p>
        </p:txBody>
      </p:sp>
      <p:sp>
        <p:nvSpPr>
          <p:cNvPr id="15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ABE70FBE-076D-41D7-9249-FAE12E1D6F5F}" type="slidenum">
              <a:rPr lang="en-US" sz="1200" b="0" strike="noStrike" spc="-1">
                <a:solidFill>
                  <a:srgbClr val="000000"/>
                </a:solidFill>
                <a:latin typeface="+mn-lt"/>
                <a:ea typeface="+mn-ea"/>
              </a:rPr>
              <a:t>4</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382588" y="685800"/>
            <a:ext cx="6092825" cy="3429000"/>
          </a:xfrm>
          <a:prstGeom prst="rect">
            <a:avLst/>
          </a:prstGeom>
        </p:spPr>
      </p:sp>
      <p:sp>
        <p:nvSpPr>
          <p:cNvPr id="157" name="PlaceHolder 2"/>
          <p:cNvSpPr>
            <a:spLocks noGrp="1"/>
          </p:cNvSpPr>
          <p:nvPr>
            <p:ph type="body"/>
          </p:nvPr>
        </p:nvSpPr>
        <p:spPr>
          <a:xfrm>
            <a:off x="685800" y="4343400"/>
            <a:ext cx="5486040" cy="4114440"/>
          </a:xfrm>
          <a:prstGeom prst="rect">
            <a:avLst/>
          </a:prstGeom>
        </p:spPr>
        <p:txBody>
          <a:bodyPr>
            <a:noAutofit/>
          </a:bodyPr>
          <a:lstStyle/>
          <a:p>
            <a:pPr>
              <a:lnSpc>
                <a:spcPct val="100000"/>
              </a:lnSpc>
              <a:tabLst>
                <a:tab pos="0" algn="l"/>
              </a:tabLst>
            </a:pPr>
            <a:r>
              <a:rPr lang="en-US" sz="1200" b="0" strike="noStrike" spc="-1">
                <a:latin typeface="Arial"/>
              </a:rPr>
              <a:t>Insert a picture of an animal and or plant found in your country.</a:t>
            </a:r>
          </a:p>
          <a:p>
            <a:pPr>
              <a:lnSpc>
                <a:spcPct val="100000"/>
              </a:lnSpc>
              <a:tabLst>
                <a:tab pos="0" algn="l"/>
              </a:tabLst>
            </a:pPr>
            <a:endParaRPr lang="en-US" sz="1200" b="0" strike="noStrike" spc="-1">
              <a:latin typeface="Arial"/>
            </a:endParaRPr>
          </a:p>
        </p:txBody>
      </p:sp>
      <p:sp>
        <p:nvSpPr>
          <p:cNvPr id="158"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DCF396A-67E2-4000-90E5-19275236C55D}" type="slidenum">
              <a:rPr lang="en-US" sz="1200" b="0" strike="noStrike" spc="-1">
                <a:solidFill>
                  <a:srgbClr val="000000"/>
                </a:solidFill>
                <a:latin typeface="+mn-lt"/>
                <a:ea typeface="+mn-ea"/>
              </a:rPr>
              <a:t>5</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D7297CB9-97C8-4952-B39A-76AD0497F884}" type="slidenum">
              <a:rPr lang="en-US" sz="1200" b="0" strike="noStrike" spc="-1">
                <a:latin typeface="Times New Roman"/>
              </a:rPr>
              <a:t>6</a:t>
            </a:fld>
            <a:endParaRPr lang="en-US" sz="1200" b="0" strike="noStrike" spc="-1">
              <a:latin typeface="Times New Roman"/>
            </a:endParaRPr>
          </a:p>
        </p:txBody>
      </p:sp>
      <p:sp>
        <p:nvSpPr>
          <p:cNvPr id="160" name="PlaceHolder 2"/>
          <p:cNvSpPr>
            <a:spLocks noGrp="1" noRot="1" noChangeAspect="1"/>
          </p:cNvSpPr>
          <p:nvPr>
            <p:ph type="sldImg"/>
          </p:nvPr>
        </p:nvSpPr>
        <p:spPr>
          <a:xfrm>
            <a:off x="382588" y="685800"/>
            <a:ext cx="6092825" cy="3429000"/>
          </a:xfrm>
          <a:prstGeom prst="rect">
            <a:avLst/>
          </a:prstGeom>
        </p:spPr>
      </p:sp>
      <p:sp>
        <p:nvSpPr>
          <p:cNvPr id="161"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a:latin typeface="Arial"/>
              </a:rPr>
              <a:t>Add key points in the history of your country to the timeline.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29" name="PlaceHolder 2"/>
          <p:cNvSpPr>
            <a:spLocks noGrp="1"/>
          </p:cNvSpPr>
          <p:nvPr>
            <p:ph type="body"/>
          </p:nvPr>
        </p:nvSpPr>
        <p:spPr>
          <a:xfrm>
            <a:off x="1217520" y="1828800"/>
            <a:ext cx="975312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30" name="PlaceHolder 3"/>
          <p:cNvSpPr>
            <a:spLocks noGrp="1"/>
          </p:cNvSpPr>
          <p:nvPr>
            <p:ph type="body"/>
          </p:nvPr>
        </p:nvSpPr>
        <p:spPr>
          <a:xfrm>
            <a:off x="1217520" y="4097520"/>
            <a:ext cx="975312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32" name="PlaceHolder 2"/>
          <p:cNvSpPr>
            <a:spLocks noGrp="1"/>
          </p:cNvSpPr>
          <p:nvPr>
            <p:ph type="body"/>
          </p:nvPr>
        </p:nvSpPr>
        <p:spPr>
          <a:xfrm>
            <a:off x="121752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33" name="PlaceHolder 3"/>
          <p:cNvSpPr>
            <a:spLocks noGrp="1"/>
          </p:cNvSpPr>
          <p:nvPr>
            <p:ph type="body"/>
          </p:nvPr>
        </p:nvSpPr>
        <p:spPr>
          <a:xfrm>
            <a:off x="621504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34" name="PlaceHolder 4"/>
          <p:cNvSpPr>
            <a:spLocks noGrp="1"/>
          </p:cNvSpPr>
          <p:nvPr>
            <p:ph type="body"/>
          </p:nvPr>
        </p:nvSpPr>
        <p:spPr>
          <a:xfrm>
            <a:off x="1217520" y="409752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35" name="PlaceHolder 5"/>
          <p:cNvSpPr>
            <a:spLocks noGrp="1"/>
          </p:cNvSpPr>
          <p:nvPr>
            <p:ph type="body"/>
          </p:nvPr>
        </p:nvSpPr>
        <p:spPr>
          <a:xfrm>
            <a:off x="6215040" y="409752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37" name="PlaceHolder 2"/>
          <p:cNvSpPr>
            <a:spLocks noGrp="1"/>
          </p:cNvSpPr>
          <p:nvPr>
            <p:ph type="body"/>
          </p:nvPr>
        </p:nvSpPr>
        <p:spPr>
          <a:xfrm>
            <a:off x="1217520" y="182880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38" name="PlaceHolder 3"/>
          <p:cNvSpPr>
            <a:spLocks noGrp="1"/>
          </p:cNvSpPr>
          <p:nvPr>
            <p:ph type="body"/>
          </p:nvPr>
        </p:nvSpPr>
        <p:spPr>
          <a:xfrm>
            <a:off x="4515120" y="182880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39" name="PlaceHolder 4"/>
          <p:cNvSpPr>
            <a:spLocks noGrp="1"/>
          </p:cNvSpPr>
          <p:nvPr>
            <p:ph type="body"/>
          </p:nvPr>
        </p:nvSpPr>
        <p:spPr>
          <a:xfrm>
            <a:off x="7812720" y="182880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40" name="PlaceHolder 5"/>
          <p:cNvSpPr>
            <a:spLocks noGrp="1"/>
          </p:cNvSpPr>
          <p:nvPr>
            <p:ph type="body"/>
          </p:nvPr>
        </p:nvSpPr>
        <p:spPr>
          <a:xfrm>
            <a:off x="1217520" y="409752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41" name="PlaceHolder 6"/>
          <p:cNvSpPr>
            <a:spLocks noGrp="1"/>
          </p:cNvSpPr>
          <p:nvPr>
            <p:ph type="body"/>
          </p:nvPr>
        </p:nvSpPr>
        <p:spPr>
          <a:xfrm>
            <a:off x="4515120" y="409752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42" name="PlaceHolder 7"/>
          <p:cNvSpPr>
            <a:spLocks noGrp="1"/>
          </p:cNvSpPr>
          <p:nvPr>
            <p:ph type="body"/>
          </p:nvPr>
        </p:nvSpPr>
        <p:spPr>
          <a:xfrm>
            <a:off x="7812720" y="409752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50" name="PlaceHolder 2"/>
          <p:cNvSpPr>
            <a:spLocks noGrp="1"/>
          </p:cNvSpPr>
          <p:nvPr>
            <p:ph type="subTitle"/>
          </p:nvPr>
        </p:nvSpPr>
        <p:spPr>
          <a:xfrm>
            <a:off x="1217520" y="1828800"/>
            <a:ext cx="9753120" cy="4343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52" name="PlaceHolder 2"/>
          <p:cNvSpPr>
            <a:spLocks noGrp="1"/>
          </p:cNvSpPr>
          <p:nvPr>
            <p:ph type="body"/>
          </p:nvPr>
        </p:nvSpPr>
        <p:spPr>
          <a:xfrm>
            <a:off x="1217520" y="1828800"/>
            <a:ext cx="975312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54" name="PlaceHolder 2"/>
          <p:cNvSpPr>
            <a:spLocks noGrp="1"/>
          </p:cNvSpPr>
          <p:nvPr>
            <p:ph type="body"/>
          </p:nvPr>
        </p:nvSpPr>
        <p:spPr>
          <a:xfrm>
            <a:off x="1217520" y="1828800"/>
            <a:ext cx="475920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55" name="PlaceHolder 3"/>
          <p:cNvSpPr>
            <a:spLocks noGrp="1"/>
          </p:cNvSpPr>
          <p:nvPr>
            <p:ph type="body"/>
          </p:nvPr>
        </p:nvSpPr>
        <p:spPr>
          <a:xfrm>
            <a:off x="6215040" y="1828800"/>
            <a:ext cx="475920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217520" y="274680"/>
            <a:ext cx="975312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59" name="PlaceHolder 2"/>
          <p:cNvSpPr>
            <a:spLocks noGrp="1"/>
          </p:cNvSpPr>
          <p:nvPr>
            <p:ph type="body"/>
          </p:nvPr>
        </p:nvSpPr>
        <p:spPr>
          <a:xfrm>
            <a:off x="121752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60" name="PlaceHolder 3"/>
          <p:cNvSpPr>
            <a:spLocks noGrp="1"/>
          </p:cNvSpPr>
          <p:nvPr>
            <p:ph type="body"/>
          </p:nvPr>
        </p:nvSpPr>
        <p:spPr>
          <a:xfrm>
            <a:off x="6215040" y="1828800"/>
            <a:ext cx="475920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61" name="PlaceHolder 4"/>
          <p:cNvSpPr>
            <a:spLocks noGrp="1"/>
          </p:cNvSpPr>
          <p:nvPr>
            <p:ph type="body"/>
          </p:nvPr>
        </p:nvSpPr>
        <p:spPr>
          <a:xfrm>
            <a:off x="1217520" y="409752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8" name="PlaceHolder 2"/>
          <p:cNvSpPr>
            <a:spLocks noGrp="1"/>
          </p:cNvSpPr>
          <p:nvPr>
            <p:ph type="subTitle"/>
          </p:nvPr>
        </p:nvSpPr>
        <p:spPr>
          <a:xfrm>
            <a:off x="1217520" y="1828800"/>
            <a:ext cx="9753120" cy="4343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63" name="PlaceHolder 2"/>
          <p:cNvSpPr>
            <a:spLocks noGrp="1"/>
          </p:cNvSpPr>
          <p:nvPr>
            <p:ph type="body"/>
          </p:nvPr>
        </p:nvSpPr>
        <p:spPr>
          <a:xfrm>
            <a:off x="1217520" y="1828800"/>
            <a:ext cx="475920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64" name="PlaceHolder 3"/>
          <p:cNvSpPr>
            <a:spLocks noGrp="1"/>
          </p:cNvSpPr>
          <p:nvPr>
            <p:ph type="body"/>
          </p:nvPr>
        </p:nvSpPr>
        <p:spPr>
          <a:xfrm>
            <a:off x="621504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65" name="PlaceHolder 4"/>
          <p:cNvSpPr>
            <a:spLocks noGrp="1"/>
          </p:cNvSpPr>
          <p:nvPr>
            <p:ph type="body"/>
          </p:nvPr>
        </p:nvSpPr>
        <p:spPr>
          <a:xfrm>
            <a:off x="6215040" y="409752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67" name="PlaceHolder 2"/>
          <p:cNvSpPr>
            <a:spLocks noGrp="1"/>
          </p:cNvSpPr>
          <p:nvPr>
            <p:ph type="body"/>
          </p:nvPr>
        </p:nvSpPr>
        <p:spPr>
          <a:xfrm>
            <a:off x="121752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68" name="PlaceHolder 3"/>
          <p:cNvSpPr>
            <a:spLocks noGrp="1"/>
          </p:cNvSpPr>
          <p:nvPr>
            <p:ph type="body"/>
          </p:nvPr>
        </p:nvSpPr>
        <p:spPr>
          <a:xfrm>
            <a:off x="621504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69" name="PlaceHolder 4"/>
          <p:cNvSpPr>
            <a:spLocks noGrp="1"/>
          </p:cNvSpPr>
          <p:nvPr>
            <p:ph type="body"/>
          </p:nvPr>
        </p:nvSpPr>
        <p:spPr>
          <a:xfrm>
            <a:off x="1217520" y="4097520"/>
            <a:ext cx="975312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71" name="PlaceHolder 2"/>
          <p:cNvSpPr>
            <a:spLocks noGrp="1"/>
          </p:cNvSpPr>
          <p:nvPr>
            <p:ph type="body"/>
          </p:nvPr>
        </p:nvSpPr>
        <p:spPr>
          <a:xfrm>
            <a:off x="1217520" y="1828800"/>
            <a:ext cx="975312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72" name="PlaceHolder 3"/>
          <p:cNvSpPr>
            <a:spLocks noGrp="1"/>
          </p:cNvSpPr>
          <p:nvPr>
            <p:ph type="body"/>
          </p:nvPr>
        </p:nvSpPr>
        <p:spPr>
          <a:xfrm>
            <a:off x="1217520" y="4097520"/>
            <a:ext cx="975312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74" name="PlaceHolder 2"/>
          <p:cNvSpPr>
            <a:spLocks noGrp="1"/>
          </p:cNvSpPr>
          <p:nvPr>
            <p:ph type="body"/>
          </p:nvPr>
        </p:nvSpPr>
        <p:spPr>
          <a:xfrm>
            <a:off x="121752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75" name="PlaceHolder 3"/>
          <p:cNvSpPr>
            <a:spLocks noGrp="1"/>
          </p:cNvSpPr>
          <p:nvPr>
            <p:ph type="body"/>
          </p:nvPr>
        </p:nvSpPr>
        <p:spPr>
          <a:xfrm>
            <a:off x="621504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76" name="PlaceHolder 4"/>
          <p:cNvSpPr>
            <a:spLocks noGrp="1"/>
          </p:cNvSpPr>
          <p:nvPr>
            <p:ph type="body"/>
          </p:nvPr>
        </p:nvSpPr>
        <p:spPr>
          <a:xfrm>
            <a:off x="1217520" y="409752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77" name="PlaceHolder 5"/>
          <p:cNvSpPr>
            <a:spLocks noGrp="1"/>
          </p:cNvSpPr>
          <p:nvPr>
            <p:ph type="body"/>
          </p:nvPr>
        </p:nvSpPr>
        <p:spPr>
          <a:xfrm>
            <a:off x="6215040" y="409752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79" name="PlaceHolder 2"/>
          <p:cNvSpPr>
            <a:spLocks noGrp="1"/>
          </p:cNvSpPr>
          <p:nvPr>
            <p:ph type="body"/>
          </p:nvPr>
        </p:nvSpPr>
        <p:spPr>
          <a:xfrm>
            <a:off x="1217520" y="182880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80" name="PlaceHolder 3"/>
          <p:cNvSpPr>
            <a:spLocks noGrp="1"/>
          </p:cNvSpPr>
          <p:nvPr>
            <p:ph type="body"/>
          </p:nvPr>
        </p:nvSpPr>
        <p:spPr>
          <a:xfrm>
            <a:off x="4515120" y="182880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81" name="PlaceHolder 4"/>
          <p:cNvSpPr>
            <a:spLocks noGrp="1"/>
          </p:cNvSpPr>
          <p:nvPr>
            <p:ph type="body"/>
          </p:nvPr>
        </p:nvSpPr>
        <p:spPr>
          <a:xfrm>
            <a:off x="7812720" y="182880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82" name="PlaceHolder 5"/>
          <p:cNvSpPr>
            <a:spLocks noGrp="1"/>
          </p:cNvSpPr>
          <p:nvPr>
            <p:ph type="body"/>
          </p:nvPr>
        </p:nvSpPr>
        <p:spPr>
          <a:xfrm>
            <a:off x="1217520" y="409752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83" name="PlaceHolder 6"/>
          <p:cNvSpPr>
            <a:spLocks noGrp="1"/>
          </p:cNvSpPr>
          <p:nvPr>
            <p:ph type="body"/>
          </p:nvPr>
        </p:nvSpPr>
        <p:spPr>
          <a:xfrm>
            <a:off x="4515120" y="409752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84" name="PlaceHolder 7"/>
          <p:cNvSpPr>
            <a:spLocks noGrp="1"/>
          </p:cNvSpPr>
          <p:nvPr>
            <p:ph type="body"/>
          </p:nvPr>
        </p:nvSpPr>
        <p:spPr>
          <a:xfrm>
            <a:off x="7812720" y="409752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93" name="PlaceHolder 2"/>
          <p:cNvSpPr>
            <a:spLocks noGrp="1"/>
          </p:cNvSpPr>
          <p:nvPr>
            <p:ph type="subTitle"/>
          </p:nvPr>
        </p:nvSpPr>
        <p:spPr>
          <a:xfrm>
            <a:off x="1217520" y="1828800"/>
            <a:ext cx="9753120" cy="4343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95" name="PlaceHolder 2"/>
          <p:cNvSpPr>
            <a:spLocks noGrp="1"/>
          </p:cNvSpPr>
          <p:nvPr>
            <p:ph type="body"/>
          </p:nvPr>
        </p:nvSpPr>
        <p:spPr>
          <a:xfrm>
            <a:off x="1217520" y="1828800"/>
            <a:ext cx="975312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97" name="PlaceHolder 2"/>
          <p:cNvSpPr>
            <a:spLocks noGrp="1"/>
          </p:cNvSpPr>
          <p:nvPr>
            <p:ph type="body"/>
          </p:nvPr>
        </p:nvSpPr>
        <p:spPr>
          <a:xfrm>
            <a:off x="1217520" y="1828800"/>
            <a:ext cx="475920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98" name="PlaceHolder 3"/>
          <p:cNvSpPr>
            <a:spLocks noGrp="1"/>
          </p:cNvSpPr>
          <p:nvPr>
            <p:ph type="body"/>
          </p:nvPr>
        </p:nvSpPr>
        <p:spPr>
          <a:xfrm>
            <a:off x="6215040" y="1828800"/>
            <a:ext cx="475920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0" name="PlaceHolder 2"/>
          <p:cNvSpPr>
            <a:spLocks noGrp="1"/>
          </p:cNvSpPr>
          <p:nvPr>
            <p:ph type="body"/>
          </p:nvPr>
        </p:nvSpPr>
        <p:spPr>
          <a:xfrm>
            <a:off x="1217520" y="1828800"/>
            <a:ext cx="975312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1217520" y="274680"/>
            <a:ext cx="975312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02" name="PlaceHolder 2"/>
          <p:cNvSpPr>
            <a:spLocks noGrp="1"/>
          </p:cNvSpPr>
          <p:nvPr>
            <p:ph type="body"/>
          </p:nvPr>
        </p:nvSpPr>
        <p:spPr>
          <a:xfrm>
            <a:off x="121752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03" name="PlaceHolder 3"/>
          <p:cNvSpPr>
            <a:spLocks noGrp="1"/>
          </p:cNvSpPr>
          <p:nvPr>
            <p:ph type="body"/>
          </p:nvPr>
        </p:nvSpPr>
        <p:spPr>
          <a:xfrm>
            <a:off x="6215040" y="1828800"/>
            <a:ext cx="475920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04" name="PlaceHolder 4"/>
          <p:cNvSpPr>
            <a:spLocks noGrp="1"/>
          </p:cNvSpPr>
          <p:nvPr>
            <p:ph type="body"/>
          </p:nvPr>
        </p:nvSpPr>
        <p:spPr>
          <a:xfrm>
            <a:off x="1217520" y="409752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06" name="PlaceHolder 2"/>
          <p:cNvSpPr>
            <a:spLocks noGrp="1"/>
          </p:cNvSpPr>
          <p:nvPr>
            <p:ph type="body"/>
          </p:nvPr>
        </p:nvSpPr>
        <p:spPr>
          <a:xfrm>
            <a:off x="1217520" y="1828800"/>
            <a:ext cx="475920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07" name="PlaceHolder 3"/>
          <p:cNvSpPr>
            <a:spLocks noGrp="1"/>
          </p:cNvSpPr>
          <p:nvPr>
            <p:ph type="body"/>
          </p:nvPr>
        </p:nvSpPr>
        <p:spPr>
          <a:xfrm>
            <a:off x="621504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08" name="PlaceHolder 4"/>
          <p:cNvSpPr>
            <a:spLocks noGrp="1"/>
          </p:cNvSpPr>
          <p:nvPr>
            <p:ph type="body"/>
          </p:nvPr>
        </p:nvSpPr>
        <p:spPr>
          <a:xfrm>
            <a:off x="6215040" y="409752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10" name="PlaceHolder 2"/>
          <p:cNvSpPr>
            <a:spLocks noGrp="1"/>
          </p:cNvSpPr>
          <p:nvPr>
            <p:ph type="body"/>
          </p:nvPr>
        </p:nvSpPr>
        <p:spPr>
          <a:xfrm>
            <a:off x="121752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11" name="PlaceHolder 3"/>
          <p:cNvSpPr>
            <a:spLocks noGrp="1"/>
          </p:cNvSpPr>
          <p:nvPr>
            <p:ph type="body"/>
          </p:nvPr>
        </p:nvSpPr>
        <p:spPr>
          <a:xfrm>
            <a:off x="621504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12" name="PlaceHolder 4"/>
          <p:cNvSpPr>
            <a:spLocks noGrp="1"/>
          </p:cNvSpPr>
          <p:nvPr>
            <p:ph type="body"/>
          </p:nvPr>
        </p:nvSpPr>
        <p:spPr>
          <a:xfrm>
            <a:off x="1217520" y="4097520"/>
            <a:ext cx="975312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14" name="PlaceHolder 2"/>
          <p:cNvSpPr>
            <a:spLocks noGrp="1"/>
          </p:cNvSpPr>
          <p:nvPr>
            <p:ph type="body"/>
          </p:nvPr>
        </p:nvSpPr>
        <p:spPr>
          <a:xfrm>
            <a:off x="1217520" y="1828800"/>
            <a:ext cx="975312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15" name="PlaceHolder 3"/>
          <p:cNvSpPr>
            <a:spLocks noGrp="1"/>
          </p:cNvSpPr>
          <p:nvPr>
            <p:ph type="body"/>
          </p:nvPr>
        </p:nvSpPr>
        <p:spPr>
          <a:xfrm>
            <a:off x="1217520" y="4097520"/>
            <a:ext cx="975312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17" name="PlaceHolder 2"/>
          <p:cNvSpPr>
            <a:spLocks noGrp="1"/>
          </p:cNvSpPr>
          <p:nvPr>
            <p:ph type="body"/>
          </p:nvPr>
        </p:nvSpPr>
        <p:spPr>
          <a:xfrm>
            <a:off x="121752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18" name="PlaceHolder 3"/>
          <p:cNvSpPr>
            <a:spLocks noGrp="1"/>
          </p:cNvSpPr>
          <p:nvPr>
            <p:ph type="body"/>
          </p:nvPr>
        </p:nvSpPr>
        <p:spPr>
          <a:xfrm>
            <a:off x="621504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19" name="PlaceHolder 4"/>
          <p:cNvSpPr>
            <a:spLocks noGrp="1"/>
          </p:cNvSpPr>
          <p:nvPr>
            <p:ph type="body"/>
          </p:nvPr>
        </p:nvSpPr>
        <p:spPr>
          <a:xfrm>
            <a:off x="1217520" y="409752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20" name="PlaceHolder 5"/>
          <p:cNvSpPr>
            <a:spLocks noGrp="1"/>
          </p:cNvSpPr>
          <p:nvPr>
            <p:ph type="body"/>
          </p:nvPr>
        </p:nvSpPr>
        <p:spPr>
          <a:xfrm>
            <a:off x="6215040" y="409752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22" name="PlaceHolder 2"/>
          <p:cNvSpPr>
            <a:spLocks noGrp="1"/>
          </p:cNvSpPr>
          <p:nvPr>
            <p:ph type="body"/>
          </p:nvPr>
        </p:nvSpPr>
        <p:spPr>
          <a:xfrm>
            <a:off x="1217520" y="182880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23" name="PlaceHolder 3"/>
          <p:cNvSpPr>
            <a:spLocks noGrp="1"/>
          </p:cNvSpPr>
          <p:nvPr>
            <p:ph type="body"/>
          </p:nvPr>
        </p:nvSpPr>
        <p:spPr>
          <a:xfrm>
            <a:off x="4515120" y="182880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24" name="PlaceHolder 4"/>
          <p:cNvSpPr>
            <a:spLocks noGrp="1"/>
          </p:cNvSpPr>
          <p:nvPr>
            <p:ph type="body"/>
          </p:nvPr>
        </p:nvSpPr>
        <p:spPr>
          <a:xfrm>
            <a:off x="7812720" y="182880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25" name="PlaceHolder 5"/>
          <p:cNvSpPr>
            <a:spLocks noGrp="1"/>
          </p:cNvSpPr>
          <p:nvPr>
            <p:ph type="body"/>
          </p:nvPr>
        </p:nvSpPr>
        <p:spPr>
          <a:xfrm>
            <a:off x="1217520" y="409752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26" name="PlaceHolder 6"/>
          <p:cNvSpPr>
            <a:spLocks noGrp="1"/>
          </p:cNvSpPr>
          <p:nvPr>
            <p:ph type="body"/>
          </p:nvPr>
        </p:nvSpPr>
        <p:spPr>
          <a:xfrm>
            <a:off x="4515120" y="409752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27" name="PlaceHolder 7"/>
          <p:cNvSpPr>
            <a:spLocks noGrp="1"/>
          </p:cNvSpPr>
          <p:nvPr>
            <p:ph type="body"/>
          </p:nvPr>
        </p:nvSpPr>
        <p:spPr>
          <a:xfrm>
            <a:off x="7812720" y="4097520"/>
            <a:ext cx="314028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2" name="PlaceHolder 2"/>
          <p:cNvSpPr>
            <a:spLocks noGrp="1"/>
          </p:cNvSpPr>
          <p:nvPr>
            <p:ph type="body"/>
          </p:nvPr>
        </p:nvSpPr>
        <p:spPr>
          <a:xfrm>
            <a:off x="1217520" y="1828800"/>
            <a:ext cx="475920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3" name="PlaceHolder 3"/>
          <p:cNvSpPr>
            <a:spLocks noGrp="1"/>
          </p:cNvSpPr>
          <p:nvPr>
            <p:ph type="body"/>
          </p:nvPr>
        </p:nvSpPr>
        <p:spPr>
          <a:xfrm>
            <a:off x="6215040" y="1828800"/>
            <a:ext cx="475920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17520" y="274680"/>
            <a:ext cx="975312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7" name="PlaceHolder 2"/>
          <p:cNvSpPr>
            <a:spLocks noGrp="1"/>
          </p:cNvSpPr>
          <p:nvPr>
            <p:ph type="body"/>
          </p:nvPr>
        </p:nvSpPr>
        <p:spPr>
          <a:xfrm>
            <a:off x="121752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8" name="PlaceHolder 3"/>
          <p:cNvSpPr>
            <a:spLocks noGrp="1"/>
          </p:cNvSpPr>
          <p:nvPr>
            <p:ph type="body"/>
          </p:nvPr>
        </p:nvSpPr>
        <p:spPr>
          <a:xfrm>
            <a:off x="6215040" y="1828800"/>
            <a:ext cx="475920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19" name="PlaceHolder 4"/>
          <p:cNvSpPr>
            <a:spLocks noGrp="1"/>
          </p:cNvSpPr>
          <p:nvPr>
            <p:ph type="body"/>
          </p:nvPr>
        </p:nvSpPr>
        <p:spPr>
          <a:xfrm>
            <a:off x="1217520" y="409752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21" name="PlaceHolder 2"/>
          <p:cNvSpPr>
            <a:spLocks noGrp="1"/>
          </p:cNvSpPr>
          <p:nvPr>
            <p:ph type="body"/>
          </p:nvPr>
        </p:nvSpPr>
        <p:spPr>
          <a:xfrm>
            <a:off x="1217520" y="1828800"/>
            <a:ext cx="4759200" cy="43430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22" name="PlaceHolder 3"/>
          <p:cNvSpPr>
            <a:spLocks noGrp="1"/>
          </p:cNvSpPr>
          <p:nvPr>
            <p:ph type="body"/>
          </p:nvPr>
        </p:nvSpPr>
        <p:spPr>
          <a:xfrm>
            <a:off x="621504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23" name="PlaceHolder 4"/>
          <p:cNvSpPr>
            <a:spLocks noGrp="1"/>
          </p:cNvSpPr>
          <p:nvPr>
            <p:ph type="body"/>
          </p:nvPr>
        </p:nvSpPr>
        <p:spPr>
          <a:xfrm>
            <a:off x="6215040" y="409752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7520" y="274680"/>
            <a:ext cx="9753120" cy="132516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25" name="PlaceHolder 2"/>
          <p:cNvSpPr>
            <a:spLocks noGrp="1"/>
          </p:cNvSpPr>
          <p:nvPr>
            <p:ph type="body"/>
          </p:nvPr>
        </p:nvSpPr>
        <p:spPr>
          <a:xfrm>
            <a:off x="121752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26" name="PlaceHolder 3"/>
          <p:cNvSpPr>
            <a:spLocks noGrp="1"/>
          </p:cNvSpPr>
          <p:nvPr>
            <p:ph type="body"/>
          </p:nvPr>
        </p:nvSpPr>
        <p:spPr>
          <a:xfrm>
            <a:off x="6215040" y="1828800"/>
            <a:ext cx="475920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
        <p:nvSpPr>
          <p:cNvPr id="27" name="PlaceHolder 4"/>
          <p:cNvSpPr>
            <a:spLocks noGrp="1"/>
          </p:cNvSpPr>
          <p:nvPr>
            <p:ph type="body"/>
          </p:nvPr>
        </p:nvSpPr>
        <p:spPr>
          <a:xfrm>
            <a:off x="1217520" y="4097520"/>
            <a:ext cx="9753120" cy="2071440"/>
          </a:xfrm>
          <a:prstGeom prst="rect">
            <a:avLst/>
          </a:prstGeom>
        </p:spPr>
        <p:txBody>
          <a:bodyPr lIns="0" tIns="0" rIns="0" bIns="0">
            <a:normAutofit/>
          </a:bodyPr>
          <a:lstStyle/>
          <a:p>
            <a:endParaRPr lang="en-US" sz="2400" b="0" strike="noStrike" spc="-1">
              <a:solidFill>
                <a:srgbClr val="00000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2F2F2"/>
            </a:gs>
            <a:gs pos="100000">
              <a:srgbClr val="D0CECE"/>
            </a:gs>
          </a:gsLst>
          <a:path path="circle"/>
        </a:gradFill>
        <a:effectLst/>
      </p:bgPr>
    </p:bg>
    <p:spTree>
      <p:nvGrpSpPr>
        <p:cNvPr id="1" name=""/>
        <p:cNvGrpSpPr/>
        <p:nvPr/>
      </p:nvGrpSpPr>
      <p:grpSpPr>
        <a:xfrm>
          <a:off x="0" y="0"/>
          <a:ext cx="0" cy="0"/>
          <a:chOff x="0" y="0"/>
          <a:chExt cx="0" cy="0"/>
        </a:xfrm>
      </p:grpSpPr>
      <p:sp>
        <p:nvSpPr>
          <p:cNvPr id="7" name="CustomShape 1"/>
          <p:cNvSpPr/>
          <p:nvPr/>
        </p:nvSpPr>
        <p:spPr>
          <a:xfrm>
            <a:off x="1440" y="0"/>
            <a:ext cx="12188520" cy="6857640"/>
          </a:xfrm>
          <a:prstGeom prst="rect">
            <a:avLst/>
          </a:prstGeom>
          <a:gradFill rotWithShape="0">
            <a:gsLst>
              <a:gs pos="0">
                <a:srgbClr val="FAFAFA"/>
              </a:gs>
              <a:gs pos="100000">
                <a:srgbClr val="D6D6D6"/>
              </a:gs>
            </a:gsLst>
            <a:lin ang="5400000"/>
          </a:gradFill>
          <a:ln>
            <a:noFill/>
          </a:ln>
        </p:spPr>
        <p:style>
          <a:lnRef idx="1">
            <a:schemeClr val="accent1"/>
          </a:lnRef>
          <a:fillRef idx="2">
            <a:schemeClr val="accent1"/>
          </a:fillRef>
          <a:effectRef idx="1">
            <a:schemeClr val="accent1"/>
          </a:effectRef>
          <a:fontRef idx="minor"/>
        </p:style>
      </p:sp>
      <p:sp>
        <p:nvSpPr>
          <p:cNvPr id="8" name="CustomShape 2"/>
          <p:cNvSpPr/>
          <p:nvPr/>
        </p:nvSpPr>
        <p:spPr>
          <a:xfrm>
            <a:off x="-4680" y="285840"/>
            <a:ext cx="12189960" cy="6381360"/>
          </a:xfrm>
          <a:custGeom>
            <a:avLst/>
            <a:gdLst/>
            <a:ahLst/>
            <a:cxnLst/>
            <a:rect l="l" t="t"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rotWithShape="0">
            <a:gsLst>
              <a:gs pos="0">
                <a:srgbClr val="F2F2F2"/>
              </a:gs>
              <a:gs pos="100000">
                <a:srgbClr val="D9D9D9"/>
              </a:gs>
            </a:gsLst>
            <a:lin ang="0"/>
          </a:gra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217520" y="1828800"/>
            <a:ext cx="9753120" cy="3047760"/>
          </a:xfrm>
          <a:prstGeom prst="rect">
            <a:avLst/>
          </a:prstGeom>
        </p:spPr>
        <p:txBody>
          <a:bodyPr anchor="b">
            <a:normAutofit/>
          </a:bodyPr>
          <a:lstStyle/>
          <a:p>
            <a:pPr>
              <a:lnSpc>
                <a:spcPct val="90000"/>
              </a:lnSpc>
            </a:pPr>
            <a:r>
              <a:rPr lang="en-US" sz="4400" b="0" strike="noStrike" cap="all" spc="-1">
                <a:solidFill>
                  <a:srgbClr val="1F4E79"/>
                </a:solidFill>
                <a:latin typeface="Century Gothic"/>
              </a:rPr>
              <a:t>Click to edit Master title style</a:t>
            </a:r>
            <a:endParaRPr lang="en-US" sz="4400" b="0" strike="noStrike" spc="-1">
              <a:solidFill>
                <a:srgbClr val="000000"/>
              </a:solidFill>
              <a:latin typeface="Century Gothic"/>
            </a:endParaRPr>
          </a:p>
        </p:txBody>
      </p:sp>
      <p:sp>
        <p:nvSpPr>
          <p:cNvPr id="3" name="PlaceHolder 4"/>
          <p:cNvSpPr>
            <a:spLocks noGrp="1"/>
          </p:cNvSpPr>
          <p:nvPr>
            <p:ph type="ftr"/>
          </p:nvPr>
        </p:nvSpPr>
        <p:spPr>
          <a:xfrm>
            <a:off x="1208880" y="6448320"/>
            <a:ext cx="6637680" cy="180720"/>
          </a:xfrm>
          <a:prstGeom prst="rect">
            <a:avLst/>
          </a:prstGeom>
        </p:spPr>
        <p:txBody>
          <a:bodyPr anchor="ctr">
            <a:noAutofit/>
          </a:bodyPr>
          <a:lstStyle/>
          <a:p>
            <a:pPr>
              <a:lnSpc>
                <a:spcPct val="100000"/>
              </a:lnSpc>
            </a:pPr>
            <a:r>
              <a:rPr lang="en-US" sz="1100" b="0" strike="noStrike" cap="all" spc="-1">
                <a:solidFill>
                  <a:srgbClr val="000000"/>
                </a:solidFill>
                <a:latin typeface="Century Gothic"/>
              </a:rPr>
              <a:t>Add a footer</a:t>
            </a:r>
            <a:endParaRPr lang="en-US" sz="1100" b="0" strike="noStrike" spc="-1">
              <a:latin typeface="Times New Roman"/>
            </a:endParaRPr>
          </a:p>
        </p:txBody>
      </p:sp>
      <p:sp>
        <p:nvSpPr>
          <p:cNvPr id="4" name="PlaceHolder 5"/>
          <p:cNvSpPr>
            <a:spLocks noGrp="1"/>
          </p:cNvSpPr>
          <p:nvPr>
            <p:ph type="dt"/>
          </p:nvPr>
        </p:nvSpPr>
        <p:spPr>
          <a:xfrm>
            <a:off x="8151840" y="6448320"/>
            <a:ext cx="1395720" cy="180720"/>
          </a:xfrm>
          <a:prstGeom prst="rect">
            <a:avLst/>
          </a:prstGeom>
        </p:spPr>
        <p:txBody>
          <a:bodyPr anchor="ctr">
            <a:noAutofit/>
          </a:bodyPr>
          <a:lstStyle/>
          <a:p>
            <a:pPr algn="r">
              <a:lnSpc>
                <a:spcPct val="100000"/>
              </a:lnSpc>
            </a:pPr>
            <a:fld id="{A7B917BE-21E9-446B-87DB-1315F8B30EF4}" type="datetime">
              <a:rPr lang="en-US" sz="1100" b="0" strike="noStrike" spc="-1">
                <a:solidFill>
                  <a:srgbClr val="000000"/>
                </a:solidFill>
                <a:latin typeface="Century Gothic"/>
              </a:rPr>
              <a:t>7/28/2020</a:t>
            </a:fld>
            <a:endParaRPr lang="en-US" sz="1100" b="0" strike="noStrike" spc="-1">
              <a:latin typeface="Times New Roman"/>
            </a:endParaRPr>
          </a:p>
        </p:txBody>
      </p:sp>
      <p:sp>
        <p:nvSpPr>
          <p:cNvPr id="5" name="PlaceHolder 6"/>
          <p:cNvSpPr>
            <a:spLocks noGrp="1"/>
          </p:cNvSpPr>
          <p:nvPr>
            <p:ph type="sldNum"/>
          </p:nvPr>
        </p:nvSpPr>
        <p:spPr>
          <a:xfrm>
            <a:off x="9828360" y="6448320"/>
            <a:ext cx="1142640" cy="180720"/>
          </a:xfrm>
          <a:prstGeom prst="rect">
            <a:avLst/>
          </a:prstGeom>
        </p:spPr>
        <p:txBody>
          <a:bodyPr anchor="ctr">
            <a:noAutofit/>
          </a:bodyPr>
          <a:lstStyle/>
          <a:p>
            <a:pPr algn="r">
              <a:lnSpc>
                <a:spcPct val="100000"/>
              </a:lnSpc>
            </a:pPr>
            <a:fld id="{9BC8A08D-2AE6-4DE8-ABEE-8341A4D3B0F9}" type="slidenum">
              <a:rPr lang="en-US" sz="1100" b="0" strike="noStrike" spc="-1">
                <a:solidFill>
                  <a:srgbClr val="000000"/>
                </a:solidFill>
                <a:latin typeface="Century Gothic"/>
              </a:rPr>
              <a:t>‹#›</a:t>
            </a:fld>
            <a:endParaRPr lang="en-US" sz="1100" b="0" strike="noStrike" spc="-1">
              <a:latin typeface="Times New Roman"/>
            </a:endParaRPr>
          </a:p>
        </p:txBody>
      </p:sp>
      <p:sp>
        <p:nvSpPr>
          <p:cNvPr id="6" name="PlaceHolder 7"/>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entury Gothic"/>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Century Gothic"/>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2F2F2"/>
            </a:gs>
            <a:gs pos="100000">
              <a:srgbClr val="D0CECE"/>
            </a:gs>
          </a:gsLst>
          <a:path path="circle"/>
        </a:gradFill>
        <a:effectLst/>
      </p:bgPr>
    </p:bg>
    <p:spTree>
      <p:nvGrpSpPr>
        <p:cNvPr id="1" name=""/>
        <p:cNvGrpSpPr/>
        <p:nvPr/>
      </p:nvGrpSpPr>
      <p:grpSpPr>
        <a:xfrm>
          <a:off x="0" y="0"/>
          <a:ext cx="0" cy="0"/>
          <a:chOff x="0" y="0"/>
          <a:chExt cx="0" cy="0"/>
        </a:xfrm>
      </p:grpSpPr>
      <p:sp>
        <p:nvSpPr>
          <p:cNvPr id="43" name="CustomShape 1"/>
          <p:cNvSpPr/>
          <p:nvPr/>
        </p:nvSpPr>
        <p:spPr>
          <a:xfrm>
            <a:off x="1440" y="0"/>
            <a:ext cx="12188520" cy="6857640"/>
          </a:xfrm>
          <a:prstGeom prst="rect">
            <a:avLst/>
          </a:prstGeom>
          <a:gradFill rotWithShape="0">
            <a:gsLst>
              <a:gs pos="0">
                <a:srgbClr val="FAFAFA"/>
              </a:gs>
              <a:gs pos="100000">
                <a:srgbClr val="D6D6D6"/>
              </a:gs>
            </a:gsLst>
            <a:lin ang="5400000"/>
          </a:gradFill>
          <a:ln>
            <a:noFill/>
          </a:ln>
        </p:spPr>
        <p:style>
          <a:lnRef idx="1">
            <a:schemeClr val="accent1"/>
          </a:lnRef>
          <a:fillRef idx="2">
            <a:schemeClr val="accent1"/>
          </a:fillRef>
          <a:effectRef idx="1">
            <a:schemeClr val="accent1"/>
          </a:effectRef>
          <a:fontRef idx="minor"/>
        </p:style>
      </p:sp>
      <p:sp>
        <p:nvSpPr>
          <p:cNvPr id="44" name="PlaceHolder 2"/>
          <p:cNvSpPr>
            <a:spLocks noGrp="1"/>
          </p:cNvSpPr>
          <p:nvPr>
            <p:ph type="title"/>
          </p:nvPr>
        </p:nvSpPr>
        <p:spPr>
          <a:xfrm>
            <a:off x="1217520" y="274680"/>
            <a:ext cx="9753120" cy="1325160"/>
          </a:xfrm>
          <a:prstGeom prst="rect">
            <a:avLst/>
          </a:prstGeom>
        </p:spPr>
        <p:txBody>
          <a:bodyPr anchor="b">
            <a:noAutofit/>
          </a:bodyPr>
          <a:lstStyle/>
          <a:p>
            <a:pPr>
              <a:lnSpc>
                <a:spcPct val="90000"/>
              </a:lnSpc>
            </a:pPr>
            <a:r>
              <a:rPr lang="en-US" sz="4000" b="0" strike="noStrike" cap="all" spc="-1">
                <a:solidFill>
                  <a:srgbClr val="1F4E79"/>
                </a:solidFill>
                <a:latin typeface="Century Gothic"/>
              </a:rPr>
              <a:t>Click to edit Master title style</a:t>
            </a:r>
            <a:endParaRPr lang="en-US" sz="4000" b="0" strike="noStrike" spc="-1">
              <a:solidFill>
                <a:srgbClr val="000000"/>
              </a:solidFill>
              <a:latin typeface="Century Gothic"/>
            </a:endParaRPr>
          </a:p>
        </p:txBody>
      </p:sp>
      <p:sp>
        <p:nvSpPr>
          <p:cNvPr id="45" name="PlaceHolder 3"/>
          <p:cNvSpPr>
            <a:spLocks noGrp="1"/>
          </p:cNvSpPr>
          <p:nvPr>
            <p:ph type="body"/>
          </p:nvPr>
        </p:nvSpPr>
        <p:spPr>
          <a:xfrm>
            <a:off x="1217520" y="1828800"/>
            <a:ext cx="9753120" cy="4343040"/>
          </a:xfrm>
          <a:prstGeom prst="rect">
            <a:avLst/>
          </a:prstGeom>
        </p:spPr>
        <p:txBody>
          <a:bodyPr>
            <a:noAutofit/>
          </a:bodyPr>
          <a:lstStyle/>
          <a:p>
            <a:pPr marL="274320" indent="-228240">
              <a:lnSpc>
                <a:spcPct val="90000"/>
              </a:lnSpc>
              <a:spcBef>
                <a:spcPts val="1800"/>
              </a:spcBef>
              <a:buClr>
                <a:srgbClr val="1F4E79"/>
              </a:buClr>
              <a:buSzPct val="80000"/>
              <a:buFont typeface="Arial"/>
              <a:buChar char="•"/>
            </a:pPr>
            <a:r>
              <a:rPr lang="en-US" sz="2400" b="0" strike="noStrike" spc="-1">
                <a:solidFill>
                  <a:srgbClr val="000000"/>
                </a:solidFill>
                <a:latin typeface="Century Gothic"/>
              </a:rPr>
              <a:t>Click to edit Master text styles</a:t>
            </a:r>
          </a:p>
          <a:p>
            <a:pPr marL="502920" lvl="1" indent="-228240">
              <a:lnSpc>
                <a:spcPct val="90000"/>
              </a:lnSpc>
              <a:spcBef>
                <a:spcPts val="601"/>
              </a:spcBef>
              <a:buClr>
                <a:srgbClr val="1F4E79"/>
              </a:buClr>
              <a:buSzPct val="80000"/>
              <a:buFont typeface="Arial"/>
              <a:buChar char="•"/>
            </a:pPr>
            <a:r>
              <a:rPr lang="en-US" sz="2000" b="0" strike="noStrike" spc="-1">
                <a:solidFill>
                  <a:srgbClr val="000000"/>
                </a:solidFill>
                <a:latin typeface="Century Gothic"/>
              </a:rPr>
              <a:t>Second level</a:t>
            </a:r>
          </a:p>
          <a:p>
            <a:pPr marL="731520" lvl="2" indent="-228240">
              <a:lnSpc>
                <a:spcPct val="90000"/>
              </a:lnSpc>
              <a:spcBef>
                <a:spcPts val="601"/>
              </a:spcBef>
              <a:buClr>
                <a:srgbClr val="1F4E79"/>
              </a:buClr>
              <a:buSzPct val="80000"/>
              <a:buFont typeface="Arial"/>
              <a:buChar char="•"/>
            </a:pPr>
            <a:r>
              <a:rPr lang="en-US" sz="1800" b="0" strike="noStrike" spc="-1">
                <a:solidFill>
                  <a:srgbClr val="000000"/>
                </a:solidFill>
                <a:latin typeface="Century Gothic"/>
              </a:rPr>
              <a:t>Third level</a:t>
            </a:r>
          </a:p>
          <a:p>
            <a:pPr marL="960120" lvl="3" indent="-228240">
              <a:lnSpc>
                <a:spcPct val="90000"/>
              </a:lnSpc>
              <a:spcBef>
                <a:spcPts val="601"/>
              </a:spcBef>
              <a:buClr>
                <a:srgbClr val="1F4E79"/>
              </a:buClr>
              <a:buSzPct val="80000"/>
              <a:buFont typeface="Arial"/>
              <a:buChar char="•"/>
            </a:pPr>
            <a:r>
              <a:rPr lang="en-US" sz="1600" b="0" strike="noStrike" spc="-1">
                <a:solidFill>
                  <a:srgbClr val="000000"/>
                </a:solidFill>
                <a:latin typeface="Century Gothic"/>
              </a:rPr>
              <a:t>Fourth level</a:t>
            </a:r>
          </a:p>
          <a:p>
            <a:pPr marL="1188720" lvl="4" indent="-228240">
              <a:lnSpc>
                <a:spcPct val="90000"/>
              </a:lnSpc>
              <a:spcBef>
                <a:spcPts val="601"/>
              </a:spcBef>
              <a:buClr>
                <a:srgbClr val="1F4E79"/>
              </a:buClr>
              <a:buSzPct val="80000"/>
              <a:buFont typeface="Arial"/>
              <a:buChar char="•"/>
            </a:pPr>
            <a:r>
              <a:rPr lang="en-US" sz="1600" b="0" strike="noStrike" spc="-1">
                <a:solidFill>
                  <a:srgbClr val="000000"/>
                </a:solidFill>
                <a:latin typeface="Century Gothic"/>
              </a:rPr>
              <a:t>Fifth level</a:t>
            </a:r>
          </a:p>
        </p:txBody>
      </p:sp>
      <p:sp>
        <p:nvSpPr>
          <p:cNvPr id="46" name="PlaceHolder 4"/>
          <p:cNvSpPr>
            <a:spLocks noGrp="1"/>
          </p:cNvSpPr>
          <p:nvPr>
            <p:ph type="ftr"/>
          </p:nvPr>
        </p:nvSpPr>
        <p:spPr>
          <a:xfrm>
            <a:off x="1208880" y="6448320"/>
            <a:ext cx="6637680" cy="180720"/>
          </a:xfrm>
          <a:prstGeom prst="rect">
            <a:avLst/>
          </a:prstGeom>
        </p:spPr>
        <p:txBody>
          <a:bodyPr anchor="ctr">
            <a:noAutofit/>
          </a:bodyPr>
          <a:lstStyle/>
          <a:p>
            <a:pPr>
              <a:lnSpc>
                <a:spcPct val="100000"/>
              </a:lnSpc>
            </a:pPr>
            <a:r>
              <a:rPr lang="en-US" sz="1100" b="0" strike="noStrike" cap="all" spc="-1">
                <a:solidFill>
                  <a:srgbClr val="000000"/>
                </a:solidFill>
                <a:latin typeface="Century Gothic"/>
              </a:rPr>
              <a:t>Add a footer</a:t>
            </a:r>
            <a:endParaRPr lang="en-US" sz="1100" b="0" strike="noStrike" spc="-1">
              <a:latin typeface="Times New Roman"/>
            </a:endParaRPr>
          </a:p>
        </p:txBody>
      </p:sp>
      <p:sp>
        <p:nvSpPr>
          <p:cNvPr id="47" name="PlaceHolder 5"/>
          <p:cNvSpPr>
            <a:spLocks noGrp="1"/>
          </p:cNvSpPr>
          <p:nvPr>
            <p:ph type="dt"/>
          </p:nvPr>
        </p:nvSpPr>
        <p:spPr>
          <a:xfrm>
            <a:off x="8151840" y="6448320"/>
            <a:ext cx="1395720" cy="180720"/>
          </a:xfrm>
          <a:prstGeom prst="rect">
            <a:avLst/>
          </a:prstGeom>
        </p:spPr>
        <p:txBody>
          <a:bodyPr anchor="ctr">
            <a:noAutofit/>
          </a:bodyPr>
          <a:lstStyle/>
          <a:p>
            <a:pPr algn="r">
              <a:lnSpc>
                <a:spcPct val="100000"/>
              </a:lnSpc>
            </a:pPr>
            <a:fld id="{921C66D1-9E15-4814-BE36-E8E498487675}" type="datetime">
              <a:rPr lang="en-US" sz="1100" b="0" strike="noStrike" spc="-1">
                <a:solidFill>
                  <a:srgbClr val="000000"/>
                </a:solidFill>
                <a:latin typeface="Century Gothic"/>
              </a:rPr>
              <a:t>7/28/2020</a:t>
            </a:fld>
            <a:endParaRPr lang="en-US" sz="1100" b="0" strike="noStrike" spc="-1">
              <a:latin typeface="Times New Roman"/>
            </a:endParaRPr>
          </a:p>
        </p:txBody>
      </p:sp>
      <p:sp>
        <p:nvSpPr>
          <p:cNvPr id="48" name="PlaceHolder 6"/>
          <p:cNvSpPr>
            <a:spLocks noGrp="1"/>
          </p:cNvSpPr>
          <p:nvPr>
            <p:ph type="sldNum"/>
          </p:nvPr>
        </p:nvSpPr>
        <p:spPr>
          <a:xfrm>
            <a:off x="9828360" y="6448320"/>
            <a:ext cx="1142640" cy="180720"/>
          </a:xfrm>
          <a:prstGeom prst="rect">
            <a:avLst/>
          </a:prstGeom>
        </p:spPr>
        <p:txBody>
          <a:bodyPr anchor="ctr">
            <a:noAutofit/>
          </a:bodyPr>
          <a:lstStyle/>
          <a:p>
            <a:pPr algn="r">
              <a:lnSpc>
                <a:spcPct val="100000"/>
              </a:lnSpc>
            </a:pPr>
            <a:fld id="{692636F1-008C-4D56-A3E3-84C4FFC368E1}" type="slidenum">
              <a:rPr lang="en-US" sz="1100" b="0" strike="noStrike" spc="-1">
                <a:solidFill>
                  <a:srgbClr val="000000"/>
                </a:solidFill>
                <a:latin typeface="Century Gothic"/>
              </a:rPr>
              <a:t>‹#›</a:t>
            </a:fld>
            <a:endParaRPr lang="en-US" sz="11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2F2F2"/>
            </a:gs>
            <a:gs pos="100000">
              <a:srgbClr val="D0CECE"/>
            </a:gs>
          </a:gsLst>
          <a:path path="circle"/>
        </a:gradFill>
        <a:effectLst/>
      </p:bgPr>
    </p:bg>
    <p:spTree>
      <p:nvGrpSpPr>
        <p:cNvPr id="1" name=""/>
        <p:cNvGrpSpPr/>
        <p:nvPr/>
      </p:nvGrpSpPr>
      <p:grpSpPr>
        <a:xfrm>
          <a:off x="0" y="0"/>
          <a:ext cx="0" cy="0"/>
          <a:chOff x="0" y="0"/>
          <a:chExt cx="0" cy="0"/>
        </a:xfrm>
      </p:grpSpPr>
      <p:sp>
        <p:nvSpPr>
          <p:cNvPr id="85" name="CustomShape 1"/>
          <p:cNvSpPr/>
          <p:nvPr/>
        </p:nvSpPr>
        <p:spPr>
          <a:xfrm>
            <a:off x="1440" y="0"/>
            <a:ext cx="12188520" cy="6857640"/>
          </a:xfrm>
          <a:prstGeom prst="rect">
            <a:avLst/>
          </a:prstGeom>
          <a:gradFill rotWithShape="0">
            <a:gsLst>
              <a:gs pos="0">
                <a:srgbClr val="FAFAFA"/>
              </a:gs>
              <a:gs pos="100000">
                <a:srgbClr val="D6D6D6"/>
              </a:gs>
            </a:gsLst>
            <a:lin ang="5400000"/>
          </a:gradFill>
          <a:ln>
            <a:noFill/>
          </a:ln>
        </p:spPr>
        <p:style>
          <a:lnRef idx="1">
            <a:schemeClr val="accent1"/>
          </a:lnRef>
          <a:fillRef idx="2">
            <a:schemeClr val="accent1"/>
          </a:fillRef>
          <a:effectRef idx="1">
            <a:schemeClr val="accent1"/>
          </a:effectRef>
          <a:fontRef idx="minor"/>
        </p:style>
      </p:sp>
      <p:sp>
        <p:nvSpPr>
          <p:cNvPr id="86" name="PlaceHolder 2"/>
          <p:cNvSpPr>
            <a:spLocks noGrp="1"/>
          </p:cNvSpPr>
          <p:nvPr>
            <p:ph type="title"/>
          </p:nvPr>
        </p:nvSpPr>
        <p:spPr>
          <a:xfrm>
            <a:off x="1217520" y="274680"/>
            <a:ext cx="9753120" cy="1325160"/>
          </a:xfrm>
          <a:prstGeom prst="rect">
            <a:avLst/>
          </a:prstGeom>
        </p:spPr>
        <p:txBody>
          <a:bodyPr anchor="b">
            <a:noAutofit/>
          </a:bodyPr>
          <a:lstStyle/>
          <a:p>
            <a:pPr>
              <a:lnSpc>
                <a:spcPct val="90000"/>
              </a:lnSpc>
            </a:pPr>
            <a:r>
              <a:rPr lang="en-US" sz="4000" b="0" strike="noStrike" cap="all" spc="-1">
                <a:solidFill>
                  <a:srgbClr val="1F4E79"/>
                </a:solidFill>
                <a:latin typeface="Century Gothic"/>
              </a:rPr>
              <a:t>Click to edit Master title style</a:t>
            </a:r>
            <a:endParaRPr lang="en-US" sz="4000" b="0" strike="noStrike" spc="-1">
              <a:solidFill>
                <a:srgbClr val="000000"/>
              </a:solidFill>
              <a:latin typeface="Century Gothic"/>
            </a:endParaRPr>
          </a:p>
        </p:txBody>
      </p:sp>
      <p:sp>
        <p:nvSpPr>
          <p:cNvPr id="87" name="PlaceHolder 3"/>
          <p:cNvSpPr>
            <a:spLocks noGrp="1"/>
          </p:cNvSpPr>
          <p:nvPr>
            <p:ph type="body"/>
          </p:nvPr>
        </p:nvSpPr>
        <p:spPr>
          <a:xfrm>
            <a:off x="1233360" y="1828800"/>
            <a:ext cx="4708440" cy="4343040"/>
          </a:xfrm>
          <a:prstGeom prst="rect">
            <a:avLst/>
          </a:prstGeom>
        </p:spPr>
        <p:txBody>
          <a:bodyPr>
            <a:normAutofit/>
          </a:bodyPr>
          <a:lstStyle/>
          <a:p>
            <a:pPr marL="274320" indent="-228240">
              <a:lnSpc>
                <a:spcPct val="90000"/>
              </a:lnSpc>
              <a:spcBef>
                <a:spcPts val="1800"/>
              </a:spcBef>
              <a:buClr>
                <a:srgbClr val="1F4E79"/>
              </a:buClr>
              <a:buSzPct val="80000"/>
              <a:buFont typeface="Arial"/>
              <a:buChar char="•"/>
            </a:pPr>
            <a:r>
              <a:rPr lang="en-US" sz="2400" b="0" strike="noStrike" spc="-1">
                <a:solidFill>
                  <a:srgbClr val="000000"/>
                </a:solidFill>
                <a:latin typeface="Century Gothic"/>
              </a:rPr>
              <a:t>Click to edit Master text styles</a:t>
            </a:r>
          </a:p>
          <a:p>
            <a:pPr marL="502920" lvl="1" indent="-228240">
              <a:lnSpc>
                <a:spcPct val="90000"/>
              </a:lnSpc>
              <a:spcBef>
                <a:spcPts val="601"/>
              </a:spcBef>
              <a:buClr>
                <a:srgbClr val="1F4E79"/>
              </a:buClr>
              <a:buSzPct val="80000"/>
              <a:buFont typeface="Arial"/>
              <a:buChar char="•"/>
            </a:pPr>
            <a:r>
              <a:rPr lang="en-US" sz="2000" b="0" strike="noStrike" spc="-1">
                <a:solidFill>
                  <a:srgbClr val="000000"/>
                </a:solidFill>
                <a:latin typeface="Century Gothic"/>
              </a:rPr>
              <a:t>Second level</a:t>
            </a:r>
          </a:p>
          <a:p>
            <a:pPr marL="731520" lvl="2" indent="-228240">
              <a:lnSpc>
                <a:spcPct val="90000"/>
              </a:lnSpc>
              <a:spcBef>
                <a:spcPts val="601"/>
              </a:spcBef>
              <a:buClr>
                <a:srgbClr val="1F4E79"/>
              </a:buClr>
              <a:buSzPct val="80000"/>
              <a:buFont typeface="Arial"/>
              <a:buChar char="•"/>
            </a:pPr>
            <a:r>
              <a:rPr lang="en-US" sz="1800" b="0" strike="noStrike" spc="-1">
                <a:solidFill>
                  <a:srgbClr val="000000"/>
                </a:solidFill>
                <a:latin typeface="Century Gothic"/>
              </a:rPr>
              <a:t>Third level</a:t>
            </a:r>
          </a:p>
          <a:p>
            <a:pPr marL="960120" lvl="3" indent="-228240">
              <a:lnSpc>
                <a:spcPct val="90000"/>
              </a:lnSpc>
              <a:spcBef>
                <a:spcPts val="601"/>
              </a:spcBef>
              <a:buClr>
                <a:srgbClr val="1F4E79"/>
              </a:buClr>
              <a:buSzPct val="80000"/>
              <a:buFont typeface="Arial"/>
              <a:buChar char="•"/>
            </a:pPr>
            <a:r>
              <a:rPr lang="en-US" sz="1600" b="0" strike="noStrike" spc="-1">
                <a:solidFill>
                  <a:srgbClr val="000000"/>
                </a:solidFill>
                <a:latin typeface="Century Gothic"/>
              </a:rPr>
              <a:t>Fourth level</a:t>
            </a:r>
          </a:p>
          <a:p>
            <a:pPr marL="1188720" lvl="4" indent="-228240">
              <a:lnSpc>
                <a:spcPct val="90000"/>
              </a:lnSpc>
              <a:spcBef>
                <a:spcPts val="601"/>
              </a:spcBef>
              <a:buClr>
                <a:srgbClr val="1F4E79"/>
              </a:buClr>
              <a:buSzPct val="80000"/>
              <a:buFont typeface="Arial"/>
              <a:buChar char="•"/>
            </a:pPr>
            <a:r>
              <a:rPr lang="en-US" sz="1600" b="0" strike="noStrike" spc="-1">
                <a:solidFill>
                  <a:srgbClr val="000000"/>
                </a:solidFill>
                <a:latin typeface="Century Gothic"/>
              </a:rPr>
              <a:t>Fifth level</a:t>
            </a:r>
          </a:p>
        </p:txBody>
      </p:sp>
      <p:sp>
        <p:nvSpPr>
          <p:cNvPr id="88" name="PlaceHolder 4"/>
          <p:cNvSpPr>
            <a:spLocks noGrp="1"/>
          </p:cNvSpPr>
          <p:nvPr>
            <p:ph type="body"/>
          </p:nvPr>
        </p:nvSpPr>
        <p:spPr>
          <a:xfrm>
            <a:off x="6262560" y="1828800"/>
            <a:ext cx="4708440" cy="4343040"/>
          </a:xfrm>
          <a:prstGeom prst="rect">
            <a:avLst/>
          </a:prstGeom>
        </p:spPr>
        <p:txBody>
          <a:bodyPr>
            <a:normAutofit/>
          </a:bodyPr>
          <a:lstStyle/>
          <a:p>
            <a:pPr marL="274320" indent="-228240">
              <a:lnSpc>
                <a:spcPct val="90000"/>
              </a:lnSpc>
              <a:spcBef>
                <a:spcPts val="1800"/>
              </a:spcBef>
              <a:buClr>
                <a:srgbClr val="1F4E79"/>
              </a:buClr>
              <a:buSzPct val="80000"/>
              <a:buFont typeface="Arial"/>
              <a:buChar char="•"/>
            </a:pPr>
            <a:r>
              <a:rPr lang="en-US" sz="2400" b="0" strike="noStrike" spc="-1">
                <a:solidFill>
                  <a:srgbClr val="000000"/>
                </a:solidFill>
                <a:latin typeface="Century Gothic"/>
              </a:rPr>
              <a:t>Click to edit Master text styles</a:t>
            </a:r>
          </a:p>
          <a:p>
            <a:pPr marL="502920" lvl="1" indent="-228240">
              <a:lnSpc>
                <a:spcPct val="90000"/>
              </a:lnSpc>
              <a:spcBef>
                <a:spcPts val="601"/>
              </a:spcBef>
              <a:buClr>
                <a:srgbClr val="1F4E79"/>
              </a:buClr>
              <a:buSzPct val="80000"/>
              <a:buFont typeface="Arial"/>
              <a:buChar char="•"/>
            </a:pPr>
            <a:r>
              <a:rPr lang="en-US" sz="2000" b="0" strike="noStrike" spc="-1">
                <a:solidFill>
                  <a:srgbClr val="000000"/>
                </a:solidFill>
                <a:latin typeface="Century Gothic"/>
              </a:rPr>
              <a:t>Second level</a:t>
            </a:r>
          </a:p>
          <a:p>
            <a:pPr marL="731520" lvl="2" indent="-228240">
              <a:lnSpc>
                <a:spcPct val="90000"/>
              </a:lnSpc>
              <a:spcBef>
                <a:spcPts val="601"/>
              </a:spcBef>
              <a:buClr>
                <a:srgbClr val="1F4E79"/>
              </a:buClr>
              <a:buSzPct val="80000"/>
              <a:buFont typeface="Arial"/>
              <a:buChar char="•"/>
            </a:pPr>
            <a:r>
              <a:rPr lang="en-US" sz="1800" b="0" strike="noStrike" spc="-1">
                <a:solidFill>
                  <a:srgbClr val="000000"/>
                </a:solidFill>
                <a:latin typeface="Century Gothic"/>
              </a:rPr>
              <a:t>Third level</a:t>
            </a:r>
          </a:p>
          <a:p>
            <a:pPr marL="960120" lvl="3" indent="-228240">
              <a:lnSpc>
                <a:spcPct val="90000"/>
              </a:lnSpc>
              <a:spcBef>
                <a:spcPts val="601"/>
              </a:spcBef>
              <a:buClr>
                <a:srgbClr val="1F4E79"/>
              </a:buClr>
              <a:buSzPct val="80000"/>
              <a:buFont typeface="Arial"/>
              <a:buChar char="•"/>
            </a:pPr>
            <a:r>
              <a:rPr lang="en-US" sz="1600" b="0" strike="noStrike" spc="-1">
                <a:solidFill>
                  <a:srgbClr val="000000"/>
                </a:solidFill>
                <a:latin typeface="Century Gothic"/>
              </a:rPr>
              <a:t>Fourth level</a:t>
            </a:r>
          </a:p>
          <a:p>
            <a:pPr marL="1188720" lvl="4" indent="-228240">
              <a:lnSpc>
                <a:spcPct val="90000"/>
              </a:lnSpc>
              <a:spcBef>
                <a:spcPts val="601"/>
              </a:spcBef>
              <a:buClr>
                <a:srgbClr val="1F4E79"/>
              </a:buClr>
              <a:buSzPct val="80000"/>
              <a:buFont typeface="Arial"/>
              <a:buChar char="•"/>
            </a:pPr>
            <a:r>
              <a:rPr lang="en-US" sz="1600" b="0" strike="noStrike" spc="-1">
                <a:solidFill>
                  <a:srgbClr val="000000"/>
                </a:solidFill>
                <a:latin typeface="Century Gothic"/>
              </a:rPr>
              <a:t>Fifth level</a:t>
            </a:r>
          </a:p>
        </p:txBody>
      </p:sp>
      <p:sp>
        <p:nvSpPr>
          <p:cNvPr id="89" name="PlaceHolder 5"/>
          <p:cNvSpPr>
            <a:spLocks noGrp="1"/>
          </p:cNvSpPr>
          <p:nvPr>
            <p:ph type="ftr"/>
          </p:nvPr>
        </p:nvSpPr>
        <p:spPr>
          <a:xfrm>
            <a:off x="1208880" y="6448320"/>
            <a:ext cx="6637680" cy="180720"/>
          </a:xfrm>
          <a:prstGeom prst="rect">
            <a:avLst/>
          </a:prstGeom>
        </p:spPr>
        <p:txBody>
          <a:bodyPr anchor="ctr">
            <a:noAutofit/>
          </a:bodyPr>
          <a:lstStyle/>
          <a:p>
            <a:pPr>
              <a:lnSpc>
                <a:spcPct val="100000"/>
              </a:lnSpc>
            </a:pPr>
            <a:r>
              <a:rPr lang="en-US" sz="1100" b="0" strike="noStrike" cap="all" spc="-1">
                <a:solidFill>
                  <a:srgbClr val="000000"/>
                </a:solidFill>
                <a:latin typeface="Century Gothic"/>
              </a:rPr>
              <a:t>Add a footer</a:t>
            </a:r>
            <a:endParaRPr lang="en-US" sz="1100" b="0" strike="noStrike" spc="-1">
              <a:latin typeface="Times New Roman"/>
            </a:endParaRPr>
          </a:p>
        </p:txBody>
      </p:sp>
      <p:sp>
        <p:nvSpPr>
          <p:cNvPr id="90" name="PlaceHolder 6"/>
          <p:cNvSpPr>
            <a:spLocks noGrp="1"/>
          </p:cNvSpPr>
          <p:nvPr>
            <p:ph type="dt"/>
          </p:nvPr>
        </p:nvSpPr>
        <p:spPr>
          <a:xfrm>
            <a:off x="8151840" y="6448320"/>
            <a:ext cx="1395720" cy="180720"/>
          </a:xfrm>
          <a:prstGeom prst="rect">
            <a:avLst/>
          </a:prstGeom>
        </p:spPr>
        <p:txBody>
          <a:bodyPr anchor="ctr">
            <a:noAutofit/>
          </a:bodyPr>
          <a:lstStyle/>
          <a:p>
            <a:pPr algn="r">
              <a:lnSpc>
                <a:spcPct val="100000"/>
              </a:lnSpc>
            </a:pPr>
            <a:fld id="{D79871C8-C60F-4518-9B1E-A142671D7DB6}" type="datetime">
              <a:rPr lang="en-US" sz="1100" b="0" strike="noStrike" spc="-1">
                <a:solidFill>
                  <a:srgbClr val="000000"/>
                </a:solidFill>
                <a:latin typeface="Century Gothic"/>
              </a:rPr>
              <a:t>7/28/2020</a:t>
            </a:fld>
            <a:endParaRPr lang="en-US" sz="1100" b="0" strike="noStrike" spc="-1">
              <a:latin typeface="Times New Roman"/>
            </a:endParaRPr>
          </a:p>
        </p:txBody>
      </p:sp>
      <p:sp>
        <p:nvSpPr>
          <p:cNvPr id="91" name="PlaceHolder 7"/>
          <p:cNvSpPr>
            <a:spLocks noGrp="1"/>
          </p:cNvSpPr>
          <p:nvPr>
            <p:ph type="sldNum"/>
          </p:nvPr>
        </p:nvSpPr>
        <p:spPr>
          <a:xfrm>
            <a:off x="9828360" y="6448320"/>
            <a:ext cx="1142640" cy="180720"/>
          </a:xfrm>
          <a:prstGeom prst="rect">
            <a:avLst/>
          </a:prstGeom>
        </p:spPr>
        <p:txBody>
          <a:bodyPr anchor="ctr">
            <a:noAutofit/>
          </a:bodyPr>
          <a:lstStyle/>
          <a:p>
            <a:pPr algn="r">
              <a:lnSpc>
                <a:spcPct val="100000"/>
              </a:lnSpc>
            </a:pPr>
            <a:fld id="{E579AD5D-EF08-4F9D-B1B7-321B3126F733}" type="slidenum">
              <a:rPr lang="en-US" sz="1100" b="0" strike="noStrike" spc="-1">
                <a:solidFill>
                  <a:srgbClr val="000000"/>
                </a:solidFill>
                <a:latin typeface="Century Gothic"/>
              </a:rPr>
              <a:t>‹#›</a:t>
            </a:fld>
            <a:endParaRPr lang="en-US" sz="11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0" y="2565000"/>
            <a:ext cx="12188520" cy="871200"/>
          </a:xfrm>
          <a:prstGeom prst="rect">
            <a:avLst/>
          </a:prstGeom>
          <a:noFill/>
          <a:ln>
            <a:noFill/>
          </a:ln>
        </p:spPr>
        <p:txBody>
          <a:bodyPr anchor="b">
            <a:noAutofit/>
          </a:bodyPr>
          <a:lstStyle/>
          <a:p>
            <a:pPr algn="ctr">
              <a:lnSpc>
                <a:spcPct val="90000"/>
              </a:lnSpc>
            </a:pPr>
            <a:r>
              <a:rPr lang="en-IN" sz="4400" b="1" strike="noStrike" cap="all" spc="-1">
                <a:solidFill>
                  <a:srgbClr val="1F4E79"/>
                </a:solidFill>
                <a:latin typeface="Century Gothic"/>
              </a:rPr>
              <a:t>The Battle of Neighbourhoods</a:t>
            </a:r>
            <a:endParaRPr lang="en-US" sz="4400" b="0" strike="noStrike" spc="-1">
              <a:solidFill>
                <a:srgbClr val="000000"/>
              </a:solidFill>
              <a:latin typeface="Century Gothic"/>
            </a:endParaRPr>
          </a:p>
        </p:txBody>
      </p:sp>
      <p:sp>
        <p:nvSpPr>
          <p:cNvPr id="135" name="TextShape 2"/>
          <p:cNvSpPr txBox="1"/>
          <p:nvPr/>
        </p:nvSpPr>
        <p:spPr>
          <a:xfrm>
            <a:off x="9262800" y="5733360"/>
            <a:ext cx="2644200" cy="631800"/>
          </a:xfrm>
          <a:prstGeom prst="rect">
            <a:avLst/>
          </a:prstGeom>
          <a:noFill/>
          <a:ln>
            <a:noFill/>
          </a:ln>
        </p:spPr>
        <p:txBody>
          <a:bodyPr>
            <a:normAutofit/>
          </a:bodyPr>
          <a:lstStyle/>
          <a:p>
            <a:pPr>
              <a:lnSpc>
                <a:spcPct val="90000"/>
              </a:lnSpc>
              <a:tabLst>
                <a:tab pos="0" algn="l"/>
              </a:tabLst>
            </a:pPr>
            <a:r>
              <a:rPr lang="en-US" sz="2000" b="0" strike="noStrike" spc="-1">
                <a:solidFill>
                  <a:srgbClr val="000000"/>
                </a:solidFill>
                <a:latin typeface="Century Gothic"/>
              </a:rPr>
              <a:t>By,</a:t>
            </a:r>
            <a:endParaRPr lang="en-US" sz="2000" b="0" strike="noStrike" spc="-1">
              <a:latin typeface="Arial"/>
            </a:endParaRPr>
          </a:p>
          <a:p>
            <a:pPr>
              <a:lnSpc>
                <a:spcPct val="90000"/>
              </a:lnSpc>
              <a:tabLst>
                <a:tab pos="0" algn="l"/>
              </a:tabLst>
            </a:pPr>
            <a:r>
              <a:rPr lang="en-US" sz="2000" b="0" strike="noStrike" spc="-1">
                <a:solidFill>
                  <a:srgbClr val="000000"/>
                </a:solidFill>
                <a:latin typeface="Century Gothic"/>
              </a:rPr>
              <a:t>Piyush Sambhi</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2F2F2"/>
            </a:gs>
            <a:gs pos="100000">
              <a:srgbClr val="D9D9D9"/>
            </a:gs>
          </a:gsLst>
          <a:path path="circle"/>
        </a:gradFill>
        <a:effectLst/>
      </p:bgPr>
    </p:bg>
    <p:spTree>
      <p:nvGrpSpPr>
        <p:cNvPr id="1" name=""/>
        <p:cNvGrpSpPr/>
        <p:nvPr/>
      </p:nvGrpSpPr>
      <p:grpSpPr>
        <a:xfrm>
          <a:off x="0" y="0"/>
          <a:ext cx="0" cy="0"/>
          <a:chOff x="0" y="0"/>
          <a:chExt cx="0" cy="0"/>
        </a:xfrm>
      </p:grpSpPr>
      <p:sp>
        <p:nvSpPr>
          <p:cNvPr id="136" name="TextShape 1"/>
          <p:cNvSpPr txBox="1"/>
          <p:nvPr/>
        </p:nvSpPr>
        <p:spPr>
          <a:xfrm>
            <a:off x="333720" y="260640"/>
            <a:ext cx="11593080" cy="691200"/>
          </a:xfrm>
          <a:prstGeom prst="rect">
            <a:avLst/>
          </a:prstGeom>
          <a:noFill/>
          <a:ln>
            <a:noFill/>
          </a:ln>
        </p:spPr>
        <p:txBody>
          <a:bodyPr anchor="b">
            <a:noAutofit/>
          </a:bodyPr>
          <a:lstStyle/>
          <a:p>
            <a:pPr algn="ctr">
              <a:lnSpc>
                <a:spcPct val="90000"/>
              </a:lnSpc>
            </a:pPr>
            <a:r>
              <a:rPr lang="en-IN" sz="4000" b="1" strike="noStrike" cap="all" spc="-1">
                <a:solidFill>
                  <a:srgbClr val="1F4E79"/>
                </a:solidFill>
                <a:latin typeface="Century Gothic"/>
              </a:rPr>
              <a:t>Introduction: </a:t>
            </a:r>
            <a:endParaRPr lang="en-US" sz="4000" b="0" strike="noStrike" spc="-1">
              <a:solidFill>
                <a:srgbClr val="000000"/>
              </a:solidFill>
              <a:latin typeface="Century Gothic"/>
            </a:endParaRPr>
          </a:p>
        </p:txBody>
      </p:sp>
      <p:sp>
        <p:nvSpPr>
          <p:cNvPr id="137" name="TextShape 2"/>
          <p:cNvSpPr txBox="1"/>
          <p:nvPr/>
        </p:nvSpPr>
        <p:spPr>
          <a:xfrm>
            <a:off x="477720" y="1196640"/>
            <a:ext cx="11304720" cy="4852800"/>
          </a:xfrm>
          <a:prstGeom prst="rect">
            <a:avLst/>
          </a:prstGeom>
          <a:noFill/>
          <a:ln>
            <a:noFill/>
          </a:ln>
        </p:spPr>
        <p:txBody>
          <a:bodyPr anchor="t">
            <a:normAutofit fontScale="95000"/>
          </a:bodyPr>
          <a:lstStyle/>
          <a:p>
            <a:pPr marL="274320" indent="-227965" algn="just">
              <a:lnSpc>
                <a:spcPct val="120000"/>
              </a:lnSpc>
              <a:spcBef>
                <a:spcPts val="1800"/>
              </a:spcBef>
              <a:buClr>
                <a:srgbClr val="1F4E79"/>
              </a:buClr>
              <a:buSzPct val="80000"/>
              <a:buFont typeface="Arial"/>
              <a:buChar char="•"/>
            </a:pPr>
            <a:r>
              <a:rPr lang="en-IN" sz="1600" b="1" strike="noStrike" spc="-1" dirty="0">
                <a:solidFill>
                  <a:srgbClr val="000000"/>
                </a:solidFill>
                <a:latin typeface="Century Gothic"/>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600" b="1" strike="noStrike" spc="-1">
              <a:solidFill>
                <a:srgbClr val="000000"/>
              </a:solidFill>
              <a:latin typeface="Century Gothic"/>
            </a:endParaRPr>
          </a:p>
          <a:p>
            <a:pPr marL="274320" indent="-227965" algn="just">
              <a:lnSpc>
                <a:spcPct val="120000"/>
              </a:lnSpc>
              <a:spcBef>
                <a:spcPts val="1800"/>
              </a:spcBef>
              <a:buClr>
                <a:srgbClr val="1F4E79"/>
              </a:buClr>
              <a:buSzPct val="80000"/>
              <a:buFont typeface="Arial"/>
              <a:buChar char="•"/>
            </a:pPr>
            <a:r>
              <a:rPr lang="en-IN" sz="1600" b="1" strike="noStrike" spc="-1" dirty="0">
                <a:solidFill>
                  <a:srgbClr val="000000"/>
                </a:solidFill>
                <a:latin typeface="Century Gothic"/>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a:t>
            </a:r>
            <a:r>
              <a:rPr lang="en-IN" sz="1600" b="1" spc="-1" dirty="0">
                <a:solidFill>
                  <a:srgbClr val="000000"/>
                </a:solidFill>
                <a:latin typeface="Century Gothic"/>
              </a:rPr>
              <a:t> </a:t>
            </a:r>
            <a:endParaRPr lang="en-US" sz="1600" b="1" strike="noStrike" spc="-1">
              <a:solidFill>
                <a:srgbClr val="000000"/>
              </a:solidFill>
              <a:latin typeface="Century Gothic"/>
            </a:endParaRPr>
          </a:p>
          <a:p>
            <a:pPr marL="274320" indent="-227965" algn="just">
              <a:lnSpc>
                <a:spcPct val="120000"/>
              </a:lnSpc>
              <a:spcBef>
                <a:spcPts val="1800"/>
              </a:spcBef>
              <a:buClr>
                <a:srgbClr val="1F4E79"/>
              </a:buClr>
              <a:buSzPct val="80000"/>
              <a:buFont typeface="Arial"/>
              <a:buChar char="•"/>
            </a:pPr>
            <a:r>
              <a:rPr lang="en-IN" sz="1600" b="1" strike="noStrike" spc="-1" dirty="0">
                <a:solidFill>
                  <a:srgbClr val="000000"/>
                </a:solidFill>
                <a:latin typeface="Century Gothic"/>
              </a:rPr>
              <a:t>With its diverse culture, comes diverse food items. There are many restaurants in New York City, each belonging to different categories like Chinese, Indian, and French etc.</a:t>
            </a:r>
            <a:endParaRPr lang="en-US" sz="1600" b="1" strike="noStrike" spc="-1">
              <a:solidFill>
                <a:srgbClr val="000000"/>
              </a:solidFill>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89720" y="260640"/>
            <a:ext cx="11737080" cy="691200"/>
          </a:xfrm>
          <a:prstGeom prst="rect">
            <a:avLst/>
          </a:prstGeom>
          <a:noFill/>
          <a:ln>
            <a:noFill/>
          </a:ln>
        </p:spPr>
        <p:txBody>
          <a:bodyPr anchor="b">
            <a:noAutofit/>
          </a:bodyPr>
          <a:lstStyle/>
          <a:p>
            <a:pPr algn="ctr">
              <a:lnSpc>
                <a:spcPct val="90000"/>
              </a:lnSpc>
            </a:pPr>
            <a:r>
              <a:rPr lang="en-IN" sz="4000" b="1" strike="noStrike" cap="all" spc="-1">
                <a:solidFill>
                  <a:srgbClr val="1F4E79"/>
                </a:solidFill>
                <a:latin typeface="Century Gothic"/>
              </a:rPr>
              <a:t>Problem:</a:t>
            </a:r>
            <a:endParaRPr lang="en-US" sz="4000" b="0" strike="noStrike" spc="-1">
              <a:solidFill>
                <a:srgbClr val="000000"/>
              </a:solidFill>
              <a:latin typeface="Century Gothic"/>
            </a:endParaRPr>
          </a:p>
        </p:txBody>
      </p:sp>
      <p:sp>
        <p:nvSpPr>
          <p:cNvPr id="139" name="TextShape 2"/>
          <p:cNvSpPr txBox="1"/>
          <p:nvPr/>
        </p:nvSpPr>
        <p:spPr>
          <a:xfrm>
            <a:off x="621720" y="1628640"/>
            <a:ext cx="10728720" cy="4343040"/>
          </a:xfrm>
          <a:prstGeom prst="rect">
            <a:avLst/>
          </a:prstGeom>
          <a:noFill/>
          <a:ln>
            <a:noFill/>
          </a:ln>
        </p:spPr>
        <p:txBody>
          <a:bodyPr>
            <a:normAutofit/>
          </a:bodyPr>
          <a:lstStyle/>
          <a:p>
            <a:pPr marL="274320" indent="-228240" algn="just">
              <a:lnSpc>
                <a:spcPct val="90000"/>
              </a:lnSpc>
              <a:spcBef>
                <a:spcPts val="1800"/>
              </a:spcBef>
              <a:buClr>
                <a:srgbClr val="1F4E79"/>
              </a:buClr>
              <a:buSzPct val="80000"/>
              <a:buFont typeface="Arial"/>
              <a:buChar char="•"/>
            </a:pPr>
            <a:r>
              <a:rPr lang="en-IN" sz="2400" b="0" strike="noStrike" spc="-1">
                <a:solidFill>
                  <a:srgbClr val="000000"/>
                </a:solidFill>
                <a:latin typeface="Century Gothic"/>
              </a:rPr>
              <a:t>To find the answers to the following questions: </a:t>
            </a:r>
            <a:endParaRPr lang="en-US" sz="2400" b="0" strike="noStrike" spc="-1">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lang="en-IN" sz="2400" b="0" strike="noStrike" spc="-1">
                <a:solidFill>
                  <a:srgbClr val="000000"/>
                </a:solidFill>
                <a:latin typeface="Century Gothic"/>
              </a:rPr>
              <a:t>Q1) List and visualize all major parts of New York City that has great Indian restaurants.</a:t>
            </a:r>
            <a:endParaRPr lang="en-US" sz="2400" b="0" strike="noStrike" spc="-1">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lang="en-IN" sz="2400" b="0" strike="noStrike" spc="-1">
                <a:solidFill>
                  <a:srgbClr val="000000"/>
                </a:solidFill>
                <a:latin typeface="Century Gothic"/>
              </a:rPr>
              <a:t>Q2) What is best location in New York City for Indian Cuisine?</a:t>
            </a:r>
            <a:endParaRPr lang="en-US" sz="2400" b="0" strike="noStrike" spc="-1">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lang="en-IN" sz="2400" b="0" strike="noStrike" spc="-1">
                <a:solidFill>
                  <a:srgbClr val="000000"/>
                </a:solidFill>
                <a:latin typeface="Century Gothic"/>
              </a:rPr>
              <a:t>Q3) Which areas have potential Indian Restaurant Market?</a:t>
            </a:r>
            <a:endParaRPr lang="en-US" sz="2400" b="0" strike="noStrike" spc="-1">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lang="en-IN" sz="2400" b="0" strike="noStrike" spc="-1">
                <a:solidFill>
                  <a:srgbClr val="000000"/>
                </a:solidFill>
                <a:latin typeface="Century Gothic"/>
              </a:rPr>
              <a:t>Q4) Which all areas lack Indian Restaurants?</a:t>
            </a:r>
            <a:endParaRPr lang="en-US" sz="2400" b="0" strike="noStrike" spc="-1">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lang="en-IN" sz="2400" b="0" strike="noStrike" spc="-1">
                <a:solidFill>
                  <a:srgbClr val="000000"/>
                </a:solidFill>
                <a:latin typeface="Century Gothic"/>
              </a:rPr>
              <a:t>Q5) Which is the best place to stay if you prefer Indian Cuisine?</a:t>
            </a:r>
            <a:endParaRPr lang="en-US" sz="2400" b="0" strike="noStrike" spc="-1">
              <a:solidFill>
                <a:srgbClr val="000000"/>
              </a:solidFill>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89720" y="260640"/>
            <a:ext cx="11809080" cy="691200"/>
          </a:xfrm>
          <a:prstGeom prst="rect">
            <a:avLst/>
          </a:prstGeom>
          <a:noFill/>
          <a:ln>
            <a:noFill/>
          </a:ln>
        </p:spPr>
        <p:txBody>
          <a:bodyPr anchor="b">
            <a:noAutofit/>
          </a:bodyPr>
          <a:lstStyle/>
          <a:p>
            <a:pPr algn="ctr">
              <a:lnSpc>
                <a:spcPct val="90000"/>
              </a:lnSpc>
            </a:pPr>
            <a:r>
              <a:rPr lang="en-IN" sz="4000" b="1" strike="noStrike" cap="all" spc="-1">
                <a:solidFill>
                  <a:srgbClr val="1F4E79"/>
                </a:solidFill>
                <a:latin typeface="Century Gothic"/>
              </a:rPr>
              <a:t>Data Section:</a:t>
            </a:r>
            <a:endParaRPr lang="en-US" sz="4000" b="0" strike="noStrike" spc="-1">
              <a:solidFill>
                <a:srgbClr val="000000"/>
              </a:solidFill>
              <a:latin typeface="Century Gothic"/>
            </a:endParaRPr>
          </a:p>
        </p:txBody>
      </p:sp>
      <p:sp>
        <p:nvSpPr>
          <p:cNvPr id="141" name="TextShape 2"/>
          <p:cNvSpPr txBox="1"/>
          <p:nvPr/>
        </p:nvSpPr>
        <p:spPr>
          <a:xfrm>
            <a:off x="172800" y="1196640"/>
            <a:ext cx="11809080" cy="5400360"/>
          </a:xfrm>
          <a:prstGeom prst="rect">
            <a:avLst/>
          </a:prstGeom>
          <a:noFill/>
          <a:ln>
            <a:noFill/>
          </a:ln>
        </p:spPr>
        <p:txBody>
          <a:bodyPr>
            <a:normAutofit/>
          </a:bodyPr>
          <a:lstStyle/>
          <a:p>
            <a:pPr marL="45720" algn="just">
              <a:lnSpc>
                <a:spcPct val="90000"/>
              </a:lnSpc>
              <a:spcBef>
                <a:spcPts val="1800"/>
              </a:spcBef>
              <a:tabLst>
                <a:tab pos="0" algn="l"/>
              </a:tabLst>
            </a:pPr>
            <a:r>
              <a:rPr lang="en-IN" sz="2400" b="0" strike="noStrike" spc="-1">
                <a:solidFill>
                  <a:srgbClr val="000000"/>
                </a:solidFill>
                <a:latin typeface="Century Gothic"/>
              </a:rPr>
              <a:t>For this project we need the following data:</a:t>
            </a:r>
            <a:endParaRPr lang="en-US" sz="2400" b="0" strike="noStrike" spc="-1">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tabLst>
                <a:tab pos="0" algn="l"/>
              </a:tabLst>
            </a:pPr>
            <a:r>
              <a:rPr lang="en-IN" sz="2000" b="0" strike="noStrike" spc="-1">
                <a:solidFill>
                  <a:srgbClr val="000000"/>
                </a:solidFill>
                <a:latin typeface="Century Gothic"/>
              </a:rPr>
              <a:t>New York City data that contains list Boroughs, Neighbourhoods along with their latitude and longitude.</a:t>
            </a:r>
            <a:endParaRPr lang="en-US" sz="2000" b="0" strike="noStrike" spc="-1">
              <a:solidFill>
                <a:srgbClr val="000000"/>
              </a:solidFill>
              <a:latin typeface="Century Gothic"/>
            </a:endParaRPr>
          </a:p>
          <a:p>
            <a:pPr marL="502920" lvl="1" indent="-228240" algn="just">
              <a:lnSpc>
                <a:spcPct val="90000"/>
              </a:lnSpc>
              <a:spcBef>
                <a:spcPts val="601"/>
              </a:spcBef>
              <a:buClr>
                <a:srgbClr val="1F4E79"/>
              </a:buClr>
              <a:buSzPct val="80000"/>
              <a:buFont typeface="Arial"/>
              <a:buChar char="•"/>
              <a:tabLst>
                <a:tab pos="0" algn="l"/>
              </a:tabLst>
            </a:pPr>
            <a:r>
              <a:rPr lang="en-IN" sz="1800" b="0" strike="noStrike" spc="-1">
                <a:solidFill>
                  <a:srgbClr val="000000"/>
                </a:solidFill>
                <a:latin typeface="Century Gothic"/>
              </a:rPr>
              <a:t>Data source : </a:t>
            </a:r>
            <a:r>
              <a:rPr lang="en-IN" sz="1800" b="0" u="sng" strike="noStrike" spc="-1">
                <a:solidFill>
                  <a:srgbClr val="0563C1"/>
                </a:solidFill>
                <a:uFillTx/>
                <a:latin typeface="Century Gothic"/>
                <a:hlinkClick r:id="rId3"/>
              </a:rPr>
              <a:t>https://cocl.us/new_york_dataset</a:t>
            </a:r>
            <a:endParaRPr lang="en-US" sz="1800" b="0" strike="noStrike" spc="-1">
              <a:solidFill>
                <a:srgbClr val="000000"/>
              </a:solidFill>
              <a:latin typeface="Century Gothic"/>
            </a:endParaRPr>
          </a:p>
          <a:p>
            <a:pPr marL="502920" lvl="1" indent="-228240" algn="just">
              <a:lnSpc>
                <a:spcPct val="90000"/>
              </a:lnSpc>
              <a:spcBef>
                <a:spcPts val="601"/>
              </a:spcBef>
              <a:buClr>
                <a:srgbClr val="1F4E79"/>
              </a:buClr>
              <a:buSzPct val="80000"/>
              <a:buFont typeface="Arial"/>
              <a:buChar char="•"/>
              <a:tabLst>
                <a:tab pos="0" algn="l"/>
              </a:tabLst>
            </a:pPr>
            <a:r>
              <a:rPr lang="en-IN" sz="1800" b="0" strike="noStrike" spc="-1">
                <a:solidFill>
                  <a:srgbClr val="000000"/>
                </a:solidFill>
                <a:latin typeface="Century Gothic"/>
              </a:rPr>
              <a:t>Description: This data set contains the required information. And we will use this data set to explore various neighbourhoods of New York City</a:t>
            </a:r>
            <a:r>
              <a:rPr lang="en-IN" sz="2000" b="0" strike="noStrike" spc="-1">
                <a:solidFill>
                  <a:srgbClr val="000000"/>
                </a:solidFill>
                <a:latin typeface="Century Gothic"/>
              </a:rPr>
              <a:t>.</a:t>
            </a:r>
            <a:endParaRPr lang="en-US" sz="2000" b="0" strike="noStrike" spc="-1">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tabLst>
                <a:tab pos="0" algn="l"/>
              </a:tabLst>
            </a:pPr>
            <a:r>
              <a:rPr lang="en-IN" sz="2000" b="0" strike="noStrike" spc="-1">
                <a:solidFill>
                  <a:srgbClr val="000000"/>
                </a:solidFill>
                <a:latin typeface="Century Gothic"/>
              </a:rPr>
              <a:t>Indian restaurants in each neighbourhood of New York City.</a:t>
            </a:r>
            <a:endParaRPr lang="en-US" sz="2000" b="0" strike="noStrike" spc="-1">
              <a:solidFill>
                <a:srgbClr val="000000"/>
              </a:solidFill>
              <a:latin typeface="Century Gothic"/>
            </a:endParaRPr>
          </a:p>
          <a:p>
            <a:pPr marL="502920" lvl="1" indent="-228240" algn="just">
              <a:lnSpc>
                <a:spcPct val="90000"/>
              </a:lnSpc>
              <a:spcBef>
                <a:spcPts val="601"/>
              </a:spcBef>
              <a:buClr>
                <a:srgbClr val="1F4E79"/>
              </a:buClr>
              <a:buSzPct val="80000"/>
              <a:buFont typeface="Arial"/>
              <a:buChar char="•"/>
              <a:tabLst>
                <a:tab pos="0" algn="l"/>
              </a:tabLst>
            </a:pPr>
            <a:r>
              <a:rPr lang="en-IN" sz="1800" b="0" strike="noStrike" spc="-1">
                <a:solidFill>
                  <a:srgbClr val="000000"/>
                </a:solidFill>
                <a:latin typeface="Century Gothic"/>
              </a:rPr>
              <a:t>Data source : Foursquare API</a:t>
            </a:r>
            <a:endParaRPr lang="en-US" sz="1800" b="0" strike="noStrike" spc="-1">
              <a:solidFill>
                <a:srgbClr val="000000"/>
              </a:solidFill>
              <a:latin typeface="Century Gothic"/>
            </a:endParaRPr>
          </a:p>
          <a:p>
            <a:pPr marL="502920" lvl="1" indent="-228240" algn="just">
              <a:lnSpc>
                <a:spcPct val="90000"/>
              </a:lnSpc>
              <a:spcBef>
                <a:spcPts val="601"/>
              </a:spcBef>
              <a:buClr>
                <a:srgbClr val="1F4E79"/>
              </a:buClr>
              <a:buSzPct val="80000"/>
              <a:buFont typeface="Arial"/>
              <a:buChar char="•"/>
              <a:tabLst>
                <a:tab pos="0" algn="l"/>
              </a:tabLst>
            </a:pPr>
            <a:r>
              <a:rPr lang="en-IN" sz="1800" b="0" strike="noStrike" spc="-1">
                <a:solidFill>
                  <a:srgbClr val="000000"/>
                </a:solidFill>
                <a:latin typeface="Century Gothic"/>
              </a:rPr>
              <a:t>Description: By using this API we will get all the venues in each neighbourhood. We can filter these venues to get only Indian restaurants.</a:t>
            </a:r>
            <a:endParaRPr lang="en-US" sz="1800" b="0" strike="noStrike" spc="-1">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tabLst>
                <a:tab pos="0" algn="l"/>
              </a:tabLst>
            </a:pPr>
            <a:r>
              <a:rPr lang="en-IN" sz="2000" b="0" strike="noStrike" spc="-1">
                <a:solidFill>
                  <a:srgbClr val="000000"/>
                </a:solidFill>
                <a:latin typeface="Century Gothic"/>
              </a:rPr>
              <a:t>GeoSpace data</a:t>
            </a:r>
            <a:endParaRPr lang="en-US" sz="2000" b="0" strike="noStrike" spc="-1">
              <a:solidFill>
                <a:srgbClr val="000000"/>
              </a:solidFill>
              <a:latin typeface="Century Gothic"/>
            </a:endParaRPr>
          </a:p>
          <a:p>
            <a:pPr marL="502920" lvl="1" indent="-228240" algn="just">
              <a:lnSpc>
                <a:spcPct val="90000"/>
              </a:lnSpc>
              <a:spcBef>
                <a:spcPts val="601"/>
              </a:spcBef>
              <a:buClr>
                <a:srgbClr val="1F4E79"/>
              </a:buClr>
              <a:buSzPct val="80000"/>
              <a:buFont typeface="Arial"/>
              <a:buChar char="•"/>
              <a:tabLst>
                <a:tab pos="0" algn="l"/>
              </a:tabLst>
            </a:pPr>
            <a:r>
              <a:rPr lang="en-IN" sz="1800" b="0" strike="noStrike" spc="-1">
                <a:solidFill>
                  <a:srgbClr val="000000"/>
                </a:solidFill>
                <a:latin typeface="Century Gothic"/>
              </a:rPr>
              <a:t>Data source : </a:t>
            </a:r>
            <a:r>
              <a:rPr lang="en-IN" sz="1800" b="0" u="sng" strike="noStrike" spc="-1">
                <a:solidFill>
                  <a:srgbClr val="0563C1"/>
                </a:solidFill>
                <a:uFillTx/>
                <a:latin typeface="Century Gothic"/>
                <a:hlinkClick r:id="rId4"/>
              </a:rPr>
              <a:t>https://data.cityofnewyork.us/City-Government/Borough-Boundaries/tqmj-j8zm</a:t>
            </a:r>
            <a:endParaRPr lang="en-US" sz="1800" b="0" strike="noStrike" spc="-1">
              <a:solidFill>
                <a:srgbClr val="000000"/>
              </a:solidFill>
              <a:latin typeface="Century Gothic"/>
            </a:endParaRPr>
          </a:p>
          <a:p>
            <a:pPr marL="502920" lvl="1" indent="-228240" algn="just">
              <a:lnSpc>
                <a:spcPct val="90000"/>
              </a:lnSpc>
              <a:spcBef>
                <a:spcPts val="601"/>
              </a:spcBef>
              <a:buClr>
                <a:srgbClr val="1F4E79"/>
              </a:buClr>
              <a:buSzPct val="80000"/>
              <a:buFont typeface="Arial"/>
              <a:buChar char="•"/>
              <a:tabLst>
                <a:tab pos="0" algn="l"/>
              </a:tabLst>
            </a:pPr>
            <a:r>
              <a:rPr lang="en-IN" sz="1800" b="0" strike="noStrike" spc="-1">
                <a:solidFill>
                  <a:srgbClr val="000000"/>
                </a:solidFill>
                <a:latin typeface="Century Gothic"/>
              </a:rPr>
              <a:t>Description: By using this geo space data we will get the New York Borough boundaries that will help us visualize choropleth map.</a:t>
            </a:r>
            <a:endParaRPr lang="en-US" sz="1800" b="0" strike="noStrike" spc="-1">
              <a:solidFill>
                <a:srgbClr val="000000"/>
              </a:solidFill>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189720" y="260640"/>
            <a:ext cx="11809080" cy="691200"/>
          </a:xfrm>
          <a:prstGeom prst="rect">
            <a:avLst/>
          </a:prstGeom>
          <a:noFill/>
          <a:ln>
            <a:noFill/>
          </a:ln>
        </p:spPr>
        <p:txBody>
          <a:bodyPr anchor="b">
            <a:noAutofit/>
          </a:bodyPr>
          <a:lstStyle/>
          <a:p>
            <a:pPr algn="ctr">
              <a:lnSpc>
                <a:spcPct val="90000"/>
              </a:lnSpc>
            </a:pPr>
            <a:r>
              <a:rPr lang="en-IN" sz="4000" b="1" strike="noStrike" cap="all" spc="-1">
                <a:solidFill>
                  <a:srgbClr val="1F4E79"/>
                </a:solidFill>
                <a:latin typeface="Century Gothic"/>
              </a:rPr>
              <a:t>Methodology:</a:t>
            </a:r>
            <a:endParaRPr lang="en-US" sz="4000" b="0" strike="noStrike" spc="-1">
              <a:solidFill>
                <a:srgbClr val="000000"/>
              </a:solidFill>
              <a:latin typeface="Century Gothic"/>
            </a:endParaRPr>
          </a:p>
        </p:txBody>
      </p:sp>
      <p:sp>
        <p:nvSpPr>
          <p:cNvPr id="143" name="TextShape 2"/>
          <p:cNvSpPr txBox="1"/>
          <p:nvPr/>
        </p:nvSpPr>
        <p:spPr>
          <a:xfrm>
            <a:off x="189720" y="1268640"/>
            <a:ext cx="11809080" cy="5400360"/>
          </a:xfrm>
          <a:prstGeom prst="rect">
            <a:avLst/>
          </a:prstGeom>
          <a:noFill/>
          <a:ln>
            <a:noFill/>
          </a:ln>
        </p:spPr>
        <p:txBody>
          <a:bodyPr>
            <a:normAutofit fontScale="74000"/>
          </a:bodyPr>
          <a:lstStyle/>
          <a:p>
            <a:pPr marL="502920" indent="-456840" algn="just">
              <a:lnSpc>
                <a:spcPct val="90000"/>
              </a:lnSpc>
              <a:spcBef>
                <a:spcPts val="1800"/>
              </a:spcBef>
              <a:buClr>
                <a:srgbClr val="1F4E79"/>
              </a:buClr>
              <a:buSzPct val="80000"/>
              <a:buFont typeface="Century Gothic"/>
              <a:buAutoNum type="arabicPeriod"/>
            </a:pPr>
            <a:r>
              <a:rPr lang="en-IN" sz="2400" b="0" strike="noStrike" spc="-1">
                <a:solidFill>
                  <a:srgbClr val="000000"/>
                </a:solidFill>
                <a:latin typeface="Century Gothic"/>
              </a:rPr>
              <a:t>We begin by collecting the New York city data from the following link "</a:t>
            </a:r>
            <a:r>
              <a:rPr lang="en-IN" sz="2400" b="0" u="sng" strike="noStrike" spc="-1">
                <a:solidFill>
                  <a:srgbClr val="0563C1"/>
                </a:solidFill>
                <a:uFillTx/>
                <a:latin typeface="Century Gothic"/>
                <a:hlinkClick r:id="rId3"/>
              </a:rPr>
              <a:t>https://</a:t>
            </a:r>
            <a:r>
              <a:rPr lang="en-IN" sz="2400" b="0" u="sng" strike="noStrike" spc="-1">
                <a:solidFill>
                  <a:srgbClr val="0563C1"/>
                </a:solidFill>
                <a:uFillTx/>
                <a:latin typeface="Century Gothic"/>
                <a:hlinkClick r:id="rId3"/>
              </a:rPr>
              <a:t>cocl.us/</a:t>
            </a:r>
            <a:r>
              <a:rPr lang="en-IN" sz="2400" b="0" u="sng" strike="noStrike" spc="-1">
                <a:solidFill>
                  <a:srgbClr val="0563C1"/>
                </a:solidFill>
                <a:uFillTx/>
                <a:latin typeface="Century Gothic"/>
                <a:hlinkClick r:id="rId3"/>
              </a:rPr>
              <a:t>new_york_dataset</a:t>
            </a:r>
            <a:r>
              <a:rPr lang="en-IN" sz="2400" b="0" u="sng" strike="noStrike" spc="-1">
                <a:solidFill>
                  <a:srgbClr val="0563C1"/>
                </a:solidFill>
                <a:uFillTx/>
                <a:latin typeface="Century Gothic"/>
                <a:hlinkClick r:id="rId3"/>
              </a:rPr>
              <a:t>“</a:t>
            </a:r>
            <a:endParaRPr lang="en-US" sz="2400" b="0" strike="noStrike" spc="-1">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lang="en-IN" sz="2400" b="0" strike="noStrike" spc="-1">
                <a:solidFill>
                  <a:srgbClr val="000000"/>
                </a:solidFill>
                <a:latin typeface="Century Gothic"/>
              </a:rPr>
              <a:t>We will find all venues for each neighbourhood using Foursquare API.</a:t>
            </a:r>
            <a:endParaRPr lang="en-US" sz="2400" b="0" strike="noStrike" spc="-1">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lang="en-IN" sz="2400" b="0" strike="noStrike" spc="-1">
                <a:solidFill>
                  <a:srgbClr val="000000"/>
                </a:solidFill>
                <a:latin typeface="Century Gothic"/>
              </a:rPr>
              <a:t>We will then filter out all venues with Indian restaurant for further analysis.</a:t>
            </a:r>
            <a:endParaRPr lang="en-US" sz="2400" b="0" strike="noStrike" spc="-1">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lang="en-IN" sz="2400" b="0" strike="noStrike" spc="-1">
                <a:solidFill>
                  <a:srgbClr val="000000"/>
                </a:solidFill>
                <a:latin typeface="Century Gothic"/>
              </a:rPr>
              <a:t>Next using Foursquare API, we will find the Ratings, Tips, and Number of Likes for all the Indian Restaurants.</a:t>
            </a:r>
            <a:endParaRPr lang="en-US" sz="2400" b="0" strike="noStrike" spc="-1">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lang="en-IN" sz="2400" b="0" strike="noStrike" spc="-1">
                <a:solidFill>
                  <a:srgbClr val="000000"/>
                </a:solidFill>
                <a:latin typeface="Century Gothic"/>
              </a:rPr>
              <a:t>We will then sort Neighbourhoods and Borough the data keeping Ratings as the constraint.</a:t>
            </a:r>
            <a:endParaRPr lang="en-US" sz="2400" b="0" strike="noStrike" spc="-1">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lang="en-IN" sz="2400" b="0" strike="noStrike" spc="-1">
                <a:solidFill>
                  <a:srgbClr val="000000"/>
                </a:solidFill>
                <a:latin typeface="Century Gothic"/>
              </a:rPr>
              <a:t>Next we will consider all the neighbourhoods with average rating greater or equal 9.0 to visualize on map.</a:t>
            </a:r>
            <a:endParaRPr lang="en-US" sz="2400" b="0" strike="noStrike" spc="-1">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lang="en-IN" sz="2400" b="0" strike="noStrike" spc="-1">
                <a:solidFill>
                  <a:srgbClr val="000000"/>
                </a:solidFill>
                <a:latin typeface="Century Gothic"/>
              </a:rPr>
              <a:t>We will join this dataset to original New York data to get longitude and latitude.</a:t>
            </a:r>
            <a:endParaRPr lang="en-US" sz="2400" b="0" strike="noStrike" spc="-1">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lang="en-IN" sz="2400" b="0" strike="noStrike" spc="-1">
                <a:solidFill>
                  <a:srgbClr val="000000"/>
                </a:solidFill>
                <a:latin typeface="Century Gothic"/>
              </a:rPr>
              <a:t>Finally, we will visualize the Neighbourhoods and Borough based on average            Rating using python’s Folium library.</a:t>
            </a:r>
            <a:endParaRPr lang="en-US" sz="2400" b="0" strike="noStrike" spc="-1">
              <a:solidFill>
                <a:srgbClr val="000000"/>
              </a:solidFill>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261720" y="332640"/>
            <a:ext cx="11737080" cy="691200"/>
          </a:xfrm>
          <a:prstGeom prst="rect">
            <a:avLst/>
          </a:prstGeom>
          <a:noFill/>
          <a:ln>
            <a:noFill/>
          </a:ln>
        </p:spPr>
        <p:txBody>
          <a:bodyPr anchor="b">
            <a:noAutofit/>
          </a:bodyPr>
          <a:lstStyle/>
          <a:p>
            <a:pPr algn="ctr">
              <a:lnSpc>
                <a:spcPct val="90000"/>
              </a:lnSpc>
            </a:pPr>
            <a:r>
              <a:rPr lang="en-IN" sz="4000" b="1" strike="noStrike" cap="all" spc="-1">
                <a:solidFill>
                  <a:srgbClr val="1F4E79"/>
                </a:solidFill>
                <a:latin typeface="Century Gothic"/>
              </a:rPr>
              <a:t>Conclusion:</a:t>
            </a:r>
            <a:endParaRPr lang="en-US" sz="4000" b="0" strike="noStrike" spc="-1">
              <a:solidFill>
                <a:srgbClr val="000000"/>
              </a:solidFill>
              <a:latin typeface="Century Gothic"/>
            </a:endParaRPr>
          </a:p>
        </p:txBody>
      </p:sp>
      <p:sp>
        <p:nvSpPr>
          <p:cNvPr id="145" name="TextShape 2"/>
          <p:cNvSpPr txBox="1"/>
          <p:nvPr/>
        </p:nvSpPr>
        <p:spPr>
          <a:xfrm>
            <a:off x="261720" y="1196640"/>
            <a:ext cx="11737080" cy="5328360"/>
          </a:xfrm>
          <a:prstGeom prst="rect">
            <a:avLst/>
          </a:prstGeom>
          <a:noFill/>
          <a:ln>
            <a:noFill/>
          </a:ln>
        </p:spPr>
        <p:txBody>
          <a:bodyPr>
            <a:normAutofit fontScale="82000"/>
          </a:bodyPr>
          <a:lstStyle/>
          <a:p>
            <a:pPr marL="45720">
              <a:lnSpc>
                <a:spcPct val="90000"/>
              </a:lnSpc>
              <a:spcBef>
                <a:spcPts val="1800"/>
              </a:spcBef>
              <a:tabLst>
                <a:tab pos="0" algn="l"/>
              </a:tabLst>
            </a:pPr>
            <a:r>
              <a:rPr lang="en-IN" sz="2400" b="0" strike="noStrike" spc="-1">
                <a:solidFill>
                  <a:srgbClr val="000000"/>
                </a:solidFill>
                <a:latin typeface="Century Gothic"/>
              </a:rPr>
              <a:t>So now we can answer the questions asked above in the Questions section:</a:t>
            </a:r>
            <a:endParaRPr lang="en-US" sz="2400" b="0" strike="noStrike" spc="-1">
              <a:solidFill>
                <a:srgbClr val="000000"/>
              </a:solidFill>
              <a:latin typeface="Century Gothic"/>
            </a:endParaRPr>
          </a:p>
          <a:p>
            <a:pPr marL="45720">
              <a:lnSpc>
                <a:spcPct val="90000"/>
              </a:lnSpc>
              <a:spcBef>
                <a:spcPts val="1800"/>
              </a:spcBef>
              <a:tabLst>
                <a:tab pos="0" algn="l"/>
              </a:tabLst>
            </a:pPr>
            <a:r>
              <a:rPr lang="en-IN" sz="2400" b="0" strike="noStrike" spc="-1">
                <a:solidFill>
                  <a:srgbClr val="000000"/>
                </a:solidFill>
                <a:latin typeface="Century Gothic"/>
              </a:rPr>
              <a:t>Answers:</a:t>
            </a:r>
            <a:endParaRPr lang="en-US" sz="2400" b="0" strike="noStrike" spc="-1">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tabLst>
                <a:tab pos="0" algn="l"/>
              </a:tabLst>
            </a:pPr>
            <a:r>
              <a:rPr lang="en-IN" sz="2400" b="0" strike="noStrike" spc="-1">
                <a:solidFill>
                  <a:srgbClr val="000000"/>
                </a:solidFill>
                <a:latin typeface="Century Gothic"/>
              </a:rPr>
              <a:t>The following location in New York City has great Indian restaurants.</a:t>
            </a:r>
            <a:endParaRPr lang="en-US" sz="2400" b="0" strike="noStrike" spc="-1">
              <a:solidFill>
                <a:srgbClr val="000000"/>
              </a:solidFill>
              <a:latin typeface="Century Gothic"/>
            </a:endParaRPr>
          </a:p>
          <a:p>
            <a:pPr>
              <a:lnSpc>
                <a:spcPct val="90000"/>
              </a:lnSpc>
              <a:spcBef>
                <a:spcPts val="1800"/>
              </a:spcBef>
              <a:tabLst>
                <a:tab pos="0" algn="l"/>
              </a:tabLst>
            </a:pPr>
            <a:endParaRPr lang="en-US" sz="2400" b="0" strike="noStrike" spc="-1">
              <a:solidFill>
                <a:srgbClr val="000000"/>
              </a:solidFill>
              <a:latin typeface="Century Gothic"/>
            </a:endParaRPr>
          </a:p>
          <a:p>
            <a:pPr>
              <a:lnSpc>
                <a:spcPct val="90000"/>
              </a:lnSpc>
              <a:spcBef>
                <a:spcPts val="1800"/>
              </a:spcBef>
              <a:tabLst>
                <a:tab pos="0" algn="l"/>
              </a:tabLst>
            </a:pPr>
            <a:endParaRPr lang="en-US" sz="2400" b="0" strike="noStrike" spc="-1">
              <a:solidFill>
                <a:srgbClr val="000000"/>
              </a:solidFill>
              <a:latin typeface="Century Gothic"/>
            </a:endParaRPr>
          </a:p>
          <a:p>
            <a:pPr>
              <a:lnSpc>
                <a:spcPct val="90000"/>
              </a:lnSpc>
              <a:spcBef>
                <a:spcPts val="1800"/>
              </a:spcBef>
              <a:tabLst>
                <a:tab pos="0" algn="l"/>
              </a:tabLst>
            </a:pPr>
            <a:endParaRPr lang="en-US" sz="2400" b="0" strike="noStrike" spc="-1">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tabLst>
                <a:tab pos="0" algn="l"/>
              </a:tabLst>
            </a:pPr>
            <a:r>
              <a:rPr lang="en-IN" sz="2400" b="0" strike="noStrike" spc="-1">
                <a:solidFill>
                  <a:srgbClr val="000000"/>
                </a:solidFill>
                <a:latin typeface="Century Gothic"/>
              </a:rPr>
              <a:t>Astoria (Queens), Blissville (Queens), Civic Center (Manhattan) are some of the best neighbourhoods for Indian cuisine.</a:t>
            </a:r>
            <a:endParaRPr lang="en-US" sz="2400" b="0" strike="noStrike" spc="-1">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tabLst>
                <a:tab pos="0" algn="l"/>
              </a:tabLst>
            </a:pPr>
            <a:r>
              <a:rPr lang="en-IN" sz="2400" b="0" strike="noStrike" spc="-1">
                <a:solidFill>
                  <a:srgbClr val="000000"/>
                </a:solidFill>
                <a:latin typeface="Century Gothic"/>
              </a:rPr>
              <a:t>Manhattan have potential Indian Restaurant Market.</a:t>
            </a:r>
            <a:endParaRPr lang="en-US" sz="2400" b="0" strike="noStrike" spc="-1">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tabLst>
                <a:tab pos="0" algn="l"/>
              </a:tabLst>
            </a:pPr>
            <a:r>
              <a:rPr lang="en-IN" sz="2400" b="0" strike="noStrike" spc="-1">
                <a:solidFill>
                  <a:srgbClr val="000000"/>
                </a:solidFill>
                <a:latin typeface="Century Gothic"/>
              </a:rPr>
              <a:t>Staten Island ranks last in average rating of Indian Restaurants.</a:t>
            </a:r>
            <a:endParaRPr lang="en-US" sz="2400" b="0" strike="noStrike" spc="-1">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tabLst>
                <a:tab pos="0" algn="l"/>
              </a:tabLst>
            </a:pPr>
            <a:r>
              <a:rPr lang="en-IN" sz="2400" b="0" strike="noStrike" spc="-1">
                <a:solidFill>
                  <a:srgbClr val="000000"/>
                </a:solidFill>
                <a:latin typeface="Century Gothic"/>
              </a:rPr>
              <a:t>Manhattan is the best place to stay if you prefer Indian Cuisine.</a:t>
            </a:r>
            <a:endParaRPr lang="en-US" sz="2400" b="0" strike="noStrike" spc="-1">
              <a:solidFill>
                <a:srgbClr val="000000"/>
              </a:solidFill>
              <a:latin typeface="Century Gothic"/>
            </a:endParaRPr>
          </a:p>
          <a:p>
            <a:pPr marL="274320">
              <a:lnSpc>
                <a:spcPct val="90000"/>
              </a:lnSpc>
              <a:spcBef>
                <a:spcPts val="601"/>
              </a:spcBef>
              <a:tabLst>
                <a:tab pos="0" algn="l"/>
              </a:tabLst>
            </a:pPr>
            <a:endParaRPr lang="en-US" sz="2400" b="0" strike="noStrike" spc="-1">
              <a:solidFill>
                <a:srgbClr val="000000"/>
              </a:solidFill>
              <a:latin typeface="Century Gothic"/>
            </a:endParaRPr>
          </a:p>
          <a:p>
            <a:pPr marL="45720">
              <a:lnSpc>
                <a:spcPct val="90000"/>
              </a:lnSpc>
              <a:spcBef>
                <a:spcPts val="1800"/>
              </a:spcBef>
              <a:tabLst>
                <a:tab pos="0" algn="l"/>
              </a:tabLst>
            </a:pPr>
            <a:endParaRPr lang="en-US" sz="2400" b="0" strike="noStrike" spc="-1">
              <a:solidFill>
                <a:srgbClr val="000000"/>
              </a:solidFill>
              <a:latin typeface="Century Gothic"/>
            </a:endParaRPr>
          </a:p>
        </p:txBody>
      </p:sp>
      <p:pic>
        <p:nvPicPr>
          <p:cNvPr id="146" name="Picture 7"/>
          <p:cNvPicPr/>
          <p:nvPr/>
        </p:nvPicPr>
        <p:blipFill>
          <a:blip r:embed="rId3"/>
          <a:srcRect r="41868"/>
          <a:stretch/>
        </p:blipFill>
        <p:spPr>
          <a:xfrm>
            <a:off x="981720" y="2565000"/>
            <a:ext cx="4968360" cy="1443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610A2EFF7D3D47AB3AA7F4A33B6E4E" ma:contentTypeVersion="2" ma:contentTypeDescription="Create a new document." ma:contentTypeScope="" ma:versionID="6ca696509df4780f4c2553074ed6fdb8">
  <xsd:schema xmlns:xsd="http://www.w3.org/2001/XMLSchema" xmlns:xs="http://www.w3.org/2001/XMLSchema" xmlns:p="http://schemas.microsoft.com/office/2006/metadata/properties" xmlns:ns2="a626300b-3aec-46ad-96c0-96d759e06bc6" targetNamespace="http://schemas.microsoft.com/office/2006/metadata/properties" ma:root="true" ma:fieldsID="54b4d79640b33d698611a42f5679c3bd" ns2:_="">
    <xsd:import namespace="a626300b-3aec-46ad-96c0-96d759e06bc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26300b-3aec-46ad-96c0-96d759e06b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E6C3CD-9718-42A9-A162-891E2EC0A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26300b-3aec-46ad-96c0-96d759e06b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8C7419-C729-4E2D-AE1A-B94E6EE1332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5112783-9EDC-4269-BEFD-1280C770E0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762</Words>
  <Application>Microsoft Office PowerPoint</Application>
  <PresentationFormat>Custom</PresentationFormat>
  <Paragraphs>55</Paragraphs>
  <Slides>6</Slides>
  <Notes>5</Notes>
  <HiddenSlides>0</HiddenSlides>
  <ScaleCrop>false</ScaleCrop>
  <HeadingPairs>
    <vt:vector size="4" baseType="variant">
      <vt:variant>
        <vt:lpstr>Theme</vt:lpstr>
      </vt:variant>
      <vt:variant>
        <vt:i4>3</vt:i4>
      </vt:variant>
      <vt:variant>
        <vt:lpstr>Slide Titles</vt:lpstr>
      </vt:variant>
      <vt:variant>
        <vt:i4>6</vt:i4>
      </vt:variant>
    </vt:vector>
  </HeadingPairs>
  <TitlesOfParts>
    <vt:vector size="9"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subject/>
  <dc:creator>Mohit Tejsinghani</dc:creator>
  <dc:description/>
  <cp:lastModifiedBy/>
  <cp:revision>10</cp:revision>
  <dcterms:created xsi:type="dcterms:W3CDTF">2020-01-05T08:05:09Z</dcterms:created>
  <dcterms:modified xsi:type="dcterms:W3CDTF">2020-07-28T11:26:52Z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0x0101008F610A2EFF7D3D47AB3AA7F4A33B6E4E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false</vt:bool>
  </property>
  <property fmtid="{D5CDD505-2E9C-101B-9397-08002B2CF9AE}" pid="11" name="InternalTags">
    <vt:lpwstr/>
  </property>
  <property fmtid="{D5CDD505-2E9C-101B-9397-08002B2CF9AE}" pid="12" name="LinksUpToDate">
    <vt:bool>false</vt:bool>
  </property>
  <property fmtid="{D5CDD505-2E9C-101B-9397-08002B2CF9AE}" pid="13" name="LocalizationTags">
    <vt:lpwstr/>
  </property>
  <property fmtid="{D5CDD505-2E9C-101B-9397-08002B2CF9AE}" pid="14" name="MMClips">
    <vt:i4>0</vt:i4>
  </property>
  <property fmtid="{D5CDD505-2E9C-101B-9397-08002B2CF9AE}" pid="15" name="Notes">
    <vt:i4>5</vt:i4>
  </property>
  <property fmtid="{D5CDD505-2E9C-101B-9397-08002B2CF9AE}" pid="16" name="Order">
    <vt:i4>74068500</vt:i4>
  </property>
  <property fmtid="{D5CDD505-2E9C-101B-9397-08002B2CF9AE}" pid="17" name="PresentationFormat">
    <vt:lpwstr>Custom</vt:lpwstr>
  </property>
  <property fmtid="{D5CDD505-2E9C-101B-9397-08002B2CF9AE}" pid="18" name="ScaleCrop">
    <vt:bool>false</vt:bool>
  </property>
  <property fmtid="{D5CDD505-2E9C-101B-9397-08002B2CF9AE}" pid="19" name="ScenarioTags">
    <vt:lpwstr/>
  </property>
  <property fmtid="{D5CDD505-2E9C-101B-9397-08002B2CF9AE}" pid="20" name="ShareDoc">
    <vt:bool>false</vt:bool>
  </property>
  <property fmtid="{D5CDD505-2E9C-101B-9397-08002B2CF9AE}" pid="21" name="Slides">
    <vt:i4>6</vt:i4>
  </property>
</Properties>
</file>