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76BE1B8-7F03-4C06-962C-8A760273C231}" type="datetimeFigureOut">
              <a:rPr lang="en-US" smtClean="0"/>
              <a:t>9/6/2016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F296D21-CB82-4FBB-B9F3-0A3973E74BF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1722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6BE1B8-7F03-4C06-962C-8A760273C231}"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96D21-CB82-4FBB-B9F3-0A3973E74BF7}" type="slidenum">
              <a:rPr lang="en-US" smtClean="0"/>
              <a:t>‹#›</a:t>
            </a:fld>
            <a:endParaRPr lang="en-US"/>
          </a:p>
        </p:txBody>
      </p:sp>
    </p:spTree>
    <p:extLst>
      <p:ext uri="{BB962C8B-B14F-4D97-AF65-F5344CB8AC3E}">
        <p14:creationId xmlns:p14="http://schemas.microsoft.com/office/powerpoint/2010/main" val="174493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6BE1B8-7F03-4C06-962C-8A760273C231}"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6D21-CB82-4FBB-B9F3-0A3973E74BF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963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6BE1B8-7F03-4C06-962C-8A760273C231}"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6D21-CB82-4FBB-B9F3-0A3973E74BF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567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6BE1B8-7F03-4C06-962C-8A760273C231}"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6D21-CB82-4FBB-B9F3-0A3973E74BF7}" type="slidenum">
              <a:rPr lang="en-US" smtClean="0"/>
              <a:t>‹#›</a:t>
            </a:fld>
            <a:endParaRPr lang="en-US"/>
          </a:p>
        </p:txBody>
      </p:sp>
    </p:spTree>
    <p:extLst>
      <p:ext uri="{BB962C8B-B14F-4D97-AF65-F5344CB8AC3E}">
        <p14:creationId xmlns:p14="http://schemas.microsoft.com/office/powerpoint/2010/main" val="4041134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6BE1B8-7F03-4C06-962C-8A760273C231}"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6D21-CB82-4FBB-B9F3-0A3973E74BF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616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6BE1B8-7F03-4C06-962C-8A760273C231}"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6D21-CB82-4FBB-B9F3-0A3973E74BF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294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BE1B8-7F03-4C06-962C-8A760273C231}"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6D21-CB82-4FBB-B9F3-0A3973E74BF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16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BE1B8-7F03-4C06-962C-8A760273C231}"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6D21-CB82-4FBB-B9F3-0A3973E74BF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424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BE1B8-7F03-4C06-962C-8A760273C231}"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6D21-CB82-4FBB-B9F3-0A3973E74BF7}" type="slidenum">
              <a:rPr lang="en-US" smtClean="0"/>
              <a:t>‹#›</a:t>
            </a:fld>
            <a:endParaRPr lang="en-US"/>
          </a:p>
        </p:txBody>
      </p:sp>
    </p:spTree>
    <p:extLst>
      <p:ext uri="{BB962C8B-B14F-4D97-AF65-F5344CB8AC3E}">
        <p14:creationId xmlns:p14="http://schemas.microsoft.com/office/powerpoint/2010/main" val="25442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6BE1B8-7F03-4C06-962C-8A760273C231}"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6D21-CB82-4FBB-B9F3-0A3973E74BF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18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6BE1B8-7F03-4C06-962C-8A760273C231}"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96D21-CB82-4FBB-B9F3-0A3973E74BF7}" type="slidenum">
              <a:rPr lang="en-US" smtClean="0"/>
              <a:t>‹#›</a:t>
            </a:fld>
            <a:endParaRPr lang="en-US"/>
          </a:p>
        </p:txBody>
      </p:sp>
    </p:spTree>
    <p:extLst>
      <p:ext uri="{BB962C8B-B14F-4D97-AF65-F5344CB8AC3E}">
        <p14:creationId xmlns:p14="http://schemas.microsoft.com/office/powerpoint/2010/main" val="375660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6BE1B8-7F03-4C06-962C-8A760273C231}" type="datetimeFigureOut">
              <a:rPr lang="en-US" smtClean="0"/>
              <a:t>9/6/2016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96D21-CB82-4FBB-B9F3-0A3973E74BF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8833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6BE1B8-7F03-4C06-962C-8A760273C231}" type="datetimeFigureOut">
              <a:rPr lang="en-US" smtClean="0"/>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96D21-CB82-4FBB-B9F3-0A3973E74BF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057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BE1B8-7F03-4C06-962C-8A760273C231}" type="datetimeFigureOut">
              <a:rPr lang="en-US" smtClean="0"/>
              <a:t>9/6/2016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96D21-CB82-4FBB-B9F3-0A3973E74BF7}" type="slidenum">
              <a:rPr lang="en-US" smtClean="0"/>
              <a:t>‹#›</a:t>
            </a:fld>
            <a:endParaRPr lang="en-US"/>
          </a:p>
        </p:txBody>
      </p:sp>
    </p:spTree>
    <p:extLst>
      <p:ext uri="{BB962C8B-B14F-4D97-AF65-F5344CB8AC3E}">
        <p14:creationId xmlns:p14="http://schemas.microsoft.com/office/powerpoint/2010/main" val="152000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6BE1B8-7F03-4C06-962C-8A760273C231}"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96D21-CB82-4FBB-B9F3-0A3973E74BF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30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6BE1B8-7F03-4C06-962C-8A760273C231}"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96D21-CB82-4FBB-B9F3-0A3973E74BF7}" type="slidenum">
              <a:rPr lang="en-US" smtClean="0"/>
              <a:t>‹#›</a:t>
            </a:fld>
            <a:endParaRPr lang="en-US"/>
          </a:p>
        </p:txBody>
      </p:sp>
    </p:spTree>
    <p:extLst>
      <p:ext uri="{BB962C8B-B14F-4D97-AF65-F5344CB8AC3E}">
        <p14:creationId xmlns:p14="http://schemas.microsoft.com/office/powerpoint/2010/main" val="1431737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6BE1B8-7F03-4C06-962C-8A760273C231}" type="datetimeFigureOut">
              <a:rPr lang="en-US" smtClean="0"/>
              <a:t>9/6/2016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296D21-CB82-4FBB-B9F3-0A3973E74BF7}" type="slidenum">
              <a:rPr lang="en-US" smtClean="0"/>
              <a:t>‹#›</a:t>
            </a:fld>
            <a:endParaRPr lang="en-US"/>
          </a:p>
        </p:txBody>
      </p:sp>
    </p:spTree>
    <p:extLst>
      <p:ext uri="{BB962C8B-B14F-4D97-AF65-F5344CB8AC3E}">
        <p14:creationId xmlns:p14="http://schemas.microsoft.com/office/powerpoint/2010/main" val="380376726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Company Profile and Organizational Chart</a:t>
            </a:r>
          </a:p>
        </p:txBody>
      </p:sp>
      <p:sp>
        <p:nvSpPr>
          <p:cNvPr id="3" name="Subtitle 2"/>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54368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Comments, or Concerns?</a:t>
            </a:r>
          </a:p>
        </p:txBody>
      </p:sp>
      <p:sp>
        <p:nvSpPr>
          <p:cNvPr id="3" name="Content Placeholder 2"/>
          <p:cNvSpPr>
            <a:spLocks noGrp="1"/>
          </p:cNvSpPr>
          <p:nvPr>
            <p:ph idx="1"/>
          </p:nvPr>
        </p:nvSpPr>
        <p:spPr/>
        <p:txBody>
          <a:bodyPr/>
          <a:lstStyle/>
          <a:p>
            <a:r>
              <a:rPr lang="en-US" dirty="0"/>
              <a:t>Any feedback you can provide is welcomed and appreciated.</a:t>
            </a:r>
          </a:p>
          <a:p>
            <a:r>
              <a:rPr lang="en-US" dirty="0"/>
              <a:t>All of our team members are available and will be more than happy to speak with you. </a:t>
            </a:r>
          </a:p>
        </p:txBody>
      </p:sp>
    </p:spTree>
    <p:extLst>
      <p:ext uri="{BB962C8B-B14F-4D97-AF65-F5344CB8AC3E}">
        <p14:creationId xmlns:p14="http://schemas.microsoft.com/office/powerpoint/2010/main" val="195969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8452" y="724958"/>
            <a:ext cx="9601196" cy="1418167"/>
          </a:xfrm>
        </p:spPr>
        <p:txBody>
          <a:bodyPr/>
          <a:lstStyle/>
          <a:p>
            <a:r>
              <a:rPr lang="en-US" dirty="0"/>
              <a:t>Name and Logo</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43074" y="2560320"/>
            <a:ext cx="2757489" cy="3141302"/>
          </a:xfrm>
        </p:spPr>
      </p:pic>
      <p:sp>
        <p:nvSpPr>
          <p:cNvPr id="6" name="Content Placeholder 5"/>
          <p:cNvSpPr>
            <a:spLocks noGrp="1"/>
          </p:cNvSpPr>
          <p:nvPr>
            <p:ph sz="half" idx="2"/>
          </p:nvPr>
        </p:nvSpPr>
        <p:spPr/>
        <p:txBody>
          <a:bodyPr/>
          <a:lstStyle/>
          <a:p>
            <a:r>
              <a:rPr lang="en-US" dirty="0"/>
              <a:t>I Focus symbolizes IT and says we are determined.</a:t>
            </a:r>
          </a:p>
          <a:p>
            <a:r>
              <a:rPr lang="en-US" dirty="0"/>
              <a:t>Mouse incorporation signals that we are on the right track.</a:t>
            </a:r>
          </a:p>
          <a:p>
            <a:r>
              <a:rPr lang="en-US" dirty="0"/>
              <a:t>Green ties in harmony as we are a diverse team.</a:t>
            </a:r>
          </a:p>
          <a:p>
            <a:r>
              <a:rPr lang="en-US" dirty="0"/>
              <a:t>Blue triggers  calmness and loyalty.</a:t>
            </a:r>
          </a:p>
        </p:txBody>
      </p:sp>
    </p:spTree>
    <p:extLst>
      <p:ext uri="{BB962C8B-B14F-4D97-AF65-F5344CB8AC3E}">
        <p14:creationId xmlns:p14="http://schemas.microsoft.com/office/powerpoint/2010/main" val="122127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627" y="1114654"/>
            <a:ext cx="9601196" cy="767155"/>
          </a:xfrm>
        </p:spPr>
        <p:txBody>
          <a:bodyPr/>
          <a:lstStyle/>
          <a:p>
            <a:r>
              <a:rPr lang="en-US" dirty="0"/>
              <a:t>Mission and Vision </a:t>
            </a:r>
          </a:p>
        </p:txBody>
      </p:sp>
      <p:sp>
        <p:nvSpPr>
          <p:cNvPr id="3" name="Content Placeholder 2"/>
          <p:cNvSpPr>
            <a:spLocks noGrp="1"/>
          </p:cNvSpPr>
          <p:nvPr>
            <p:ph idx="1"/>
          </p:nvPr>
        </p:nvSpPr>
        <p:spPr>
          <a:xfrm>
            <a:off x="1295401" y="2544416"/>
            <a:ext cx="9601196" cy="3291695"/>
          </a:xfrm>
        </p:spPr>
        <p:txBody>
          <a:bodyPr>
            <a:normAutofit lnSpcReduction="10000"/>
          </a:bodyPr>
          <a:lstStyle/>
          <a:p>
            <a:r>
              <a:rPr lang="en-US" b="1" dirty="0"/>
              <a:t>Mission Statement</a:t>
            </a:r>
            <a:r>
              <a:rPr lang="en-US" dirty="0"/>
              <a:t>: </a:t>
            </a:r>
          </a:p>
          <a:p>
            <a:pPr marL="0" indent="0">
              <a:buNone/>
            </a:pPr>
            <a:r>
              <a:rPr lang="en-US" dirty="0"/>
              <a:t>	Our purpose is to deploy our diverse brand of extraordinary individuals 	and teams, to consistently transcend global market Data-Center necessities.</a:t>
            </a:r>
          </a:p>
          <a:p>
            <a:pPr>
              <a:buFont typeface="Arial" panose="020B0604020202020204" pitchFamily="34" charset="0"/>
              <a:buChar char="•"/>
            </a:pPr>
            <a:r>
              <a:rPr lang="en-US" b="1" dirty="0"/>
              <a:t>Vision Statement: </a:t>
            </a:r>
          </a:p>
          <a:p>
            <a:pPr marL="0" indent="0">
              <a:buNone/>
            </a:pPr>
            <a:r>
              <a:rPr lang="en-US" dirty="0"/>
              <a:t>	As we continually focus on abolishing the current standard of Data-Center 	services and expectations, we keep our perception on the incline. This is 	achieved  by being 	straight-forward, as well dependable, in achieving 	project fulfillment. </a:t>
            </a:r>
          </a:p>
        </p:txBody>
      </p:sp>
    </p:spTree>
    <p:extLst>
      <p:ext uri="{BB962C8B-B14F-4D97-AF65-F5344CB8AC3E}">
        <p14:creationId xmlns:p14="http://schemas.microsoft.com/office/powerpoint/2010/main" val="3632725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a:t>
            </a:r>
          </a:p>
        </p:txBody>
      </p:sp>
      <p:sp>
        <p:nvSpPr>
          <p:cNvPr id="3" name="Content Placeholder 2"/>
          <p:cNvSpPr>
            <a:spLocks noGrp="1"/>
          </p:cNvSpPr>
          <p:nvPr>
            <p:ph idx="1"/>
          </p:nvPr>
        </p:nvSpPr>
        <p:spPr/>
        <p:txBody>
          <a:bodyPr/>
          <a:lstStyle/>
          <a:p>
            <a:r>
              <a:rPr lang="en-US" b="1" dirty="0"/>
              <a:t>Value Statement:  </a:t>
            </a:r>
          </a:p>
          <a:p>
            <a:pPr marL="457200" lvl="1" indent="0">
              <a:buNone/>
            </a:pPr>
            <a:r>
              <a:rPr lang="en-US" dirty="0"/>
              <a:t>Diversity is who we are, and we embody it. Our goal is to be consistently above the rest first and foremost by embracing honesty throughout our teams’ interaction with each other and with our clients. Despite present-day dependence on technology, people guide the ship. We appeal to the masses because of our globally enhanced team, and when we incorporate that with our core values, our potential will consistently be a moving target. </a:t>
            </a:r>
          </a:p>
        </p:txBody>
      </p:sp>
    </p:spTree>
    <p:extLst>
      <p:ext uri="{BB962C8B-B14F-4D97-AF65-F5344CB8AC3E}">
        <p14:creationId xmlns:p14="http://schemas.microsoft.com/office/powerpoint/2010/main" val="124011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Values</a:t>
            </a:r>
          </a:p>
        </p:txBody>
      </p:sp>
      <p:sp>
        <p:nvSpPr>
          <p:cNvPr id="10" name="Content Placeholder 9"/>
          <p:cNvSpPr>
            <a:spLocks noGrp="1"/>
          </p:cNvSpPr>
          <p:nvPr>
            <p:ph sz="half" idx="1"/>
          </p:nvPr>
        </p:nvSpPr>
        <p:spPr>
          <a:xfrm>
            <a:off x="2428166" y="2571239"/>
            <a:ext cx="2632107" cy="3310128"/>
          </a:xfrm>
        </p:spPr>
        <p:txBody>
          <a:bodyPr>
            <a:normAutofit/>
          </a:bodyPr>
          <a:lstStyle/>
          <a:p>
            <a:r>
              <a:rPr lang="en-US" dirty="0"/>
              <a:t>Dependability</a:t>
            </a:r>
          </a:p>
          <a:p>
            <a:r>
              <a:rPr lang="en-US" dirty="0"/>
              <a:t>Honesty</a:t>
            </a:r>
          </a:p>
          <a:p>
            <a:r>
              <a:rPr lang="en-US" dirty="0"/>
              <a:t>Concise</a:t>
            </a:r>
          </a:p>
          <a:p>
            <a:r>
              <a:rPr lang="en-US" dirty="0"/>
              <a:t>Trustworthiness</a:t>
            </a:r>
          </a:p>
          <a:p>
            <a:r>
              <a:rPr lang="en-US" dirty="0"/>
              <a:t>Diversity</a:t>
            </a:r>
          </a:p>
          <a:p>
            <a:r>
              <a:rPr lang="en-US" dirty="0"/>
              <a:t>Humility</a:t>
            </a:r>
          </a:p>
          <a:p>
            <a:endParaRPr lang="en-US" dirty="0"/>
          </a:p>
        </p:txBody>
      </p:sp>
      <p:sp>
        <p:nvSpPr>
          <p:cNvPr id="11" name="Content Placeholder 10"/>
          <p:cNvSpPr>
            <a:spLocks noGrp="1"/>
          </p:cNvSpPr>
          <p:nvPr>
            <p:ph sz="half" idx="2"/>
          </p:nvPr>
        </p:nvSpPr>
        <p:spPr>
          <a:xfrm>
            <a:off x="6952395" y="2571239"/>
            <a:ext cx="2593075" cy="3310128"/>
          </a:xfrm>
        </p:spPr>
        <p:txBody>
          <a:bodyPr>
            <a:normAutofit/>
          </a:bodyPr>
          <a:lstStyle/>
          <a:p>
            <a:r>
              <a:rPr lang="en-US" dirty="0"/>
              <a:t>Craftsmanship</a:t>
            </a:r>
          </a:p>
          <a:p>
            <a:r>
              <a:rPr lang="en-US" dirty="0"/>
              <a:t>Honor</a:t>
            </a:r>
          </a:p>
          <a:p>
            <a:r>
              <a:rPr lang="en-US" dirty="0"/>
              <a:t>Accomplishment</a:t>
            </a:r>
          </a:p>
          <a:p>
            <a:r>
              <a:rPr lang="en-US" dirty="0"/>
              <a:t>Civility</a:t>
            </a:r>
          </a:p>
          <a:p>
            <a:r>
              <a:rPr lang="en-US" dirty="0"/>
              <a:t>Understanding</a:t>
            </a:r>
          </a:p>
          <a:p>
            <a:r>
              <a:rPr lang="en-US" dirty="0"/>
              <a:t>Honesty</a:t>
            </a:r>
          </a:p>
        </p:txBody>
      </p:sp>
    </p:spTree>
    <p:extLst>
      <p:ext uri="{BB962C8B-B14F-4D97-AF65-F5344CB8AC3E}">
        <p14:creationId xmlns:p14="http://schemas.microsoft.com/office/powerpoint/2010/main" val="42145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Scope</a:t>
            </a:r>
          </a:p>
        </p:txBody>
      </p:sp>
      <p:sp>
        <p:nvSpPr>
          <p:cNvPr id="8" name="Content Placeholder 7"/>
          <p:cNvSpPr>
            <a:spLocks noGrp="1"/>
          </p:cNvSpPr>
          <p:nvPr>
            <p:ph idx="1"/>
          </p:nvPr>
        </p:nvSpPr>
        <p:spPr/>
        <p:txBody>
          <a:bodyPr/>
          <a:lstStyle/>
          <a:p>
            <a:endParaRPr lang="en-US"/>
          </a:p>
        </p:txBody>
      </p:sp>
    </p:spTree>
    <p:extLst>
      <p:ext uri="{BB962C8B-B14F-4D97-AF65-F5344CB8AC3E}">
        <p14:creationId xmlns:p14="http://schemas.microsoft.com/office/powerpoint/2010/main" val="372581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Organization Breakdown</a:t>
            </a:r>
            <a:br>
              <a:rPr lang="en-US" dirty="0"/>
            </a:br>
            <a:endParaRPr lang="en-US" dirty="0"/>
          </a:p>
        </p:txBody>
      </p:sp>
      <p:sp>
        <p:nvSpPr>
          <p:cNvPr id="6" name="Text Placeholder 5"/>
          <p:cNvSpPr>
            <a:spLocks noGrp="1"/>
          </p:cNvSpPr>
          <p:nvPr>
            <p:ph type="body" idx="1"/>
          </p:nvPr>
        </p:nvSpPr>
        <p:spPr/>
        <p:txBody>
          <a:bodyPr/>
          <a:lstStyle/>
          <a:p>
            <a:r>
              <a:rPr lang="en-US" dirty="0"/>
              <a:t>Who does what and how does communication flow?</a:t>
            </a:r>
          </a:p>
        </p:txBody>
      </p:sp>
    </p:spTree>
    <p:extLst>
      <p:ext uri="{BB962C8B-B14F-4D97-AF65-F5344CB8AC3E}">
        <p14:creationId xmlns:p14="http://schemas.microsoft.com/office/powerpoint/2010/main" val="73557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2317" y="2429301"/>
            <a:ext cx="3193575" cy="646331"/>
          </a:xfrm>
          <a:prstGeom prst="rect">
            <a:avLst/>
          </a:prstGeom>
          <a:noFill/>
        </p:spPr>
        <p:txBody>
          <a:bodyPr wrap="square" rtlCol="0">
            <a:spAutoFit/>
          </a:bodyPr>
          <a:lstStyle/>
          <a:p>
            <a:r>
              <a:rPr lang="en-US" dirty="0" err="1"/>
              <a:t>Orgranizational</a:t>
            </a:r>
            <a:r>
              <a:rPr lang="en-US" dirty="0"/>
              <a:t> chart</a:t>
            </a:r>
          </a:p>
          <a:p>
            <a:endParaRPr lang="en-US" dirty="0"/>
          </a:p>
        </p:txBody>
      </p:sp>
    </p:spTree>
    <p:extLst>
      <p:ext uri="{BB962C8B-B14F-4D97-AF65-F5344CB8AC3E}">
        <p14:creationId xmlns:p14="http://schemas.microsoft.com/office/powerpoint/2010/main" val="326929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Flow </a:t>
            </a:r>
          </a:p>
        </p:txBody>
      </p:sp>
    </p:spTree>
    <p:extLst>
      <p:ext uri="{BB962C8B-B14F-4D97-AF65-F5344CB8AC3E}">
        <p14:creationId xmlns:p14="http://schemas.microsoft.com/office/powerpoint/2010/main" val="13053607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105</TotalTime>
  <Words>204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Company Profile and Organizational Chart</vt:lpstr>
      <vt:lpstr>Name and Logo</vt:lpstr>
      <vt:lpstr>Mission and Vision </vt:lpstr>
      <vt:lpstr>Values</vt:lpstr>
      <vt:lpstr>Core Values</vt:lpstr>
      <vt:lpstr>Background and Scope</vt:lpstr>
      <vt:lpstr>Organization Breakdown </vt:lpstr>
      <vt:lpstr>PowerPoint Presentation</vt:lpstr>
      <vt:lpstr>Communication Flow </vt:lpstr>
      <vt:lpstr>Questions, Comments, or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GMR</dc:creator>
  <cp:lastModifiedBy>GMR</cp:lastModifiedBy>
  <cp:revision>11</cp:revision>
  <dcterms:created xsi:type="dcterms:W3CDTF">2016-09-06T12:06:42Z</dcterms:created>
  <dcterms:modified xsi:type="dcterms:W3CDTF">2016-09-06T14:13:58Z</dcterms:modified>
</cp:coreProperties>
</file>