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04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A8C1-054A-074C-94D2-5748F0D12CB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9C34-6437-2246-9EE6-51430276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5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A8C1-054A-074C-94D2-5748F0D12CB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9C34-6437-2246-9EE6-51430276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6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A8C1-054A-074C-94D2-5748F0D12CB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9C34-6437-2246-9EE6-51430276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5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A8C1-054A-074C-94D2-5748F0D12CB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9C34-6437-2246-9EE6-51430276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A8C1-054A-074C-94D2-5748F0D12CB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9C34-6437-2246-9EE6-51430276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4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A8C1-054A-074C-94D2-5748F0D12CB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9C34-6437-2246-9EE6-51430276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6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A8C1-054A-074C-94D2-5748F0D12CB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9C34-6437-2246-9EE6-51430276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3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A8C1-054A-074C-94D2-5748F0D12CB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9C34-6437-2246-9EE6-51430276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8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A8C1-054A-074C-94D2-5748F0D12CB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9C34-6437-2246-9EE6-51430276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0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A8C1-054A-074C-94D2-5748F0D12CB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9C34-6437-2246-9EE6-51430276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6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A8C1-054A-074C-94D2-5748F0D12CB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9C34-6437-2246-9EE6-51430276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1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DA8C1-054A-074C-94D2-5748F0D12CB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19C34-6437-2246-9EE6-51430276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3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2828" y="1261833"/>
            <a:ext cx="1028146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ReadCsv1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1979" y="888584"/>
            <a:ext cx="1176123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investigate1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4336" y="3579338"/>
            <a:ext cx="936775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Times New Roman"/>
                <a:cs typeface="Times New Roman"/>
              </a:rPr>
              <a:t>readgsim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7163" y="4657185"/>
            <a:ext cx="1005403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Times New Roman"/>
                <a:cs typeface="Times New Roman"/>
              </a:rPr>
              <a:t>quicklook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71979" y="4140564"/>
            <a:ext cx="652041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Times New Roman"/>
                <a:cs typeface="Times New Roman"/>
              </a:rPr>
              <a:t>qlook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9522" y="3113351"/>
            <a:ext cx="157497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L1_com_gamma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64712" y="5181714"/>
            <a:ext cx="113053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L1_process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54336" y="3086611"/>
            <a:ext cx="765955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Times New Roman"/>
                <a:cs typeface="Times New Roman"/>
              </a:rPr>
              <a:t>bgdpro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71790" y="888584"/>
            <a:ext cx="15009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Times New Roman"/>
                <a:cs typeface="Times New Roman"/>
              </a:rPr>
              <a:t>Find_adjacent</a:t>
            </a:r>
            <a:r>
              <a:rPr lang="en-US" sz="1600" dirty="0" smtClean="0">
                <a:latin typeface="Times New Roman"/>
                <a:cs typeface="Times New Roman"/>
              </a:rPr>
              <a:t> 1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52213" y="903230"/>
            <a:ext cx="834383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Ct_al_1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54336" y="1408691"/>
            <a:ext cx="1176123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investigate2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54336" y="2470820"/>
            <a:ext cx="1176123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investigate4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54336" y="1960988"/>
            <a:ext cx="1176123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investigate3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85494" y="355655"/>
            <a:ext cx="1073531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investigate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2213" y="2468464"/>
            <a:ext cx="834383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Ct_al_4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52213" y="1958632"/>
            <a:ext cx="834383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Ct_al_3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0092" y="1405628"/>
            <a:ext cx="834383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Ct_al_2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71790" y="1936621"/>
            <a:ext cx="15009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Times New Roman"/>
                <a:cs typeface="Times New Roman"/>
              </a:rPr>
              <a:t>Find_adjacent</a:t>
            </a:r>
            <a:r>
              <a:rPr lang="en-US" sz="1600" dirty="0" smtClean="0">
                <a:latin typeface="Times New Roman"/>
                <a:cs typeface="Times New Roman"/>
              </a:rPr>
              <a:t> 3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71790" y="1416464"/>
            <a:ext cx="15009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Times New Roman"/>
                <a:cs typeface="Times New Roman"/>
              </a:rPr>
              <a:t>Find_adjacent</a:t>
            </a:r>
            <a:r>
              <a:rPr lang="en-US" sz="1600" dirty="0" smtClean="0">
                <a:latin typeface="Times New Roman"/>
                <a:cs typeface="Times New Roman"/>
              </a:rPr>
              <a:t> 2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71790" y="2470820"/>
            <a:ext cx="15009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Times New Roman"/>
                <a:cs typeface="Times New Roman"/>
              </a:rPr>
              <a:t>Find_adjacent</a:t>
            </a:r>
            <a:r>
              <a:rPr lang="en-US" sz="1600" dirty="0" smtClean="0">
                <a:latin typeface="Times New Roman"/>
                <a:cs typeface="Times New Roman"/>
              </a:rPr>
              <a:t> 4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96141" y="1744182"/>
            <a:ext cx="149492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Times New Roman"/>
                <a:cs typeface="Times New Roman"/>
              </a:rPr>
              <a:t>Check_adjacent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3" name="Straight Arrow Connector 2"/>
          <p:cNvCxnSpPr>
            <a:stCxn id="5" idx="3"/>
          </p:cNvCxnSpPr>
          <p:nvPr/>
        </p:nvCxnSpPr>
        <p:spPr>
          <a:xfrm>
            <a:off x="1400974" y="1431110"/>
            <a:ext cx="23986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620291" y="3282628"/>
            <a:ext cx="198923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13" idx="1"/>
          </p:cNvCxnSpPr>
          <p:nvPr/>
        </p:nvCxnSpPr>
        <p:spPr>
          <a:xfrm flipV="1">
            <a:off x="2995250" y="3282628"/>
            <a:ext cx="1614272" cy="206836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1"/>
            <a:endCxn id="7" idx="3"/>
          </p:cNvCxnSpPr>
          <p:nvPr/>
        </p:nvCxnSpPr>
        <p:spPr>
          <a:xfrm flipH="1" flipV="1">
            <a:off x="3048102" y="1057861"/>
            <a:ext cx="1104111" cy="14646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Left Bracket 39"/>
          <p:cNvSpPr/>
          <p:nvPr/>
        </p:nvSpPr>
        <p:spPr>
          <a:xfrm>
            <a:off x="1657728" y="254648"/>
            <a:ext cx="478869" cy="5409313"/>
          </a:xfrm>
          <a:prstGeom prst="leftBracket">
            <a:avLst/>
          </a:prstGeom>
          <a:ln>
            <a:solidFill>
              <a:srgbClr val="6325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16" idx="1"/>
            <a:endCxn id="17" idx="3"/>
          </p:cNvCxnSpPr>
          <p:nvPr/>
        </p:nvCxnSpPr>
        <p:spPr>
          <a:xfrm flipH="1">
            <a:off x="4986596" y="1057861"/>
            <a:ext cx="585194" cy="14646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3048102" y="1585741"/>
            <a:ext cx="1104111" cy="14646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3045981" y="2131778"/>
            <a:ext cx="1104111" cy="14646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3030459" y="2603775"/>
            <a:ext cx="1104111" cy="14646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986596" y="1567650"/>
            <a:ext cx="585194" cy="14646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986596" y="2117132"/>
            <a:ext cx="585194" cy="14646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984475" y="2618421"/>
            <a:ext cx="585194" cy="14646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ight Brace 58"/>
          <p:cNvSpPr/>
          <p:nvPr/>
        </p:nvSpPr>
        <p:spPr>
          <a:xfrm>
            <a:off x="7057836" y="714137"/>
            <a:ext cx="438305" cy="22726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GRAPE-2014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Sambid Wasti</dc:creator>
  <cp:lastModifiedBy>Sambid Wasti</cp:lastModifiedBy>
  <cp:revision>9</cp:revision>
  <dcterms:created xsi:type="dcterms:W3CDTF">2016-10-13T15:18:07Z</dcterms:created>
  <dcterms:modified xsi:type="dcterms:W3CDTF">2016-10-18T14:16:33Z</dcterms:modified>
</cp:coreProperties>
</file>