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17"/>
  </p:notesMasterIdLst>
  <p:handoutMasterIdLst>
    <p:handoutMasterId r:id="rId18"/>
  </p:handoutMasterIdLst>
  <p:sldIdLst>
    <p:sldId id="256" r:id="rId2"/>
    <p:sldId id="294" r:id="rId3"/>
    <p:sldId id="328" r:id="rId4"/>
    <p:sldId id="390" r:id="rId5"/>
    <p:sldId id="391" r:id="rId6"/>
    <p:sldId id="338" r:id="rId7"/>
    <p:sldId id="331" r:id="rId8"/>
    <p:sldId id="392" r:id="rId9"/>
    <p:sldId id="330" r:id="rId10"/>
    <p:sldId id="336" r:id="rId11"/>
    <p:sldId id="358" r:id="rId12"/>
    <p:sldId id="359" r:id="rId13"/>
    <p:sldId id="360" r:id="rId14"/>
    <p:sldId id="393" r:id="rId15"/>
    <p:sldId id="290"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EDFF"/>
    <a:srgbClr val="E72D3F"/>
    <a:srgbClr val="E72D40"/>
    <a:srgbClr val="F5333F"/>
    <a:srgbClr val="CE2D40"/>
    <a:srgbClr val="A8A8A8"/>
    <a:srgbClr val="F1333F"/>
    <a:srgbClr val="898989"/>
    <a:srgbClr val="989898"/>
    <a:srgbClr val="F630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88" autoAdjust="0"/>
    <p:restoredTop sz="96271"/>
  </p:normalViewPr>
  <p:slideViewPr>
    <p:cSldViewPr snapToGrid="0" showGuides="1">
      <p:cViewPr varScale="1">
        <p:scale>
          <a:sx n="109" d="100"/>
          <a:sy n="109" d="100"/>
        </p:scale>
        <p:origin x="485" y="77"/>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4" d="100"/>
          <a:sy n="64" d="100"/>
        </p:scale>
        <p:origin x="3115"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1321408512"/>
        <c:axId val="1321412864"/>
      </c:barChart>
      <c:catAx>
        <c:axId val="1321408512"/>
        <c:scaling>
          <c:orientation val="minMax"/>
        </c:scaling>
        <c:delete val="1"/>
        <c:axPos val="l"/>
        <c:numFmt formatCode="General" sourceLinked="1"/>
        <c:majorTickMark val="out"/>
        <c:minorTickMark val="none"/>
        <c:tickLblPos val="nextTo"/>
        <c:crossAx val="1321412864"/>
        <c:crosses val="autoZero"/>
        <c:auto val="1"/>
        <c:lblAlgn val="ctr"/>
        <c:lblOffset val="100"/>
        <c:noMultiLvlLbl val="0"/>
      </c:catAx>
      <c:valAx>
        <c:axId val="1321412864"/>
        <c:scaling>
          <c:orientation val="minMax"/>
        </c:scaling>
        <c:delete val="1"/>
        <c:axPos val="b"/>
        <c:numFmt formatCode="0%" sourceLinked="1"/>
        <c:majorTickMark val="out"/>
        <c:minorTickMark val="none"/>
        <c:tickLblPos val="nextTo"/>
        <c:crossAx val="132140851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1321404160"/>
        <c:axId val="1321403072"/>
      </c:barChart>
      <c:catAx>
        <c:axId val="1321404160"/>
        <c:scaling>
          <c:orientation val="minMax"/>
        </c:scaling>
        <c:delete val="1"/>
        <c:axPos val="l"/>
        <c:numFmt formatCode="General" sourceLinked="1"/>
        <c:majorTickMark val="out"/>
        <c:minorTickMark val="none"/>
        <c:tickLblPos val="nextTo"/>
        <c:crossAx val="1321403072"/>
        <c:crosses val="autoZero"/>
        <c:auto val="1"/>
        <c:lblAlgn val="ctr"/>
        <c:lblOffset val="100"/>
        <c:noMultiLvlLbl val="0"/>
      </c:catAx>
      <c:valAx>
        <c:axId val="1321403072"/>
        <c:scaling>
          <c:orientation val="minMax"/>
        </c:scaling>
        <c:delete val="1"/>
        <c:axPos val="b"/>
        <c:numFmt formatCode="0%" sourceLinked="1"/>
        <c:majorTickMark val="out"/>
        <c:minorTickMark val="none"/>
        <c:tickLblPos val="nextTo"/>
        <c:crossAx val="1321404160"/>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1321404704"/>
        <c:axId val="1321405792"/>
      </c:barChart>
      <c:catAx>
        <c:axId val="1321404704"/>
        <c:scaling>
          <c:orientation val="minMax"/>
        </c:scaling>
        <c:delete val="1"/>
        <c:axPos val="l"/>
        <c:numFmt formatCode="General" sourceLinked="1"/>
        <c:majorTickMark val="out"/>
        <c:minorTickMark val="none"/>
        <c:tickLblPos val="nextTo"/>
        <c:crossAx val="1321405792"/>
        <c:crosses val="autoZero"/>
        <c:auto val="1"/>
        <c:lblAlgn val="ctr"/>
        <c:lblOffset val="100"/>
        <c:noMultiLvlLbl val="0"/>
      </c:catAx>
      <c:valAx>
        <c:axId val="1321405792"/>
        <c:scaling>
          <c:orientation val="minMax"/>
        </c:scaling>
        <c:delete val="1"/>
        <c:axPos val="b"/>
        <c:numFmt formatCode="0%" sourceLinked="1"/>
        <c:majorTickMark val="out"/>
        <c:minorTickMark val="none"/>
        <c:tickLblPos val="nextTo"/>
        <c:crossAx val="132140470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1321406880"/>
        <c:axId val="1321409056"/>
      </c:barChart>
      <c:catAx>
        <c:axId val="1321406880"/>
        <c:scaling>
          <c:orientation val="minMax"/>
        </c:scaling>
        <c:delete val="1"/>
        <c:axPos val="l"/>
        <c:numFmt formatCode="General" sourceLinked="1"/>
        <c:majorTickMark val="out"/>
        <c:minorTickMark val="none"/>
        <c:tickLblPos val="nextTo"/>
        <c:crossAx val="1321409056"/>
        <c:crosses val="autoZero"/>
        <c:auto val="1"/>
        <c:lblAlgn val="ctr"/>
        <c:lblOffset val="100"/>
        <c:noMultiLvlLbl val="0"/>
      </c:catAx>
      <c:valAx>
        <c:axId val="1321409056"/>
        <c:scaling>
          <c:orientation val="minMax"/>
        </c:scaling>
        <c:delete val="1"/>
        <c:axPos val="b"/>
        <c:numFmt formatCode="0%" sourceLinked="1"/>
        <c:majorTickMark val="out"/>
        <c:minorTickMark val="none"/>
        <c:tickLblPos val="nextTo"/>
        <c:crossAx val="1321406880"/>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C3F453-9F3F-4567-8DCE-A7408F6927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97103D5-0144-4D10-96A5-3D385F5356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CD6017-FECC-4565-B4A9-CDF40B8AFEC4}" type="datetimeFigureOut">
              <a:rPr lang="en-IN" smtClean="0"/>
              <a:t>26-09-2020</a:t>
            </a:fld>
            <a:endParaRPr lang="en-IN"/>
          </a:p>
        </p:txBody>
      </p:sp>
      <p:sp>
        <p:nvSpPr>
          <p:cNvPr id="4" name="Footer Placeholder 3">
            <a:extLst>
              <a:ext uri="{FF2B5EF4-FFF2-40B4-BE49-F238E27FC236}">
                <a16:creationId xmlns:a16="http://schemas.microsoft.com/office/drawing/2014/main" id="{D40E48D2-788C-4710-AA82-6E71D37171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2355A72-EE70-409E-9FE1-8EAE70254C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AF4C5A-348F-4973-9C72-119478B6050E}" type="slidenum">
              <a:rPr lang="en-IN" smtClean="0"/>
              <a:t>‹#›</a:t>
            </a:fld>
            <a:endParaRPr lang="en-IN"/>
          </a:p>
        </p:txBody>
      </p:sp>
    </p:spTree>
    <p:extLst>
      <p:ext uri="{BB962C8B-B14F-4D97-AF65-F5344CB8AC3E}">
        <p14:creationId xmlns:p14="http://schemas.microsoft.com/office/powerpoint/2010/main" val="17712352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3C1A20-E642-F347-A89C-E093F8996D44}" type="datetimeFigureOut">
              <a:rPr lang="en-US" smtClean="0"/>
              <a:t>9/26/2020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91505C-62D6-AB42-AEF7-53FE9E8A8B2F}" type="slidenum">
              <a:rPr lang="en-US" smtClean="0"/>
              <a:t>‹#›</a:t>
            </a:fld>
            <a:endParaRPr lang="en-US"/>
          </a:p>
        </p:txBody>
      </p:sp>
    </p:spTree>
    <p:extLst>
      <p:ext uri="{BB962C8B-B14F-4D97-AF65-F5344CB8AC3E}">
        <p14:creationId xmlns:p14="http://schemas.microsoft.com/office/powerpoint/2010/main" val="287787286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791505C-62D6-AB42-AEF7-53FE9E8A8B2F}" type="slidenum">
              <a:rPr lang="en-US" smtClean="0"/>
              <a:t>1</a:t>
            </a:fld>
            <a:endParaRPr lang="en-US"/>
          </a:p>
        </p:txBody>
      </p:sp>
    </p:spTree>
    <p:extLst>
      <p:ext uri="{BB962C8B-B14F-4D97-AF65-F5344CB8AC3E}">
        <p14:creationId xmlns:p14="http://schemas.microsoft.com/office/powerpoint/2010/main" val="3357488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28845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chart" Target="../charts/chart4.xml"/><Relationship Id="rId4" Type="http://schemas.openxmlformats.org/officeDocument/2006/relationships/chart" Target="../charts/chart3.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hart" Target="../charts/chart6.xml"/><Relationship Id="rId7" Type="http://schemas.openxmlformats.org/officeDocument/2006/relationships/chart" Target="../charts/chart10.xml"/><Relationship Id="rId2" Type="http://schemas.openxmlformats.org/officeDocument/2006/relationships/chart" Target="../charts/chart5.xml"/><Relationship Id="rId1" Type="http://schemas.openxmlformats.org/officeDocument/2006/relationships/slideMaster" Target="../slideMasters/slideMaster1.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hart" Target="../charts/chart11.xml"/><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chart" Target="../charts/chart1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Master" Target="../slideMasters/slideMaster1.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4.png"/><Relationship Id="rId4" Type="http://schemas.openxmlformats.org/officeDocument/2006/relationships/image" Target="../media/image22.png"/><Relationship Id="rId9" Type="http://schemas.openxmlformats.org/officeDocument/2006/relationships/image" Target="../media/image27.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63921" y="4653887"/>
            <a:ext cx="2057400" cy="273844"/>
          </a:xfrm>
        </p:spPr>
        <p:txBody>
          <a:bodyPr/>
          <a:lstStyle>
            <a:lvl1pPr>
              <a:defRPr>
                <a:solidFill>
                  <a:srgbClr val="E72D40"/>
                </a:solidFill>
              </a:defRPr>
            </a:lvl1pPr>
          </a:lstStyle>
          <a:p>
            <a:fld id="{C65558FE-7BAE-4F41-B1DE-C9E081343886}" type="datetime1">
              <a:rPr lang="en-IN" smtClean="0"/>
              <a:t>26-09-2020</a:t>
            </a:fld>
            <a:endParaRPr lang="en-IN" dirty="0"/>
          </a:p>
        </p:txBody>
      </p:sp>
      <p:sp>
        <p:nvSpPr>
          <p:cNvPr id="6" name="Slide Number Placeholder 5"/>
          <p:cNvSpPr>
            <a:spLocks noGrp="1"/>
          </p:cNvSpPr>
          <p:nvPr>
            <p:ph type="sldNum" sz="quarter" idx="12"/>
          </p:nvPr>
        </p:nvSpPr>
        <p:spPr>
          <a:xfrm>
            <a:off x="6616976" y="4012406"/>
            <a:ext cx="2057400" cy="273844"/>
          </a:xfrm>
        </p:spPr>
        <p:txBody>
          <a:bodyPr/>
          <a:lstStyle>
            <a:lvl1pPr>
              <a:defRPr>
                <a:solidFill>
                  <a:srgbClr val="E72D40"/>
                </a:solidFill>
              </a:defRPr>
            </a:lvl1pPr>
          </a:lstStyle>
          <a:p>
            <a:fld id="{273EEA2F-D825-49D3-9C25-497F06EFD3F7}" type="slidenum">
              <a:rPr lang="en-IN" smtClean="0"/>
              <a:pPr/>
              <a:t>‹#›</a:t>
            </a:fld>
            <a:endParaRPr lang="en-IN" dirty="0"/>
          </a:p>
        </p:txBody>
      </p:sp>
      <p:sp>
        <p:nvSpPr>
          <p:cNvPr id="7" name="Rectangle 6">
            <a:extLst>
              <a:ext uri="{FF2B5EF4-FFF2-40B4-BE49-F238E27FC236}">
                <a16:creationId xmlns:a16="http://schemas.microsoft.com/office/drawing/2014/main" id="{2FA6BFC7-D5F1-408F-A79B-F51DF7A156FC}"/>
              </a:ext>
            </a:extLst>
          </p:cNvPr>
          <p:cNvSpPr/>
          <p:nvPr userDrawn="1"/>
        </p:nvSpPr>
        <p:spPr>
          <a:xfrm>
            <a:off x="0" y="0"/>
            <a:ext cx="9144000" cy="46538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8" name="Picture 7">
            <a:extLst>
              <a:ext uri="{FF2B5EF4-FFF2-40B4-BE49-F238E27FC236}">
                <a16:creationId xmlns:a16="http://schemas.microsoft.com/office/drawing/2014/main" id="{F0BCB513-97E7-4376-B0F7-C82E10180F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922" y="571887"/>
            <a:ext cx="2057400" cy="548993"/>
          </a:xfrm>
          <a:prstGeom prst="rect">
            <a:avLst/>
          </a:prstGeom>
        </p:spPr>
      </p:pic>
    </p:spTree>
    <p:extLst>
      <p:ext uri="{BB962C8B-B14F-4D97-AF65-F5344CB8AC3E}">
        <p14:creationId xmlns:p14="http://schemas.microsoft.com/office/powerpoint/2010/main" val="2223680965"/>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5_Section Header">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 name="Rectangle 1"/>
          <p:cNvSpPr/>
          <p:nvPr/>
        </p:nvSpPr>
        <p:spPr>
          <a:xfrm>
            <a:off x="629841" y="2556933"/>
            <a:ext cx="7891859" cy="82662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7" name="Group 6">
            <a:extLst>
              <a:ext uri="{FF2B5EF4-FFF2-40B4-BE49-F238E27FC236}">
                <a16:creationId xmlns:a16="http://schemas.microsoft.com/office/drawing/2014/main" id="{82BB13CD-9991-4DCA-82E0-1747F3F9BC06}"/>
              </a:ext>
            </a:extLst>
          </p:cNvPr>
          <p:cNvGrpSpPr/>
          <p:nvPr/>
        </p:nvGrpSpPr>
        <p:grpSpPr>
          <a:xfrm>
            <a:off x="994787" y="3020755"/>
            <a:ext cx="775019" cy="174751"/>
            <a:chOff x="1326382" y="4041646"/>
            <a:chExt cx="2597497" cy="653143"/>
          </a:xfrm>
          <a:solidFill>
            <a:srgbClr val="F5333F"/>
          </a:solidFill>
        </p:grpSpPr>
        <p:sp>
          <p:nvSpPr>
            <p:cNvPr id="5"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9"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1"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2"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7"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9" name="Text Placeholder 8">
            <a:extLst>
              <a:ext uri="{FF2B5EF4-FFF2-40B4-BE49-F238E27FC236}">
                <a16:creationId xmlns:a16="http://schemas.microsoft.com/office/drawing/2014/main" id="{EA908F40-8F3C-4F4C-8007-3143C3B7A198}"/>
              </a:ext>
            </a:extLst>
          </p:cNvPr>
          <p:cNvSpPr>
            <a:spLocks noGrp="1"/>
          </p:cNvSpPr>
          <p:nvPr>
            <p:ph type="body" sz="quarter" idx="10" hasCustomPrompt="1"/>
          </p:nvPr>
        </p:nvSpPr>
        <p:spPr>
          <a:xfrm>
            <a:off x="1029406"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16" name="Text Placeholder 8">
            <a:extLst>
              <a:ext uri="{FF2B5EF4-FFF2-40B4-BE49-F238E27FC236}">
                <a16:creationId xmlns:a16="http://schemas.microsoft.com/office/drawing/2014/main" id="{C745C1E1-5162-42F6-91B6-6478A6B73745}"/>
              </a:ext>
            </a:extLst>
          </p:cNvPr>
          <p:cNvSpPr>
            <a:spLocks noGrp="1"/>
          </p:cNvSpPr>
          <p:nvPr>
            <p:ph type="body" sz="quarter" idx="11" hasCustomPrompt="1"/>
          </p:nvPr>
        </p:nvSpPr>
        <p:spPr>
          <a:xfrm>
            <a:off x="1921844"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20" name="Text Placeholder 52">
            <a:extLst>
              <a:ext uri="{FF2B5EF4-FFF2-40B4-BE49-F238E27FC236}">
                <a16:creationId xmlns:a16="http://schemas.microsoft.com/office/drawing/2014/main" id="{4CEA3C57-1AF4-4B62-8E68-78FDAB21F2B9}"/>
              </a:ext>
            </a:extLst>
          </p:cNvPr>
          <p:cNvSpPr>
            <a:spLocks noGrp="1"/>
          </p:cNvSpPr>
          <p:nvPr>
            <p:ph type="body" sz="quarter" idx="12" hasCustomPrompt="1"/>
          </p:nvPr>
        </p:nvSpPr>
        <p:spPr>
          <a:xfrm>
            <a:off x="2868429" y="3714682"/>
            <a:ext cx="2471738" cy="131215"/>
          </a:xfrm>
          <a:prstGeom prst="rect">
            <a:avLst/>
          </a:prstGeom>
        </p:spPr>
        <p:txBody>
          <a:bodyPr/>
          <a:lstStyle>
            <a:lvl1pPr marL="0" indent="0">
              <a:buNone/>
              <a:defRPr sz="900" b="0">
                <a:latin typeface="Proxima Nova Rg" panose="02000506030000020004" pitchFamily="50" charset="0"/>
              </a:defRPr>
            </a:lvl1pPr>
          </a:lstStyle>
          <a:p>
            <a:pPr lvl="0"/>
            <a:r>
              <a:rPr lang="en-IN" dirty="0"/>
              <a:t>Click to add text</a:t>
            </a:r>
          </a:p>
        </p:txBody>
      </p:sp>
      <p:sp>
        <p:nvSpPr>
          <p:cNvPr id="15"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36742" y="4767263"/>
            <a:ext cx="2057400" cy="273844"/>
          </a:xfrm>
        </p:spPr>
        <p:txBody>
          <a:bodyPr/>
          <a:lstStyle/>
          <a:p>
            <a:fld id="{EB6B529C-358E-464A-80D3-B4DD91120955}" type="datetime1">
              <a:rPr lang="en-IN" smtClean="0"/>
              <a:t>26-09-2020</a:t>
            </a:fld>
            <a:endParaRPr lang="en-IN" dirty="0"/>
          </a:p>
        </p:txBody>
      </p:sp>
      <p:sp>
        <p:nvSpPr>
          <p:cNvPr id="18"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21" name="Rectangle 20"/>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Rectangle 22"/>
          <p:cNvSpPr/>
          <p:nvPr userDrawn="1"/>
        </p:nvSpPr>
        <p:spPr>
          <a:xfrm>
            <a:off x="629841" y="2535239"/>
            <a:ext cx="7939088" cy="848318"/>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33" name="Group 32">
            <a:extLst>
              <a:ext uri="{FF2B5EF4-FFF2-40B4-BE49-F238E27FC236}">
                <a16:creationId xmlns:a16="http://schemas.microsoft.com/office/drawing/2014/main" id="{82BB13CD-9991-4DCA-82E0-1747F3F9BC06}"/>
              </a:ext>
            </a:extLst>
          </p:cNvPr>
          <p:cNvGrpSpPr/>
          <p:nvPr userDrawn="1"/>
        </p:nvGrpSpPr>
        <p:grpSpPr>
          <a:xfrm>
            <a:off x="923664" y="3020755"/>
            <a:ext cx="775019" cy="174751"/>
            <a:chOff x="1326382" y="4041646"/>
            <a:chExt cx="2597497" cy="653143"/>
          </a:xfrm>
          <a:solidFill>
            <a:srgbClr val="F5333F"/>
          </a:solidFill>
        </p:grpSpPr>
        <p:sp>
          <p:nvSpPr>
            <p:cNvPr id="34"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6"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8"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40" name="Text Placeholder 8">
            <a:extLst>
              <a:ext uri="{FF2B5EF4-FFF2-40B4-BE49-F238E27FC236}">
                <a16:creationId xmlns:a16="http://schemas.microsoft.com/office/drawing/2014/main" id="{EA908F40-8F3C-4F4C-8007-3143C3B7A198}"/>
              </a:ext>
            </a:extLst>
          </p:cNvPr>
          <p:cNvSpPr>
            <a:spLocks noGrp="1"/>
          </p:cNvSpPr>
          <p:nvPr>
            <p:ph type="body" sz="quarter" idx="16" hasCustomPrompt="1"/>
          </p:nvPr>
        </p:nvSpPr>
        <p:spPr>
          <a:xfrm>
            <a:off x="958283"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41" name="Text Placeholder 8">
            <a:extLst>
              <a:ext uri="{FF2B5EF4-FFF2-40B4-BE49-F238E27FC236}">
                <a16:creationId xmlns:a16="http://schemas.microsoft.com/office/drawing/2014/main" id="{C745C1E1-5162-42F6-91B6-6478A6B73745}"/>
              </a:ext>
            </a:extLst>
          </p:cNvPr>
          <p:cNvSpPr>
            <a:spLocks noGrp="1"/>
          </p:cNvSpPr>
          <p:nvPr>
            <p:ph type="body" sz="quarter" idx="17" hasCustomPrompt="1"/>
          </p:nvPr>
        </p:nvSpPr>
        <p:spPr>
          <a:xfrm>
            <a:off x="1850721"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3" name="Title 2"/>
          <p:cNvSpPr>
            <a:spLocks noGrp="1"/>
          </p:cNvSpPr>
          <p:nvPr>
            <p:ph type="title" hasCustomPrompt="1"/>
          </p:nvPr>
        </p:nvSpPr>
        <p:spPr>
          <a:xfrm>
            <a:off x="630238" y="600075"/>
            <a:ext cx="6246812" cy="443979"/>
          </a:xfrm>
        </p:spPr>
        <p:txBody>
          <a:bodyPr/>
          <a:lstStyle>
            <a:lvl1pPr>
              <a:defRPr baseline="0">
                <a:solidFill>
                  <a:schemeClr val="bg1"/>
                </a:solidFill>
              </a:defRPr>
            </a:lvl1pPr>
          </a:lstStyle>
          <a:p>
            <a:r>
              <a:rPr lang="en-US" dirty="0"/>
              <a:t>Click to add title</a:t>
            </a:r>
            <a:endParaRPr lang="en-IN" dirty="0"/>
          </a:p>
        </p:txBody>
      </p:sp>
      <p:pic>
        <p:nvPicPr>
          <p:cNvPr id="30" name="Picture 29">
            <a:extLst>
              <a:ext uri="{FF2B5EF4-FFF2-40B4-BE49-F238E27FC236}">
                <a16:creationId xmlns:a16="http://schemas.microsoft.com/office/drawing/2014/main" id="{621AE993-B717-0648-B9DF-B7E9EF87B7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7858433"/>
      </p:ext>
    </p:extLst>
  </p:cSld>
  <p:clrMapOvr>
    <a:masterClrMapping/>
  </p:clrMapOvr>
  <p:extLst>
    <p:ext uri="{DCECCB84-F9BA-43D5-87BE-67443E8EF086}">
      <p15:sldGuideLst xmlns:p15="http://schemas.microsoft.com/office/powerpoint/2012/main">
        <p15:guide id="10" orient="horz" pos="378" userDrawn="1">
          <p15:clr>
            <a:srgbClr val="FBAE40"/>
          </p15:clr>
        </p15:guide>
        <p15:guide id="11" orient="horz" pos="2210" userDrawn="1">
          <p15:clr>
            <a:srgbClr val="FBAE40"/>
          </p15:clr>
        </p15:guide>
        <p15:guide id="12" orient="horz" pos="2130" userDrawn="1">
          <p15:clr>
            <a:srgbClr val="FBAE40"/>
          </p15:clr>
        </p15:guide>
        <p15:guide id="13" orient="horz" pos="1597" userDrawn="1">
          <p15:clr>
            <a:srgbClr val="FBAE40"/>
          </p15:clr>
        </p15:guide>
        <p15:guide id="14" orient="horz" pos="2641" userDrawn="1">
          <p15:clr>
            <a:srgbClr val="FBAE40"/>
          </p15:clr>
        </p15:guide>
        <p15:guide id="15" pos="1134" userDrawn="1">
          <p15:clr>
            <a:srgbClr val="FBAE40"/>
          </p15:clr>
        </p15:guide>
        <p15:guide id="16" pos="433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and TImeline Infograp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C546BFA6-7020-A842-AFE3-43A763B8DE0A}" type="datetime1">
              <a:rPr lang="en-IN" smtClean="0"/>
              <a:t>26-09-2020</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53" name="Picture 52">
            <a:extLst>
              <a:ext uri="{FF2B5EF4-FFF2-40B4-BE49-F238E27FC236}">
                <a16:creationId xmlns:a16="http://schemas.microsoft.com/office/drawing/2014/main" id="{55483582-940A-481A-933F-C6D131CC96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69" name="Text Placeholder 8">
            <a:extLst>
              <a:ext uri="{FF2B5EF4-FFF2-40B4-BE49-F238E27FC236}">
                <a16:creationId xmlns:a16="http://schemas.microsoft.com/office/drawing/2014/main" id="{3F742510-D20E-442D-8AC1-0D13D3D1C74D}"/>
              </a:ext>
            </a:extLst>
          </p:cNvPr>
          <p:cNvSpPr>
            <a:spLocks noGrp="1"/>
          </p:cNvSpPr>
          <p:nvPr>
            <p:ph type="body" sz="quarter" idx="13" hasCustomPrompt="1"/>
          </p:nvPr>
        </p:nvSpPr>
        <p:spPr>
          <a:xfrm>
            <a:off x="991750" y="1746401"/>
            <a:ext cx="740399" cy="249042"/>
          </a:xfrm>
          <a:prstGeom prst="rect">
            <a:avLst/>
          </a:prstGeom>
        </p:spPr>
        <p:txBody>
          <a:bodyPr anchor="ctr"/>
          <a:lstStyle>
            <a:lvl1pPr marL="0" indent="0" algn="l">
              <a:buNone/>
              <a:defRPr sz="2000" b="1">
                <a:solidFill>
                  <a:srgbClr val="DDDDDD"/>
                </a:solidFill>
                <a:latin typeface="Proxima Nova Rg" panose="02000506030000020004" pitchFamily="50" charset="0"/>
              </a:defRPr>
            </a:lvl1pPr>
          </a:lstStyle>
          <a:p>
            <a:pPr lvl="0"/>
            <a:r>
              <a:rPr lang="en-IN" dirty="0"/>
              <a:t>01</a:t>
            </a:r>
          </a:p>
        </p:txBody>
      </p:sp>
      <p:sp>
        <p:nvSpPr>
          <p:cNvPr id="70" name="Text Placeholder 8">
            <a:extLst>
              <a:ext uri="{FF2B5EF4-FFF2-40B4-BE49-F238E27FC236}">
                <a16:creationId xmlns:a16="http://schemas.microsoft.com/office/drawing/2014/main" id="{26AD9D85-FB3E-462E-987E-65C48224F301}"/>
              </a:ext>
            </a:extLst>
          </p:cNvPr>
          <p:cNvSpPr>
            <a:spLocks noGrp="1"/>
          </p:cNvSpPr>
          <p:nvPr>
            <p:ph type="body" sz="quarter" idx="14" hasCustomPrompt="1"/>
          </p:nvPr>
        </p:nvSpPr>
        <p:spPr>
          <a:xfrm>
            <a:off x="991750" y="2056441"/>
            <a:ext cx="1324840" cy="165886"/>
          </a:xfrm>
          <a:prstGeom prst="rect">
            <a:avLst/>
          </a:prstGeom>
        </p:spPr>
        <p:txBody>
          <a:bodyPr anchor="ctr"/>
          <a:lstStyle>
            <a:lvl1pPr marL="0" indent="0" algn="l">
              <a:buNone/>
              <a:defRPr sz="1100" b="1">
                <a:solidFill>
                  <a:srgbClr val="DDDDDD"/>
                </a:solidFill>
                <a:latin typeface="Proxima Nova Rg" panose="02000506030000020004" pitchFamily="50" charset="0"/>
              </a:defRPr>
            </a:lvl1pPr>
          </a:lstStyle>
          <a:p>
            <a:pPr lvl="0"/>
            <a:r>
              <a:rPr lang="en-IN" dirty="0"/>
              <a:t>Click to add text</a:t>
            </a:r>
          </a:p>
        </p:txBody>
      </p:sp>
      <p:sp>
        <p:nvSpPr>
          <p:cNvPr id="73" name="Text Placeholder 8">
            <a:extLst>
              <a:ext uri="{FF2B5EF4-FFF2-40B4-BE49-F238E27FC236}">
                <a16:creationId xmlns:a16="http://schemas.microsoft.com/office/drawing/2014/main" id="{1A6511F1-333C-4B23-8BCA-B86B841279C6}"/>
              </a:ext>
            </a:extLst>
          </p:cNvPr>
          <p:cNvSpPr>
            <a:spLocks noGrp="1"/>
          </p:cNvSpPr>
          <p:nvPr>
            <p:ph type="body" sz="quarter" idx="15" hasCustomPrompt="1"/>
          </p:nvPr>
        </p:nvSpPr>
        <p:spPr>
          <a:xfrm>
            <a:off x="991750"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2" name="Text Placeholder 8">
            <a:extLst>
              <a:ext uri="{FF2B5EF4-FFF2-40B4-BE49-F238E27FC236}">
                <a16:creationId xmlns:a16="http://schemas.microsoft.com/office/drawing/2014/main" id="{0DDA4ED5-8612-4FA4-99F8-749D0BA7F3A3}"/>
              </a:ext>
            </a:extLst>
          </p:cNvPr>
          <p:cNvSpPr>
            <a:spLocks noGrp="1"/>
          </p:cNvSpPr>
          <p:nvPr>
            <p:ph type="body" sz="quarter" idx="16" hasCustomPrompt="1"/>
          </p:nvPr>
        </p:nvSpPr>
        <p:spPr>
          <a:xfrm>
            <a:off x="2440487"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02</a:t>
            </a:r>
          </a:p>
        </p:txBody>
      </p:sp>
      <p:sp>
        <p:nvSpPr>
          <p:cNvPr id="83" name="Text Placeholder 8">
            <a:extLst>
              <a:ext uri="{FF2B5EF4-FFF2-40B4-BE49-F238E27FC236}">
                <a16:creationId xmlns:a16="http://schemas.microsoft.com/office/drawing/2014/main" id="{15204162-2F4C-40DD-A64B-0D8DC99736EA}"/>
              </a:ext>
            </a:extLst>
          </p:cNvPr>
          <p:cNvSpPr>
            <a:spLocks noGrp="1"/>
          </p:cNvSpPr>
          <p:nvPr>
            <p:ph type="body" sz="quarter" idx="17" hasCustomPrompt="1"/>
          </p:nvPr>
        </p:nvSpPr>
        <p:spPr>
          <a:xfrm>
            <a:off x="2440487"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87" name="Text Placeholder 8">
            <a:extLst>
              <a:ext uri="{FF2B5EF4-FFF2-40B4-BE49-F238E27FC236}">
                <a16:creationId xmlns:a16="http://schemas.microsoft.com/office/drawing/2014/main" id="{FA1DB162-A60E-4618-8561-C16A1435CA07}"/>
              </a:ext>
            </a:extLst>
          </p:cNvPr>
          <p:cNvSpPr>
            <a:spLocks noGrp="1"/>
          </p:cNvSpPr>
          <p:nvPr>
            <p:ph type="body" sz="quarter" idx="18" hasCustomPrompt="1"/>
          </p:nvPr>
        </p:nvSpPr>
        <p:spPr>
          <a:xfrm>
            <a:off x="244048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8" name="Text Placeholder 8">
            <a:extLst>
              <a:ext uri="{FF2B5EF4-FFF2-40B4-BE49-F238E27FC236}">
                <a16:creationId xmlns:a16="http://schemas.microsoft.com/office/drawing/2014/main" id="{D40BE60F-F697-4211-B44A-1A967B778A01}"/>
              </a:ext>
            </a:extLst>
          </p:cNvPr>
          <p:cNvSpPr>
            <a:spLocks noGrp="1"/>
          </p:cNvSpPr>
          <p:nvPr>
            <p:ph type="body" sz="quarter" idx="19" hasCustomPrompt="1"/>
          </p:nvPr>
        </p:nvSpPr>
        <p:spPr>
          <a:xfrm>
            <a:off x="3892297" y="1746401"/>
            <a:ext cx="740399" cy="249042"/>
          </a:xfrm>
          <a:prstGeom prst="rect">
            <a:avLst/>
          </a:prstGeom>
        </p:spPr>
        <p:txBody>
          <a:bodyPr anchor="ctr"/>
          <a:lstStyle>
            <a:lvl1pPr marL="0" indent="0" algn="l">
              <a:buNone/>
              <a:defRPr sz="2000" b="1">
                <a:solidFill>
                  <a:schemeClr val="tx1"/>
                </a:solidFill>
                <a:latin typeface="Proxima Nova Rg" panose="02000506030000020004" pitchFamily="50" charset="0"/>
              </a:defRPr>
            </a:lvl1pPr>
          </a:lstStyle>
          <a:p>
            <a:pPr lvl="0"/>
            <a:r>
              <a:rPr lang="en-IN" dirty="0"/>
              <a:t>03</a:t>
            </a:r>
          </a:p>
        </p:txBody>
      </p:sp>
      <p:sp>
        <p:nvSpPr>
          <p:cNvPr id="89" name="Text Placeholder 8">
            <a:extLst>
              <a:ext uri="{FF2B5EF4-FFF2-40B4-BE49-F238E27FC236}">
                <a16:creationId xmlns:a16="http://schemas.microsoft.com/office/drawing/2014/main" id="{F8F51522-F0EB-4350-97F8-9839C634496D}"/>
              </a:ext>
            </a:extLst>
          </p:cNvPr>
          <p:cNvSpPr>
            <a:spLocks noGrp="1"/>
          </p:cNvSpPr>
          <p:nvPr>
            <p:ph type="body" sz="quarter" idx="20" hasCustomPrompt="1"/>
          </p:nvPr>
        </p:nvSpPr>
        <p:spPr>
          <a:xfrm>
            <a:off x="3892297" y="2056441"/>
            <a:ext cx="1324840" cy="165886"/>
          </a:xfrm>
          <a:prstGeom prst="rect">
            <a:avLst/>
          </a:prstGeom>
        </p:spPr>
        <p:txBody>
          <a:bodyPr anchor="ctr"/>
          <a:lstStyle>
            <a:lvl1pPr marL="0" indent="0" algn="l">
              <a:buNone/>
              <a:defRPr sz="1100" b="1">
                <a:solidFill>
                  <a:schemeClr val="tx1"/>
                </a:solidFill>
                <a:latin typeface="Proxima Nova Rg" panose="02000506030000020004" pitchFamily="50" charset="0"/>
              </a:defRPr>
            </a:lvl1pPr>
          </a:lstStyle>
          <a:p>
            <a:pPr lvl="0"/>
            <a:r>
              <a:rPr lang="en-IN" dirty="0"/>
              <a:t>Click to add text</a:t>
            </a:r>
          </a:p>
        </p:txBody>
      </p:sp>
      <p:sp>
        <p:nvSpPr>
          <p:cNvPr id="90" name="Text Placeholder 8">
            <a:extLst>
              <a:ext uri="{FF2B5EF4-FFF2-40B4-BE49-F238E27FC236}">
                <a16:creationId xmlns:a16="http://schemas.microsoft.com/office/drawing/2014/main" id="{72201633-C2F4-4C61-961D-08C5FE50D669}"/>
              </a:ext>
            </a:extLst>
          </p:cNvPr>
          <p:cNvSpPr>
            <a:spLocks noGrp="1"/>
          </p:cNvSpPr>
          <p:nvPr>
            <p:ph type="body" sz="quarter" idx="21" hasCustomPrompt="1"/>
          </p:nvPr>
        </p:nvSpPr>
        <p:spPr>
          <a:xfrm>
            <a:off x="389229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1" name="Text Placeholder 8">
            <a:extLst>
              <a:ext uri="{FF2B5EF4-FFF2-40B4-BE49-F238E27FC236}">
                <a16:creationId xmlns:a16="http://schemas.microsoft.com/office/drawing/2014/main" id="{A9F5B501-BB61-457C-9B6D-E57B62AECD54}"/>
              </a:ext>
            </a:extLst>
          </p:cNvPr>
          <p:cNvSpPr>
            <a:spLocks noGrp="1"/>
          </p:cNvSpPr>
          <p:nvPr>
            <p:ph type="body" sz="quarter" idx="22" hasCustomPrompt="1"/>
          </p:nvPr>
        </p:nvSpPr>
        <p:spPr>
          <a:xfrm>
            <a:off x="5326899" y="1746401"/>
            <a:ext cx="740399" cy="249042"/>
          </a:xfrm>
          <a:prstGeom prst="rect">
            <a:avLst/>
          </a:prstGeom>
        </p:spPr>
        <p:txBody>
          <a:bodyPr anchor="ctr"/>
          <a:lstStyle>
            <a:lvl1pPr marL="0" indent="0" algn="l">
              <a:buNone/>
              <a:defRPr sz="2000" b="1">
                <a:solidFill>
                  <a:srgbClr val="CCCCCC"/>
                </a:solidFill>
                <a:latin typeface="Proxima Nova Rg" panose="02000506030000020004" pitchFamily="50" charset="0"/>
              </a:defRPr>
            </a:lvl1pPr>
          </a:lstStyle>
          <a:p>
            <a:pPr lvl="0"/>
            <a:r>
              <a:rPr lang="en-IN" dirty="0"/>
              <a:t>04</a:t>
            </a:r>
          </a:p>
        </p:txBody>
      </p:sp>
      <p:sp>
        <p:nvSpPr>
          <p:cNvPr id="92" name="Text Placeholder 8">
            <a:extLst>
              <a:ext uri="{FF2B5EF4-FFF2-40B4-BE49-F238E27FC236}">
                <a16:creationId xmlns:a16="http://schemas.microsoft.com/office/drawing/2014/main" id="{5B29D73F-4CCA-4783-8947-96309D788353}"/>
              </a:ext>
            </a:extLst>
          </p:cNvPr>
          <p:cNvSpPr>
            <a:spLocks noGrp="1"/>
          </p:cNvSpPr>
          <p:nvPr>
            <p:ph type="body" sz="quarter" idx="23" hasCustomPrompt="1"/>
          </p:nvPr>
        </p:nvSpPr>
        <p:spPr>
          <a:xfrm>
            <a:off x="5326899" y="2056441"/>
            <a:ext cx="1324840" cy="165886"/>
          </a:xfrm>
          <a:prstGeom prst="rect">
            <a:avLst/>
          </a:prstGeom>
        </p:spPr>
        <p:txBody>
          <a:bodyPr anchor="ctr"/>
          <a:lstStyle>
            <a:lvl1pPr marL="0" indent="0" algn="l">
              <a:buNone/>
              <a:defRPr sz="1100" b="1">
                <a:solidFill>
                  <a:srgbClr val="CCCCCC"/>
                </a:solidFill>
                <a:latin typeface="Proxima Nova Rg" panose="02000506030000020004" pitchFamily="50" charset="0"/>
              </a:defRPr>
            </a:lvl1pPr>
          </a:lstStyle>
          <a:p>
            <a:pPr lvl="0"/>
            <a:r>
              <a:rPr lang="en-IN" dirty="0"/>
              <a:t>Click to add text</a:t>
            </a:r>
          </a:p>
        </p:txBody>
      </p:sp>
      <p:sp>
        <p:nvSpPr>
          <p:cNvPr id="93" name="Text Placeholder 8">
            <a:extLst>
              <a:ext uri="{FF2B5EF4-FFF2-40B4-BE49-F238E27FC236}">
                <a16:creationId xmlns:a16="http://schemas.microsoft.com/office/drawing/2014/main" id="{19DFB435-36AD-4A25-AA45-C372BF19E392}"/>
              </a:ext>
            </a:extLst>
          </p:cNvPr>
          <p:cNvSpPr>
            <a:spLocks noGrp="1"/>
          </p:cNvSpPr>
          <p:nvPr>
            <p:ph type="body" sz="quarter" idx="24" hasCustomPrompt="1"/>
          </p:nvPr>
        </p:nvSpPr>
        <p:spPr>
          <a:xfrm>
            <a:off x="5326899"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4" name="Text Placeholder 8">
            <a:extLst>
              <a:ext uri="{FF2B5EF4-FFF2-40B4-BE49-F238E27FC236}">
                <a16:creationId xmlns:a16="http://schemas.microsoft.com/office/drawing/2014/main" id="{661C36B0-6047-47A0-8876-EF95BD82A5C8}"/>
              </a:ext>
            </a:extLst>
          </p:cNvPr>
          <p:cNvSpPr>
            <a:spLocks noGrp="1"/>
          </p:cNvSpPr>
          <p:nvPr>
            <p:ph type="body" sz="quarter" idx="25" hasCustomPrompt="1"/>
          </p:nvPr>
        </p:nvSpPr>
        <p:spPr>
          <a:xfrm>
            <a:off x="6735161"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05</a:t>
            </a:r>
          </a:p>
        </p:txBody>
      </p:sp>
      <p:sp>
        <p:nvSpPr>
          <p:cNvPr id="109" name="Text Placeholder 8">
            <a:extLst>
              <a:ext uri="{FF2B5EF4-FFF2-40B4-BE49-F238E27FC236}">
                <a16:creationId xmlns:a16="http://schemas.microsoft.com/office/drawing/2014/main" id="{BAFF9636-D984-4BBC-929B-16568F631880}"/>
              </a:ext>
            </a:extLst>
          </p:cNvPr>
          <p:cNvSpPr>
            <a:spLocks noGrp="1"/>
          </p:cNvSpPr>
          <p:nvPr>
            <p:ph type="body" sz="quarter" idx="26" hasCustomPrompt="1"/>
          </p:nvPr>
        </p:nvSpPr>
        <p:spPr>
          <a:xfrm>
            <a:off x="6735161"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110" name="Text Placeholder 8">
            <a:extLst>
              <a:ext uri="{FF2B5EF4-FFF2-40B4-BE49-F238E27FC236}">
                <a16:creationId xmlns:a16="http://schemas.microsoft.com/office/drawing/2014/main" id="{24C3FEFD-8CEA-49B4-B49A-8D40D3B5FEAF}"/>
              </a:ext>
            </a:extLst>
          </p:cNvPr>
          <p:cNvSpPr>
            <a:spLocks noGrp="1"/>
          </p:cNvSpPr>
          <p:nvPr>
            <p:ph type="body" sz="quarter" idx="27" hasCustomPrompt="1"/>
          </p:nvPr>
        </p:nvSpPr>
        <p:spPr>
          <a:xfrm>
            <a:off x="6735161"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111" name="Text Placeholder 8">
            <a:extLst>
              <a:ext uri="{FF2B5EF4-FFF2-40B4-BE49-F238E27FC236}">
                <a16:creationId xmlns:a16="http://schemas.microsoft.com/office/drawing/2014/main" id="{056294BB-42A3-47CE-B08C-3985AFA1252A}"/>
              </a:ext>
            </a:extLst>
          </p:cNvPr>
          <p:cNvSpPr>
            <a:spLocks noGrp="1"/>
          </p:cNvSpPr>
          <p:nvPr>
            <p:ph type="body" sz="quarter" idx="28" hasCustomPrompt="1"/>
          </p:nvPr>
        </p:nvSpPr>
        <p:spPr>
          <a:xfrm>
            <a:off x="904066" y="3531649"/>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1</a:t>
            </a:r>
          </a:p>
        </p:txBody>
      </p:sp>
      <p:sp>
        <p:nvSpPr>
          <p:cNvPr id="114" name="Text Placeholder 8">
            <a:extLst>
              <a:ext uri="{FF2B5EF4-FFF2-40B4-BE49-F238E27FC236}">
                <a16:creationId xmlns:a16="http://schemas.microsoft.com/office/drawing/2014/main" id="{4CA25EE7-3AA6-4CF1-9AC9-97DE5CE0BE91}"/>
              </a:ext>
            </a:extLst>
          </p:cNvPr>
          <p:cNvSpPr>
            <a:spLocks noGrp="1"/>
          </p:cNvSpPr>
          <p:nvPr>
            <p:ph type="body" sz="quarter" idx="29" hasCustomPrompt="1"/>
          </p:nvPr>
        </p:nvSpPr>
        <p:spPr>
          <a:xfrm>
            <a:off x="2352802" y="3531649"/>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2</a:t>
            </a:r>
          </a:p>
        </p:txBody>
      </p:sp>
      <p:sp>
        <p:nvSpPr>
          <p:cNvPr id="115" name="Text Placeholder 8">
            <a:extLst>
              <a:ext uri="{FF2B5EF4-FFF2-40B4-BE49-F238E27FC236}">
                <a16:creationId xmlns:a16="http://schemas.microsoft.com/office/drawing/2014/main" id="{9B86D469-ABD0-4367-A92C-FB891117796A}"/>
              </a:ext>
            </a:extLst>
          </p:cNvPr>
          <p:cNvSpPr>
            <a:spLocks noGrp="1"/>
          </p:cNvSpPr>
          <p:nvPr>
            <p:ph type="body" sz="quarter" idx="30" hasCustomPrompt="1"/>
          </p:nvPr>
        </p:nvSpPr>
        <p:spPr>
          <a:xfrm>
            <a:off x="3829621" y="3531648"/>
            <a:ext cx="1352923" cy="349771"/>
          </a:xfrm>
          <a:prstGeom prst="rect">
            <a:avLst/>
          </a:prstGeom>
        </p:spPr>
        <p:txBody>
          <a:bodyPr anchor="ctr"/>
          <a:lstStyle>
            <a:lvl1pPr marL="0" indent="0" algn="l">
              <a:buNone/>
              <a:defRPr sz="1600" b="1">
                <a:solidFill>
                  <a:schemeClr val="tx1"/>
                </a:solidFill>
                <a:latin typeface="Proxima Nova Rg" panose="02000506030000020004" pitchFamily="50" charset="0"/>
              </a:defRPr>
            </a:lvl1pPr>
          </a:lstStyle>
          <a:p>
            <a:pPr lvl="0"/>
            <a:r>
              <a:rPr lang="en-IN" dirty="0"/>
              <a:t>Category 3</a:t>
            </a:r>
          </a:p>
        </p:txBody>
      </p:sp>
      <p:sp>
        <p:nvSpPr>
          <p:cNvPr id="116" name="Text Placeholder 8">
            <a:extLst>
              <a:ext uri="{FF2B5EF4-FFF2-40B4-BE49-F238E27FC236}">
                <a16:creationId xmlns:a16="http://schemas.microsoft.com/office/drawing/2014/main" id="{6C5EB094-EBF1-4B80-AAE7-EDAC4824FE14}"/>
              </a:ext>
            </a:extLst>
          </p:cNvPr>
          <p:cNvSpPr>
            <a:spLocks noGrp="1"/>
          </p:cNvSpPr>
          <p:nvPr>
            <p:ph type="body" sz="quarter" idx="31" hasCustomPrompt="1"/>
          </p:nvPr>
        </p:nvSpPr>
        <p:spPr>
          <a:xfrm>
            <a:off x="5306440" y="3531648"/>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4</a:t>
            </a:r>
          </a:p>
        </p:txBody>
      </p:sp>
      <p:sp>
        <p:nvSpPr>
          <p:cNvPr id="118" name="Text Placeholder 8">
            <a:extLst>
              <a:ext uri="{FF2B5EF4-FFF2-40B4-BE49-F238E27FC236}">
                <a16:creationId xmlns:a16="http://schemas.microsoft.com/office/drawing/2014/main" id="{045CF520-5B24-4C21-BD9C-5EFEB7427B69}"/>
              </a:ext>
            </a:extLst>
          </p:cNvPr>
          <p:cNvSpPr>
            <a:spLocks noGrp="1"/>
          </p:cNvSpPr>
          <p:nvPr>
            <p:ph type="body" sz="quarter" idx="32" hasCustomPrompt="1"/>
          </p:nvPr>
        </p:nvSpPr>
        <p:spPr>
          <a:xfrm>
            <a:off x="6755176" y="3531647"/>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5</a:t>
            </a:r>
          </a:p>
        </p:txBody>
      </p:sp>
      <p:pic>
        <p:nvPicPr>
          <p:cNvPr id="28" name="Picture 27">
            <a:extLst>
              <a:ext uri="{FF2B5EF4-FFF2-40B4-BE49-F238E27FC236}">
                <a16:creationId xmlns:a16="http://schemas.microsoft.com/office/drawing/2014/main" id="{55483582-940A-481A-933F-C6D131CC960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33" name="Rectangle 32">
            <a:extLst>
              <a:ext uri="{FF2B5EF4-FFF2-40B4-BE49-F238E27FC236}">
                <a16:creationId xmlns:a16="http://schemas.microsoft.com/office/drawing/2014/main" id="{A8785690-927D-F34A-BDC7-9FECF1717AF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Title 11">
            <a:extLst>
              <a:ext uri="{FF2B5EF4-FFF2-40B4-BE49-F238E27FC236}">
                <a16:creationId xmlns:a16="http://schemas.microsoft.com/office/drawing/2014/main" id="{67D95071-51BE-2A41-BDB5-586B180A9F80}"/>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6" name="Picture 35">
            <a:extLst>
              <a:ext uri="{FF2B5EF4-FFF2-40B4-BE49-F238E27FC236}">
                <a16:creationId xmlns:a16="http://schemas.microsoft.com/office/drawing/2014/main" id="{B047B829-C5EF-1B46-B43C-4658802D369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02059075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Doughnut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4A60580-2B70-6940-B3F0-E4F8AB7AA3B6}" type="datetime1">
              <a:rPr lang="en-IN" smtClean="0"/>
              <a:t>26-09-2020</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5" name="Rectangle 4">
            <a:extLst>
              <a:ext uri="{FF2B5EF4-FFF2-40B4-BE49-F238E27FC236}">
                <a16:creationId xmlns:a16="http://schemas.microsoft.com/office/drawing/2014/main" id="{DB19EC69-1D9D-0B4C-9AE4-2C8D95B645C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9" name="Title 11">
            <a:extLst>
              <a:ext uri="{FF2B5EF4-FFF2-40B4-BE49-F238E27FC236}">
                <a16:creationId xmlns:a16="http://schemas.microsoft.com/office/drawing/2014/main" id="{6AC7079D-55CD-5547-A1B7-6E231289DE3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0" name="Picture 9">
            <a:extLst>
              <a:ext uri="{FF2B5EF4-FFF2-40B4-BE49-F238E27FC236}">
                <a16:creationId xmlns:a16="http://schemas.microsoft.com/office/drawing/2014/main" id="{4D74D05A-508B-324C-B8C7-0C05F391BF4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93320323"/>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Line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FB0970A-5D49-E646-889A-E8EA6023EA9A}" type="datetime1">
              <a:rPr lang="en-IN" smtClean="0"/>
              <a:t>26-09-2020</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5" name="Rectangle 14">
            <a:extLst>
              <a:ext uri="{FF2B5EF4-FFF2-40B4-BE49-F238E27FC236}">
                <a16:creationId xmlns:a16="http://schemas.microsoft.com/office/drawing/2014/main" id="{693C855C-51F1-4950-8B74-92750036E153}"/>
              </a:ext>
            </a:extLst>
          </p:cNvPr>
          <p:cNvSpPr/>
          <p:nvPr/>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44" name="Chart 43">
            <a:extLst>
              <a:ext uri="{FF2B5EF4-FFF2-40B4-BE49-F238E27FC236}">
                <a16:creationId xmlns:a16="http://schemas.microsoft.com/office/drawing/2014/main" id="{FF7848F2-CD09-4AEB-9574-52DC26DB959E}"/>
              </a:ext>
            </a:extLst>
          </p:cNvPr>
          <p:cNvGraphicFramePr/>
          <p:nvPr>
            <p:extLst>
              <p:ext uri="{D42A27DB-BD31-4B8C-83A1-F6EECF244321}">
                <p14:modId xmlns:p14="http://schemas.microsoft.com/office/powerpoint/2010/main" val="3094743474"/>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5" name="Chart 44">
            <a:extLst>
              <a:ext uri="{FF2B5EF4-FFF2-40B4-BE49-F238E27FC236}">
                <a16:creationId xmlns:a16="http://schemas.microsoft.com/office/drawing/2014/main" id="{1900AEB5-08DE-4ACC-BEF3-0AF9CF5140F3}"/>
              </a:ext>
            </a:extLst>
          </p:cNvPr>
          <p:cNvGraphicFramePr/>
          <p:nvPr>
            <p:extLst>
              <p:ext uri="{D42A27DB-BD31-4B8C-83A1-F6EECF244321}">
                <p14:modId xmlns:p14="http://schemas.microsoft.com/office/powerpoint/2010/main" val="1969650563"/>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3"/>
          </a:graphicData>
        </a:graphic>
      </p:graphicFrame>
      <p:sp>
        <p:nvSpPr>
          <p:cNvPr id="23" name="Text Placeholder 8">
            <a:extLst>
              <a:ext uri="{FF2B5EF4-FFF2-40B4-BE49-F238E27FC236}">
                <a16:creationId xmlns:a16="http://schemas.microsoft.com/office/drawing/2014/main" id="{9696B8C1-96A7-4499-9EA2-0124BE804574}"/>
              </a:ext>
            </a:extLst>
          </p:cNvPr>
          <p:cNvSpPr>
            <a:spLocks noGrp="1"/>
          </p:cNvSpPr>
          <p:nvPr>
            <p:ph type="body" sz="quarter" idx="15" hasCustomPrompt="1"/>
          </p:nvPr>
        </p:nvSpPr>
        <p:spPr>
          <a:xfrm>
            <a:off x="630238" y="1600199"/>
            <a:ext cx="3182128" cy="3006726"/>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24" name="Text Placeholder 8">
            <a:extLst>
              <a:ext uri="{FF2B5EF4-FFF2-40B4-BE49-F238E27FC236}">
                <a16:creationId xmlns:a16="http://schemas.microsoft.com/office/drawing/2014/main" id="{44A204BF-7B3D-4BAD-8452-C75017088761}"/>
              </a:ext>
            </a:extLst>
          </p:cNvPr>
          <p:cNvSpPr>
            <a:spLocks noGrp="1"/>
          </p:cNvSpPr>
          <p:nvPr>
            <p:ph type="body" sz="quarter" idx="16" hasCustomPrompt="1"/>
          </p:nvPr>
        </p:nvSpPr>
        <p:spPr>
          <a:xfrm>
            <a:off x="5306779" y="3059187"/>
            <a:ext cx="671653" cy="350785"/>
          </a:xfrm>
          <a:prstGeom prst="rect">
            <a:avLst/>
          </a:prstGeom>
        </p:spPr>
        <p:txBody>
          <a:bodyPr anchor="t"/>
          <a:lstStyle>
            <a:lvl1pPr marL="0" indent="0" algn="l">
              <a:buNone/>
              <a:defRPr sz="2000" b="1">
                <a:solidFill>
                  <a:srgbClr val="F6303E"/>
                </a:solidFill>
                <a:latin typeface="Proxima Nova Rg" panose="02000506030000020004" pitchFamily="50" charset="0"/>
              </a:defRPr>
            </a:lvl1pPr>
          </a:lstStyle>
          <a:p>
            <a:pPr lvl="0"/>
            <a:r>
              <a:rPr lang="en-IN" dirty="0"/>
              <a:t>text</a:t>
            </a:r>
          </a:p>
        </p:txBody>
      </p:sp>
      <p:sp>
        <p:nvSpPr>
          <p:cNvPr id="25" name="Text Placeholder 8">
            <a:extLst>
              <a:ext uri="{FF2B5EF4-FFF2-40B4-BE49-F238E27FC236}">
                <a16:creationId xmlns:a16="http://schemas.microsoft.com/office/drawing/2014/main" id="{228FD4BC-869C-4228-9650-35487227AA04}"/>
              </a:ext>
            </a:extLst>
          </p:cNvPr>
          <p:cNvSpPr>
            <a:spLocks noGrp="1"/>
          </p:cNvSpPr>
          <p:nvPr>
            <p:ph type="body" sz="quarter" idx="17" hasCustomPrompt="1"/>
          </p:nvPr>
        </p:nvSpPr>
        <p:spPr>
          <a:xfrm>
            <a:off x="6894111" y="3052728"/>
            <a:ext cx="671653" cy="325087"/>
          </a:xfrm>
          <a:prstGeom prst="rect">
            <a:avLst/>
          </a:prstGeom>
        </p:spPr>
        <p:txBody>
          <a:bodyPr anchor="t"/>
          <a:lstStyle>
            <a:lvl1pPr marL="0" indent="0" algn="l">
              <a:buNone/>
              <a:defRPr sz="2000" b="1">
                <a:solidFill>
                  <a:srgbClr val="CCCCCC"/>
                </a:solidFill>
                <a:latin typeface="Proxima Nova Rg" panose="02000506030000020004" pitchFamily="50" charset="0"/>
              </a:defRPr>
            </a:lvl1pPr>
          </a:lstStyle>
          <a:p>
            <a:pPr lvl="0"/>
            <a:r>
              <a:rPr lang="en-IN" dirty="0"/>
              <a:t>text</a:t>
            </a:r>
          </a:p>
        </p:txBody>
      </p:sp>
      <p:sp>
        <p:nvSpPr>
          <p:cNvPr id="27" name="Text Placeholder 8">
            <a:extLst>
              <a:ext uri="{FF2B5EF4-FFF2-40B4-BE49-F238E27FC236}">
                <a16:creationId xmlns:a16="http://schemas.microsoft.com/office/drawing/2014/main" id="{DAD07786-00E2-42E3-B1C2-67206A010E5F}"/>
              </a:ext>
            </a:extLst>
          </p:cNvPr>
          <p:cNvSpPr>
            <a:spLocks noGrp="1"/>
          </p:cNvSpPr>
          <p:nvPr>
            <p:ph type="body" sz="quarter" idx="18" hasCustomPrompt="1"/>
          </p:nvPr>
        </p:nvSpPr>
        <p:spPr>
          <a:xfrm>
            <a:off x="5306778"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29" name="Text Placeholder 8">
            <a:extLst>
              <a:ext uri="{FF2B5EF4-FFF2-40B4-BE49-F238E27FC236}">
                <a16:creationId xmlns:a16="http://schemas.microsoft.com/office/drawing/2014/main" id="{945F5F89-A906-431D-9648-FC1275655092}"/>
              </a:ext>
            </a:extLst>
          </p:cNvPr>
          <p:cNvSpPr>
            <a:spLocks noGrp="1"/>
          </p:cNvSpPr>
          <p:nvPr>
            <p:ph type="body" sz="quarter" idx="19" hasCustomPrompt="1"/>
          </p:nvPr>
        </p:nvSpPr>
        <p:spPr>
          <a:xfrm>
            <a:off x="5299344" y="3813792"/>
            <a:ext cx="1077979" cy="799143"/>
          </a:xfrm>
          <a:prstGeom prst="rect">
            <a:avLst/>
          </a:prstGeom>
        </p:spPr>
        <p:txBody>
          <a:bodyPr anchor="t"/>
          <a:lstStyle>
            <a:lvl1pPr marL="0" indent="0" algn="l">
              <a:buNone/>
              <a:defRPr lang="en-IN" sz="1050" b="0" kern="1200" dirty="0">
                <a:solidFill>
                  <a:schemeClr val="tx1"/>
                </a:solidFill>
                <a:latin typeface="Proxima Nova Rg" panose="02000506030000020004" pitchFamily="50" charset="0"/>
                <a:ea typeface="+mn-ea"/>
                <a:cs typeface="+mn-cs"/>
              </a:defRPr>
            </a:lvl1pPr>
          </a:lstStyle>
          <a:p>
            <a:pPr lvl="0"/>
            <a:r>
              <a:rPr lang="en-IN" dirty="0"/>
              <a:t>text</a:t>
            </a:r>
          </a:p>
        </p:txBody>
      </p:sp>
      <p:sp>
        <p:nvSpPr>
          <p:cNvPr id="30" name="Text Placeholder 8">
            <a:extLst>
              <a:ext uri="{FF2B5EF4-FFF2-40B4-BE49-F238E27FC236}">
                <a16:creationId xmlns:a16="http://schemas.microsoft.com/office/drawing/2014/main" id="{79D2914B-8781-42FD-AA7E-737FB7171171}"/>
              </a:ext>
            </a:extLst>
          </p:cNvPr>
          <p:cNvSpPr>
            <a:spLocks noGrp="1"/>
          </p:cNvSpPr>
          <p:nvPr>
            <p:ph type="body" sz="quarter" idx="20" hasCustomPrompt="1"/>
          </p:nvPr>
        </p:nvSpPr>
        <p:spPr>
          <a:xfrm>
            <a:off x="6890089"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31" name="Text Placeholder 8">
            <a:extLst>
              <a:ext uri="{FF2B5EF4-FFF2-40B4-BE49-F238E27FC236}">
                <a16:creationId xmlns:a16="http://schemas.microsoft.com/office/drawing/2014/main" id="{05F26D4A-BDA5-4C23-811C-C2F526CD3E98}"/>
              </a:ext>
            </a:extLst>
          </p:cNvPr>
          <p:cNvSpPr>
            <a:spLocks noGrp="1"/>
          </p:cNvSpPr>
          <p:nvPr>
            <p:ph type="body" sz="quarter" idx="21" hasCustomPrompt="1"/>
          </p:nvPr>
        </p:nvSpPr>
        <p:spPr>
          <a:xfrm>
            <a:off x="6882655" y="3813792"/>
            <a:ext cx="1077979" cy="799143"/>
          </a:xfrm>
          <a:prstGeom prst="rect">
            <a:avLst/>
          </a:prstGeom>
        </p:spPr>
        <p:txBody>
          <a:bodyPr anchor="t"/>
          <a:lstStyle>
            <a:lvl1pPr marL="0" indent="0" algn="l">
              <a:buNone/>
              <a:defRPr sz="1050" b="0">
                <a:solidFill>
                  <a:schemeClr val="tx1"/>
                </a:solidFill>
                <a:latin typeface="Proxima Nova Rg" panose="02000506030000020004" pitchFamily="50" charset="0"/>
              </a:defRPr>
            </a:lvl1pPr>
          </a:lstStyle>
          <a:p>
            <a:pPr lvl="0"/>
            <a:r>
              <a:rPr lang="en-IN" dirty="0"/>
              <a:t>text</a:t>
            </a:r>
          </a:p>
        </p:txBody>
      </p:sp>
      <p:sp>
        <p:nvSpPr>
          <p:cNvPr id="3" name="Chart Placeholder 2"/>
          <p:cNvSpPr>
            <a:spLocks noGrp="1"/>
          </p:cNvSpPr>
          <p:nvPr>
            <p:ph type="chart" sz="quarter" idx="22" hasCustomPrompt="1"/>
          </p:nvPr>
        </p:nvSpPr>
        <p:spPr>
          <a:xfrm>
            <a:off x="5295900" y="1600200"/>
            <a:ext cx="3225800" cy="1333500"/>
          </a:xfrm>
          <a:prstGeom prst="rect">
            <a:avLst/>
          </a:prstGeom>
        </p:spPr>
        <p:txBody>
          <a:bodyPr/>
          <a:lstStyle>
            <a:lvl1pPr marL="0" indent="0">
              <a:buNone/>
              <a:defRPr sz="900" baseline="0">
                <a:latin typeface="Proxima Nova Rg" pitchFamily="50" charset="0"/>
              </a:defRPr>
            </a:lvl1pPr>
          </a:lstStyle>
          <a:p>
            <a:r>
              <a:rPr lang="en-IN" dirty="0"/>
              <a:t>Click to add chart</a:t>
            </a:r>
          </a:p>
        </p:txBody>
      </p:sp>
      <p:sp>
        <p:nvSpPr>
          <p:cNvPr id="17" name="Rectangle 16">
            <a:extLst>
              <a:ext uri="{FF2B5EF4-FFF2-40B4-BE49-F238E27FC236}">
                <a16:creationId xmlns:a16="http://schemas.microsoft.com/office/drawing/2014/main" id="{693C855C-51F1-4950-8B74-92750036E153}"/>
              </a:ext>
            </a:extLst>
          </p:cNvPr>
          <p:cNvSpPr/>
          <p:nvPr userDrawn="1"/>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18" name="Chart 17">
            <a:extLst>
              <a:ext uri="{FF2B5EF4-FFF2-40B4-BE49-F238E27FC236}">
                <a16:creationId xmlns:a16="http://schemas.microsoft.com/office/drawing/2014/main" id="{FF7848F2-CD09-4AEB-9574-52DC26DB959E}"/>
              </a:ext>
            </a:extLst>
          </p:cNvPr>
          <p:cNvGraphicFramePr/>
          <p:nvPr userDrawn="1">
            <p:extLst>
              <p:ext uri="{D42A27DB-BD31-4B8C-83A1-F6EECF244321}">
                <p14:modId xmlns:p14="http://schemas.microsoft.com/office/powerpoint/2010/main" val="289252790"/>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a:extLst>
              <a:ext uri="{FF2B5EF4-FFF2-40B4-BE49-F238E27FC236}">
                <a16:creationId xmlns:a16="http://schemas.microsoft.com/office/drawing/2014/main" id="{1900AEB5-08DE-4ACC-BEF3-0AF9CF5140F3}"/>
              </a:ext>
            </a:extLst>
          </p:cNvPr>
          <p:cNvGraphicFramePr/>
          <p:nvPr userDrawn="1">
            <p:extLst>
              <p:ext uri="{D42A27DB-BD31-4B8C-83A1-F6EECF244321}">
                <p14:modId xmlns:p14="http://schemas.microsoft.com/office/powerpoint/2010/main" val="816527579"/>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5"/>
          </a:graphicData>
        </a:graphic>
      </p:graphicFrame>
      <p:sp>
        <p:nvSpPr>
          <p:cNvPr id="20" name="Rectangle 19">
            <a:extLst>
              <a:ext uri="{FF2B5EF4-FFF2-40B4-BE49-F238E27FC236}">
                <a16:creationId xmlns:a16="http://schemas.microsoft.com/office/drawing/2014/main" id="{83685A8D-9C1D-8F4D-B517-50A6ADFE2DC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Title 11">
            <a:extLst>
              <a:ext uri="{FF2B5EF4-FFF2-40B4-BE49-F238E27FC236}">
                <a16:creationId xmlns:a16="http://schemas.microsoft.com/office/drawing/2014/main" id="{6AD9A0F9-9A66-7648-8968-789E2E9F90EB}"/>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6" name="Picture 25">
            <a:extLst>
              <a:ext uri="{FF2B5EF4-FFF2-40B4-BE49-F238E27FC236}">
                <a16:creationId xmlns:a16="http://schemas.microsoft.com/office/drawing/2014/main" id="{AED77A25-4444-4045-8D26-55D705A76417}"/>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38233423"/>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1008" userDrawn="1">
          <p15:clr>
            <a:srgbClr val="FBAE40"/>
          </p15:clr>
        </p15:guide>
        <p15:guide id="7" orient="horz" pos="2754" userDrawn="1">
          <p15:clr>
            <a:srgbClr val="FBAE40"/>
          </p15:clr>
        </p15:guide>
        <p15:guide id="8" pos="240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Doughnut Chart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0F6970B-5F9F-1C49-823B-784ECC0F8F74}" type="datetime1">
              <a:rPr lang="en-IN" smtClean="0"/>
              <a:t>26-09-2020</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9" name="Chart 8">
            <a:extLst>
              <a:ext uri="{FF2B5EF4-FFF2-40B4-BE49-F238E27FC236}">
                <a16:creationId xmlns:a16="http://schemas.microsoft.com/office/drawing/2014/main" id="{DD9785AA-43BB-4A88-B6A0-503B710C742A}"/>
              </a:ext>
            </a:extLst>
          </p:cNvPr>
          <p:cNvGraphicFramePr/>
          <p:nvPr>
            <p:extLst>
              <p:ext uri="{D42A27DB-BD31-4B8C-83A1-F6EECF244321}">
                <p14:modId xmlns:p14="http://schemas.microsoft.com/office/powerpoint/2010/main" val="1072772305"/>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F71E640A-9A51-4244-ADA6-E0903F44DD4E}"/>
              </a:ext>
            </a:extLst>
          </p:cNvPr>
          <p:cNvGraphicFramePr/>
          <p:nvPr>
            <p:extLst>
              <p:ext uri="{D42A27DB-BD31-4B8C-83A1-F6EECF244321}">
                <p14:modId xmlns:p14="http://schemas.microsoft.com/office/powerpoint/2010/main" val="363773295"/>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65083BD8-C120-49E5-81AF-1F59A747EFD1}"/>
              </a:ext>
            </a:extLst>
          </p:cNvPr>
          <p:cNvGraphicFramePr/>
          <p:nvPr>
            <p:extLst>
              <p:ext uri="{D42A27DB-BD31-4B8C-83A1-F6EECF244321}">
                <p14:modId xmlns:p14="http://schemas.microsoft.com/office/powerpoint/2010/main" val="1208722481"/>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 Placeholder 8">
            <a:extLst>
              <a:ext uri="{FF2B5EF4-FFF2-40B4-BE49-F238E27FC236}">
                <a16:creationId xmlns:a16="http://schemas.microsoft.com/office/drawing/2014/main" id="{DFCEEA61-5F34-4275-BAE7-53833C871BEA}"/>
              </a:ext>
            </a:extLst>
          </p:cNvPr>
          <p:cNvSpPr>
            <a:spLocks noGrp="1"/>
          </p:cNvSpPr>
          <p:nvPr>
            <p:ph type="body" sz="quarter" idx="28" hasCustomPrompt="1"/>
          </p:nvPr>
        </p:nvSpPr>
        <p:spPr>
          <a:xfrm>
            <a:off x="2286696"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20" name="Text Placeholder 8">
            <a:extLst>
              <a:ext uri="{FF2B5EF4-FFF2-40B4-BE49-F238E27FC236}">
                <a16:creationId xmlns:a16="http://schemas.microsoft.com/office/drawing/2014/main" id="{529ABA7F-22CE-439E-837D-6A737783C53A}"/>
              </a:ext>
            </a:extLst>
          </p:cNvPr>
          <p:cNvSpPr>
            <a:spLocks noGrp="1"/>
          </p:cNvSpPr>
          <p:nvPr>
            <p:ph type="body" sz="quarter" idx="29" hasCustomPrompt="1"/>
          </p:nvPr>
        </p:nvSpPr>
        <p:spPr>
          <a:xfrm>
            <a:off x="2286696"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sp>
        <p:nvSpPr>
          <p:cNvPr id="12" name="Text Placeholder 8">
            <a:extLst>
              <a:ext uri="{FF2B5EF4-FFF2-40B4-BE49-F238E27FC236}">
                <a16:creationId xmlns:a16="http://schemas.microsoft.com/office/drawing/2014/main" id="{DFCEEA61-5F34-4275-BAE7-53833C871BEA}"/>
              </a:ext>
            </a:extLst>
          </p:cNvPr>
          <p:cNvSpPr>
            <a:spLocks noGrp="1"/>
          </p:cNvSpPr>
          <p:nvPr>
            <p:ph type="body" sz="quarter" idx="30" hasCustomPrompt="1"/>
          </p:nvPr>
        </p:nvSpPr>
        <p:spPr>
          <a:xfrm>
            <a:off x="4973335"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13" name="Text Placeholder 8">
            <a:extLst>
              <a:ext uri="{FF2B5EF4-FFF2-40B4-BE49-F238E27FC236}">
                <a16:creationId xmlns:a16="http://schemas.microsoft.com/office/drawing/2014/main" id="{529ABA7F-22CE-439E-837D-6A737783C53A}"/>
              </a:ext>
            </a:extLst>
          </p:cNvPr>
          <p:cNvSpPr>
            <a:spLocks noGrp="1"/>
          </p:cNvSpPr>
          <p:nvPr>
            <p:ph type="body" sz="quarter" idx="31" hasCustomPrompt="1"/>
          </p:nvPr>
        </p:nvSpPr>
        <p:spPr>
          <a:xfrm>
            <a:off x="4973335"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graphicFrame>
        <p:nvGraphicFramePr>
          <p:cNvPr id="16" name="Chart 15">
            <a:extLst>
              <a:ext uri="{FF2B5EF4-FFF2-40B4-BE49-F238E27FC236}">
                <a16:creationId xmlns:a16="http://schemas.microsoft.com/office/drawing/2014/main" id="{DD9785AA-43BB-4A88-B6A0-503B710C742A}"/>
              </a:ext>
            </a:extLst>
          </p:cNvPr>
          <p:cNvGraphicFramePr/>
          <p:nvPr userDrawn="1">
            <p:extLst>
              <p:ext uri="{D42A27DB-BD31-4B8C-83A1-F6EECF244321}">
                <p14:modId xmlns:p14="http://schemas.microsoft.com/office/powerpoint/2010/main" val="3949076987"/>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Chart 16">
            <a:extLst>
              <a:ext uri="{FF2B5EF4-FFF2-40B4-BE49-F238E27FC236}">
                <a16:creationId xmlns:a16="http://schemas.microsoft.com/office/drawing/2014/main" id="{F71E640A-9A51-4244-ADA6-E0903F44DD4E}"/>
              </a:ext>
            </a:extLst>
          </p:cNvPr>
          <p:cNvGraphicFramePr/>
          <p:nvPr userDrawn="1">
            <p:extLst>
              <p:ext uri="{D42A27DB-BD31-4B8C-83A1-F6EECF244321}">
                <p14:modId xmlns:p14="http://schemas.microsoft.com/office/powerpoint/2010/main" val="668794113"/>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8" name="Chart 17">
            <a:extLst>
              <a:ext uri="{FF2B5EF4-FFF2-40B4-BE49-F238E27FC236}">
                <a16:creationId xmlns:a16="http://schemas.microsoft.com/office/drawing/2014/main" id="{65083BD8-C120-49E5-81AF-1F59A747EFD1}"/>
              </a:ext>
            </a:extLst>
          </p:cNvPr>
          <p:cNvGraphicFramePr/>
          <p:nvPr userDrawn="1">
            <p:extLst>
              <p:ext uri="{D42A27DB-BD31-4B8C-83A1-F6EECF244321}">
                <p14:modId xmlns:p14="http://schemas.microsoft.com/office/powerpoint/2010/main" val="2772653777"/>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7"/>
          </a:graphicData>
        </a:graphic>
      </p:graphicFrame>
      <p:sp>
        <p:nvSpPr>
          <p:cNvPr id="21" name="Rectangle 20">
            <a:extLst>
              <a:ext uri="{FF2B5EF4-FFF2-40B4-BE49-F238E27FC236}">
                <a16:creationId xmlns:a16="http://schemas.microsoft.com/office/drawing/2014/main" id="{237ACA83-ED07-C54C-8AD7-6880B75591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Title 11">
            <a:extLst>
              <a:ext uri="{FF2B5EF4-FFF2-40B4-BE49-F238E27FC236}">
                <a16:creationId xmlns:a16="http://schemas.microsoft.com/office/drawing/2014/main" id="{F751A42D-8668-964A-9B5B-1F86921A290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4" name="Picture 23">
            <a:extLst>
              <a:ext uri="{FF2B5EF4-FFF2-40B4-BE49-F238E27FC236}">
                <a16:creationId xmlns:a16="http://schemas.microsoft.com/office/drawing/2014/main" id="{BB91CEFC-BBB3-CC4C-8613-E0BCF613C0B3}"/>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46733500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Infogra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04CF2939-C6E8-734E-A964-0558AE677560}" type="datetime1">
              <a:rPr lang="en-IN" smtClean="0"/>
              <a:t>26-09-2020</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29" name="Chart 28">
            <a:extLst>
              <a:ext uri="{FF2B5EF4-FFF2-40B4-BE49-F238E27FC236}">
                <a16:creationId xmlns:a16="http://schemas.microsoft.com/office/drawing/2014/main" id="{151C0A2B-4A57-46A4-8F98-07396B26767E}"/>
              </a:ext>
            </a:extLst>
          </p:cNvPr>
          <p:cNvGraphicFramePr/>
          <p:nvPr>
            <p:extLst>
              <p:ext uri="{D42A27DB-BD31-4B8C-83A1-F6EECF244321}">
                <p14:modId xmlns:p14="http://schemas.microsoft.com/office/powerpoint/2010/main" val="1034665507"/>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2"/>
          </a:graphicData>
        </a:graphic>
      </p:graphicFrame>
      <p:pic>
        <p:nvPicPr>
          <p:cNvPr id="22" name="Picture 21">
            <a:extLst>
              <a:ext uri="{FF2B5EF4-FFF2-40B4-BE49-F238E27FC236}">
                <a16:creationId xmlns:a16="http://schemas.microsoft.com/office/drawing/2014/main" id="{ED242560-BD01-4A68-8F4A-1D6199AC02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23" name="Text Placeholder 14">
            <a:extLst>
              <a:ext uri="{FF2B5EF4-FFF2-40B4-BE49-F238E27FC236}">
                <a16:creationId xmlns:a16="http://schemas.microsoft.com/office/drawing/2014/main" id="{852AD7FB-38A5-4D57-B3B1-E5169CAE3349}"/>
              </a:ext>
            </a:extLst>
          </p:cNvPr>
          <p:cNvSpPr>
            <a:spLocks noGrp="1"/>
          </p:cNvSpPr>
          <p:nvPr>
            <p:ph type="body" sz="quarter" idx="19" hasCustomPrompt="1"/>
          </p:nvPr>
        </p:nvSpPr>
        <p:spPr>
          <a:xfrm>
            <a:off x="1263041" y="2104600"/>
            <a:ext cx="830454" cy="292044"/>
          </a:xfrm>
          <a:prstGeom prst="rect">
            <a:avLst/>
          </a:prstGeom>
        </p:spPr>
        <p:txBody>
          <a:bodyP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4" name="Text Placeholder 14">
            <a:extLst>
              <a:ext uri="{FF2B5EF4-FFF2-40B4-BE49-F238E27FC236}">
                <a16:creationId xmlns:a16="http://schemas.microsoft.com/office/drawing/2014/main" id="{348F839D-FB4E-4960-A65B-872999505528}"/>
              </a:ext>
            </a:extLst>
          </p:cNvPr>
          <p:cNvSpPr>
            <a:spLocks noGrp="1"/>
          </p:cNvSpPr>
          <p:nvPr>
            <p:ph type="body" sz="quarter" idx="20" hasCustomPrompt="1"/>
          </p:nvPr>
        </p:nvSpPr>
        <p:spPr>
          <a:xfrm>
            <a:off x="2470356" y="3778988"/>
            <a:ext cx="784195" cy="305954"/>
          </a:xfrm>
          <a:prstGeom prst="rect">
            <a:avLst/>
          </a:prstGeom>
        </p:spPr>
        <p:txBody>
          <a:bodyPr>
            <a:noAutofit/>
          </a:bodyPr>
          <a:lstStyle>
            <a:lvl1pPr marL="0" indent="0" algn="ctr">
              <a:buNone/>
              <a:defRPr sz="1800" b="1" baseline="0">
                <a:solidFill>
                  <a:schemeClr val="tx1"/>
                </a:solidFill>
                <a:latin typeface="Proxima Nova Rg" pitchFamily="50" charset="0"/>
                <a:ea typeface="Roboto Cn" pitchFamily="2" charset="0"/>
              </a:defRPr>
            </a:lvl1pPr>
          </a:lstStyle>
          <a:p>
            <a:pPr lvl="0"/>
            <a:r>
              <a:rPr lang="en-IN" dirty="0"/>
              <a:t>TEXT</a:t>
            </a:r>
          </a:p>
        </p:txBody>
      </p:sp>
      <p:sp>
        <p:nvSpPr>
          <p:cNvPr id="25" name="Text Placeholder 14">
            <a:extLst>
              <a:ext uri="{FF2B5EF4-FFF2-40B4-BE49-F238E27FC236}">
                <a16:creationId xmlns:a16="http://schemas.microsoft.com/office/drawing/2014/main" id="{2DD7B434-5B12-41F0-86AB-4468D0C7F98F}"/>
              </a:ext>
            </a:extLst>
          </p:cNvPr>
          <p:cNvSpPr>
            <a:spLocks noGrp="1"/>
          </p:cNvSpPr>
          <p:nvPr>
            <p:ph type="body" sz="quarter" idx="21" hasCustomPrompt="1"/>
          </p:nvPr>
        </p:nvSpPr>
        <p:spPr>
          <a:xfrm>
            <a:off x="3530790" y="2108961"/>
            <a:ext cx="824532" cy="287683"/>
          </a:xfrm>
          <a:prstGeom prst="rect">
            <a:avLst/>
          </a:prstGeom>
        </p:spPr>
        <p:txBody>
          <a:bodyPr anchor="ct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6" name="Text Placeholder 14">
            <a:extLst>
              <a:ext uri="{FF2B5EF4-FFF2-40B4-BE49-F238E27FC236}">
                <a16:creationId xmlns:a16="http://schemas.microsoft.com/office/drawing/2014/main" id="{31A22206-E7E5-4EFE-AFBB-0C2EB10899D6}"/>
              </a:ext>
            </a:extLst>
          </p:cNvPr>
          <p:cNvSpPr>
            <a:spLocks noGrp="1"/>
          </p:cNvSpPr>
          <p:nvPr>
            <p:ph type="body" sz="quarter" idx="22" hasCustomPrompt="1"/>
          </p:nvPr>
        </p:nvSpPr>
        <p:spPr>
          <a:xfrm>
            <a:off x="4729642" y="3771033"/>
            <a:ext cx="745627"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7" name="Text Placeholder 14">
            <a:extLst>
              <a:ext uri="{FF2B5EF4-FFF2-40B4-BE49-F238E27FC236}">
                <a16:creationId xmlns:a16="http://schemas.microsoft.com/office/drawing/2014/main" id="{77257480-923C-4CD9-BB05-E50A696AE8BF}"/>
              </a:ext>
            </a:extLst>
          </p:cNvPr>
          <p:cNvSpPr>
            <a:spLocks noGrp="1"/>
          </p:cNvSpPr>
          <p:nvPr>
            <p:ph type="body" sz="quarter" idx="23" hasCustomPrompt="1"/>
          </p:nvPr>
        </p:nvSpPr>
        <p:spPr>
          <a:xfrm>
            <a:off x="5904099" y="2107682"/>
            <a:ext cx="758842" cy="292044"/>
          </a:xfrm>
          <a:prstGeom prst="rect">
            <a:avLst/>
          </a:prstGeom>
        </p:spPr>
        <p:txBody>
          <a:bodyPr anchor="ct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8" name="Text Placeholder 14">
            <a:extLst>
              <a:ext uri="{FF2B5EF4-FFF2-40B4-BE49-F238E27FC236}">
                <a16:creationId xmlns:a16="http://schemas.microsoft.com/office/drawing/2014/main" id="{CA10BF3A-FFE1-4B1C-9E2F-D8200CD851BD}"/>
              </a:ext>
            </a:extLst>
          </p:cNvPr>
          <p:cNvSpPr>
            <a:spLocks noGrp="1"/>
          </p:cNvSpPr>
          <p:nvPr>
            <p:ph type="body" sz="quarter" idx="24" hasCustomPrompt="1"/>
          </p:nvPr>
        </p:nvSpPr>
        <p:spPr>
          <a:xfrm>
            <a:off x="7023857" y="3762859"/>
            <a:ext cx="784195"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36" name="Text Placeholder 14">
            <a:extLst>
              <a:ext uri="{FF2B5EF4-FFF2-40B4-BE49-F238E27FC236}">
                <a16:creationId xmlns:a16="http://schemas.microsoft.com/office/drawing/2014/main" id="{65D04BA5-9D25-4BC9-A14D-CD4D55D18318}"/>
              </a:ext>
            </a:extLst>
          </p:cNvPr>
          <p:cNvSpPr>
            <a:spLocks noGrp="1"/>
          </p:cNvSpPr>
          <p:nvPr>
            <p:ph type="body" sz="quarter" idx="25" hasCustomPrompt="1"/>
          </p:nvPr>
        </p:nvSpPr>
        <p:spPr>
          <a:xfrm>
            <a:off x="2156171" y="1257995"/>
            <a:ext cx="1331623" cy="211628"/>
          </a:xfrm>
          <a:prstGeom prst="rect">
            <a:avLst/>
          </a:prstGeom>
        </p:spPr>
        <p:txBody>
          <a:bodyPr>
            <a:noAutofit/>
          </a:bodyPr>
          <a:lstStyle>
            <a:lvl1pPr marL="0" indent="0" algn="ctr">
              <a:buNone/>
              <a:defRPr sz="1200" b="1" baseline="0">
                <a:solidFill>
                  <a:schemeClr val="tx1"/>
                </a:solidFill>
                <a:latin typeface="Proxima Nova Rg" pitchFamily="50" charset="0"/>
                <a:ea typeface="Roboto Cn" pitchFamily="2" charset="0"/>
              </a:defRPr>
            </a:lvl1pPr>
          </a:lstStyle>
          <a:p>
            <a:pPr lvl="0"/>
            <a:r>
              <a:rPr lang="en-IN" dirty="0"/>
              <a:t>Click to add text</a:t>
            </a:r>
          </a:p>
        </p:txBody>
      </p:sp>
      <p:sp>
        <p:nvSpPr>
          <p:cNvPr id="37" name="Text Placeholder 14">
            <a:extLst>
              <a:ext uri="{FF2B5EF4-FFF2-40B4-BE49-F238E27FC236}">
                <a16:creationId xmlns:a16="http://schemas.microsoft.com/office/drawing/2014/main" id="{30F45AE8-F736-4167-8925-CE6F67654B2C}"/>
              </a:ext>
            </a:extLst>
          </p:cNvPr>
          <p:cNvSpPr>
            <a:spLocks noGrp="1"/>
          </p:cNvSpPr>
          <p:nvPr>
            <p:ph type="body" sz="quarter" idx="26" hasCustomPrompt="1"/>
          </p:nvPr>
        </p:nvSpPr>
        <p:spPr>
          <a:xfrm>
            <a:off x="2156171"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8" name="Text Placeholder 14">
            <a:extLst>
              <a:ext uri="{FF2B5EF4-FFF2-40B4-BE49-F238E27FC236}">
                <a16:creationId xmlns:a16="http://schemas.microsoft.com/office/drawing/2014/main" id="{EC27E74D-2BCC-4A9A-A32F-F01EBFE03285}"/>
              </a:ext>
            </a:extLst>
          </p:cNvPr>
          <p:cNvSpPr>
            <a:spLocks noGrp="1"/>
          </p:cNvSpPr>
          <p:nvPr>
            <p:ph type="body" sz="quarter" idx="27" hasCustomPrompt="1"/>
          </p:nvPr>
        </p:nvSpPr>
        <p:spPr>
          <a:xfrm>
            <a:off x="4513908"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39" name="Text Placeholder 14">
            <a:extLst>
              <a:ext uri="{FF2B5EF4-FFF2-40B4-BE49-F238E27FC236}">
                <a16:creationId xmlns:a16="http://schemas.microsoft.com/office/drawing/2014/main" id="{1A4D5531-1318-4AA6-B70D-65F82645BEFD}"/>
              </a:ext>
            </a:extLst>
          </p:cNvPr>
          <p:cNvSpPr>
            <a:spLocks noGrp="1"/>
          </p:cNvSpPr>
          <p:nvPr>
            <p:ph type="body" sz="quarter" idx="28" hasCustomPrompt="1"/>
          </p:nvPr>
        </p:nvSpPr>
        <p:spPr>
          <a:xfrm>
            <a:off x="4513908"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0" name="Text Placeholder 14">
            <a:extLst>
              <a:ext uri="{FF2B5EF4-FFF2-40B4-BE49-F238E27FC236}">
                <a16:creationId xmlns:a16="http://schemas.microsoft.com/office/drawing/2014/main" id="{1805FF35-5027-4FDF-AF10-EF6CCF50B439}"/>
              </a:ext>
            </a:extLst>
          </p:cNvPr>
          <p:cNvSpPr>
            <a:spLocks noGrp="1"/>
          </p:cNvSpPr>
          <p:nvPr>
            <p:ph type="body" sz="quarter" idx="29" hasCustomPrompt="1"/>
          </p:nvPr>
        </p:nvSpPr>
        <p:spPr>
          <a:xfrm>
            <a:off x="6720777"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1" name="Text Placeholder 14">
            <a:extLst>
              <a:ext uri="{FF2B5EF4-FFF2-40B4-BE49-F238E27FC236}">
                <a16:creationId xmlns:a16="http://schemas.microsoft.com/office/drawing/2014/main" id="{E910801B-EBF5-4A4F-8BE2-D487AB607B55}"/>
              </a:ext>
            </a:extLst>
          </p:cNvPr>
          <p:cNvSpPr>
            <a:spLocks noGrp="1"/>
          </p:cNvSpPr>
          <p:nvPr>
            <p:ph type="body" sz="quarter" idx="30" hasCustomPrompt="1"/>
          </p:nvPr>
        </p:nvSpPr>
        <p:spPr>
          <a:xfrm>
            <a:off x="6720777"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4" name="Text Placeholder 14">
            <a:extLst>
              <a:ext uri="{FF2B5EF4-FFF2-40B4-BE49-F238E27FC236}">
                <a16:creationId xmlns:a16="http://schemas.microsoft.com/office/drawing/2014/main" id="{6D96FACC-DEBD-4C30-9736-960EB66C8355}"/>
              </a:ext>
            </a:extLst>
          </p:cNvPr>
          <p:cNvSpPr>
            <a:spLocks noGrp="1"/>
          </p:cNvSpPr>
          <p:nvPr>
            <p:ph type="body" sz="quarter" idx="31" hasCustomPrompt="1"/>
          </p:nvPr>
        </p:nvSpPr>
        <p:spPr>
          <a:xfrm>
            <a:off x="995265" y="3791876"/>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45" name="Text Placeholder 14">
            <a:extLst>
              <a:ext uri="{FF2B5EF4-FFF2-40B4-BE49-F238E27FC236}">
                <a16:creationId xmlns:a16="http://schemas.microsoft.com/office/drawing/2014/main" id="{6F3ECD85-470B-477C-94B6-B520AC4C6AA3}"/>
              </a:ext>
            </a:extLst>
          </p:cNvPr>
          <p:cNvSpPr>
            <a:spLocks noGrp="1"/>
          </p:cNvSpPr>
          <p:nvPr>
            <p:ph type="body" sz="quarter" idx="32" hasCustomPrompt="1"/>
          </p:nvPr>
        </p:nvSpPr>
        <p:spPr>
          <a:xfrm>
            <a:off x="995265" y="4057543"/>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6" name="Text Placeholder 14">
            <a:extLst>
              <a:ext uri="{FF2B5EF4-FFF2-40B4-BE49-F238E27FC236}">
                <a16:creationId xmlns:a16="http://schemas.microsoft.com/office/drawing/2014/main" id="{64A7419A-F416-412D-AE36-10A69D330D42}"/>
              </a:ext>
            </a:extLst>
          </p:cNvPr>
          <p:cNvSpPr>
            <a:spLocks noGrp="1"/>
          </p:cNvSpPr>
          <p:nvPr>
            <p:ph type="body" sz="quarter" idx="33" hasCustomPrompt="1"/>
          </p:nvPr>
        </p:nvSpPr>
        <p:spPr>
          <a:xfrm>
            <a:off x="3326285" y="3779691"/>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7" name="Text Placeholder 14">
            <a:extLst>
              <a:ext uri="{FF2B5EF4-FFF2-40B4-BE49-F238E27FC236}">
                <a16:creationId xmlns:a16="http://schemas.microsoft.com/office/drawing/2014/main" id="{33026B9B-27A1-41CB-AF97-53526EA80173}"/>
              </a:ext>
            </a:extLst>
          </p:cNvPr>
          <p:cNvSpPr>
            <a:spLocks noGrp="1"/>
          </p:cNvSpPr>
          <p:nvPr>
            <p:ph type="body" sz="quarter" idx="34" hasCustomPrompt="1"/>
          </p:nvPr>
        </p:nvSpPr>
        <p:spPr>
          <a:xfrm>
            <a:off x="3326285" y="404535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9" name="Text Placeholder 14">
            <a:extLst>
              <a:ext uri="{FF2B5EF4-FFF2-40B4-BE49-F238E27FC236}">
                <a16:creationId xmlns:a16="http://schemas.microsoft.com/office/drawing/2014/main" id="{80179867-AF61-4DC2-8F65-16B14770AAFF}"/>
              </a:ext>
            </a:extLst>
          </p:cNvPr>
          <p:cNvSpPr>
            <a:spLocks noGrp="1"/>
          </p:cNvSpPr>
          <p:nvPr>
            <p:ph type="body" sz="quarter" idx="35" hasCustomPrompt="1"/>
          </p:nvPr>
        </p:nvSpPr>
        <p:spPr>
          <a:xfrm>
            <a:off x="5599996" y="3758972"/>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50" name="Text Placeholder 14">
            <a:extLst>
              <a:ext uri="{FF2B5EF4-FFF2-40B4-BE49-F238E27FC236}">
                <a16:creationId xmlns:a16="http://schemas.microsoft.com/office/drawing/2014/main" id="{FA3CC884-D7D8-4D5F-B644-ACED67C17550}"/>
              </a:ext>
            </a:extLst>
          </p:cNvPr>
          <p:cNvSpPr>
            <a:spLocks noGrp="1"/>
          </p:cNvSpPr>
          <p:nvPr>
            <p:ph type="body" sz="quarter" idx="36" hasCustomPrompt="1"/>
          </p:nvPr>
        </p:nvSpPr>
        <p:spPr>
          <a:xfrm>
            <a:off x="5599996" y="4024639"/>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graphicFrame>
        <p:nvGraphicFramePr>
          <p:cNvPr id="30" name="Chart 29">
            <a:extLst>
              <a:ext uri="{FF2B5EF4-FFF2-40B4-BE49-F238E27FC236}">
                <a16:creationId xmlns:a16="http://schemas.microsoft.com/office/drawing/2014/main" id="{151C0A2B-4A57-46A4-8F98-07396B26767E}"/>
              </a:ext>
            </a:extLst>
          </p:cNvPr>
          <p:cNvGraphicFramePr/>
          <p:nvPr userDrawn="1">
            <p:extLst>
              <p:ext uri="{D42A27DB-BD31-4B8C-83A1-F6EECF244321}">
                <p14:modId xmlns:p14="http://schemas.microsoft.com/office/powerpoint/2010/main" val="3970304331"/>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4"/>
          </a:graphicData>
        </a:graphic>
      </p:graphicFrame>
      <p:pic>
        <p:nvPicPr>
          <p:cNvPr id="31" name="Picture 30">
            <a:extLst>
              <a:ext uri="{FF2B5EF4-FFF2-40B4-BE49-F238E27FC236}">
                <a16:creationId xmlns:a16="http://schemas.microsoft.com/office/drawing/2014/main" id="{ED242560-BD01-4A68-8F4A-1D6199AC02B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32" name="Rectangle 31">
            <a:extLst>
              <a:ext uri="{FF2B5EF4-FFF2-40B4-BE49-F238E27FC236}">
                <a16:creationId xmlns:a16="http://schemas.microsoft.com/office/drawing/2014/main" id="{4C72F021-DF5D-4842-A4F5-F4FCCC9ECC0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4" name="Title 11">
            <a:extLst>
              <a:ext uri="{FF2B5EF4-FFF2-40B4-BE49-F238E27FC236}">
                <a16:creationId xmlns:a16="http://schemas.microsoft.com/office/drawing/2014/main" id="{A6B6CAC2-7FD8-F443-AD79-FBF432563D3D}"/>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5" name="Picture 34">
            <a:extLst>
              <a:ext uri="{FF2B5EF4-FFF2-40B4-BE49-F238E27FC236}">
                <a16:creationId xmlns:a16="http://schemas.microsoft.com/office/drawing/2014/main" id="{619772B6-6B92-264B-9636-FFC4E620141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244352547"/>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Infographic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5E1E18D-3351-C242-BAA6-DD72A5C1D791}" type="datetime1">
              <a:rPr lang="en-IN" smtClean="0"/>
              <a:t>26-09-2020</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22" name="Picture 2" descr="C:\Users\diyajoseph\Desktop\New folder (3)\Infographics-01-01.png">
            <a:extLst>
              <a:ext uri="{FF2B5EF4-FFF2-40B4-BE49-F238E27FC236}">
                <a16:creationId xmlns:a16="http://schemas.microsoft.com/office/drawing/2014/main" id="{FA03FD7A-A58C-479F-A538-2007908C30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184" y="1331625"/>
            <a:ext cx="3644856" cy="3644859"/>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Text Placeholder 8">
            <a:extLst>
              <a:ext uri="{FF2B5EF4-FFF2-40B4-BE49-F238E27FC236}">
                <a16:creationId xmlns:a16="http://schemas.microsoft.com/office/drawing/2014/main" id="{08B6DFED-00C2-46D9-990A-B8235EC07F48}"/>
              </a:ext>
            </a:extLst>
          </p:cNvPr>
          <p:cNvSpPr>
            <a:spLocks noGrp="1"/>
          </p:cNvSpPr>
          <p:nvPr>
            <p:ph type="body" sz="quarter" idx="15" hasCustomPrompt="1"/>
          </p:nvPr>
        </p:nvSpPr>
        <p:spPr>
          <a:xfrm>
            <a:off x="630238" y="1347788"/>
            <a:ext cx="3182128" cy="2771775"/>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18" name="Text Placeholder 14">
            <a:extLst>
              <a:ext uri="{FF2B5EF4-FFF2-40B4-BE49-F238E27FC236}">
                <a16:creationId xmlns:a16="http://schemas.microsoft.com/office/drawing/2014/main" id="{419E86FD-334C-44F1-A086-354C94496C86}"/>
              </a:ext>
            </a:extLst>
          </p:cNvPr>
          <p:cNvSpPr>
            <a:spLocks noGrp="1"/>
          </p:cNvSpPr>
          <p:nvPr>
            <p:ph type="body" sz="quarter" idx="31" hasCustomPrompt="1"/>
          </p:nvPr>
        </p:nvSpPr>
        <p:spPr>
          <a:xfrm>
            <a:off x="6433953" y="1722104"/>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19" name="Text Placeholder 14">
            <a:extLst>
              <a:ext uri="{FF2B5EF4-FFF2-40B4-BE49-F238E27FC236}">
                <a16:creationId xmlns:a16="http://schemas.microsoft.com/office/drawing/2014/main" id="{B5960F0A-5695-442A-967D-0EE6BEE92833}"/>
              </a:ext>
            </a:extLst>
          </p:cNvPr>
          <p:cNvSpPr>
            <a:spLocks noGrp="1"/>
          </p:cNvSpPr>
          <p:nvPr>
            <p:ph type="body" sz="quarter" idx="32" hasCustomPrompt="1"/>
          </p:nvPr>
        </p:nvSpPr>
        <p:spPr>
          <a:xfrm>
            <a:off x="6433953" y="1987771"/>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21" name="Text Placeholder 14">
            <a:extLst>
              <a:ext uri="{FF2B5EF4-FFF2-40B4-BE49-F238E27FC236}">
                <a16:creationId xmlns:a16="http://schemas.microsoft.com/office/drawing/2014/main" id="{53825CE6-84FB-489D-A633-C98AF34A7D2E}"/>
              </a:ext>
            </a:extLst>
          </p:cNvPr>
          <p:cNvSpPr>
            <a:spLocks noGrp="1"/>
          </p:cNvSpPr>
          <p:nvPr>
            <p:ph type="body" sz="quarter" idx="33" hasCustomPrompt="1"/>
          </p:nvPr>
        </p:nvSpPr>
        <p:spPr>
          <a:xfrm>
            <a:off x="4628562" y="3026158"/>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28" name="Text Placeholder 14">
            <a:extLst>
              <a:ext uri="{FF2B5EF4-FFF2-40B4-BE49-F238E27FC236}">
                <a16:creationId xmlns:a16="http://schemas.microsoft.com/office/drawing/2014/main" id="{7FD9F0DE-E645-4CBE-A792-3CAF569EA7E5}"/>
              </a:ext>
            </a:extLst>
          </p:cNvPr>
          <p:cNvSpPr>
            <a:spLocks noGrp="1"/>
          </p:cNvSpPr>
          <p:nvPr>
            <p:ph type="body" sz="quarter" idx="34" hasCustomPrompt="1"/>
          </p:nvPr>
        </p:nvSpPr>
        <p:spPr>
          <a:xfrm>
            <a:off x="7003447" y="2783735"/>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0" name="Text Placeholder 14">
            <a:extLst>
              <a:ext uri="{FF2B5EF4-FFF2-40B4-BE49-F238E27FC236}">
                <a16:creationId xmlns:a16="http://schemas.microsoft.com/office/drawing/2014/main" id="{D3DAC3A5-6DED-4E2A-87C5-70094F7872F1}"/>
              </a:ext>
            </a:extLst>
          </p:cNvPr>
          <p:cNvSpPr>
            <a:spLocks noGrp="1"/>
          </p:cNvSpPr>
          <p:nvPr>
            <p:ph type="body" sz="quarter" idx="35" hasCustomPrompt="1"/>
          </p:nvPr>
        </p:nvSpPr>
        <p:spPr>
          <a:xfrm>
            <a:off x="7009593" y="3303767"/>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1" name="Text Placeholder 14">
            <a:extLst>
              <a:ext uri="{FF2B5EF4-FFF2-40B4-BE49-F238E27FC236}">
                <a16:creationId xmlns:a16="http://schemas.microsoft.com/office/drawing/2014/main" id="{7594BC44-752A-468E-89CF-9CF1C82663DD}"/>
              </a:ext>
            </a:extLst>
          </p:cNvPr>
          <p:cNvSpPr>
            <a:spLocks noGrp="1"/>
          </p:cNvSpPr>
          <p:nvPr>
            <p:ph type="body" sz="quarter" idx="36" hasCustomPrompt="1"/>
          </p:nvPr>
        </p:nvSpPr>
        <p:spPr>
          <a:xfrm>
            <a:off x="7009593" y="3569434"/>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2" name="Text Placeholder 14">
            <a:extLst>
              <a:ext uri="{FF2B5EF4-FFF2-40B4-BE49-F238E27FC236}">
                <a16:creationId xmlns:a16="http://schemas.microsoft.com/office/drawing/2014/main" id="{1C822DB8-48FD-4635-8D36-EAFE87AA2CB1}"/>
              </a:ext>
            </a:extLst>
          </p:cNvPr>
          <p:cNvSpPr>
            <a:spLocks noGrp="1"/>
          </p:cNvSpPr>
          <p:nvPr>
            <p:ph type="body" sz="quarter" idx="37" hasCustomPrompt="1"/>
          </p:nvPr>
        </p:nvSpPr>
        <p:spPr>
          <a:xfrm>
            <a:off x="6433953" y="4034311"/>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3" name="Text Placeholder 14">
            <a:extLst>
              <a:ext uri="{FF2B5EF4-FFF2-40B4-BE49-F238E27FC236}">
                <a16:creationId xmlns:a16="http://schemas.microsoft.com/office/drawing/2014/main" id="{B7AE3639-7778-4784-9158-E0E759C55E81}"/>
              </a:ext>
            </a:extLst>
          </p:cNvPr>
          <p:cNvSpPr>
            <a:spLocks noGrp="1"/>
          </p:cNvSpPr>
          <p:nvPr>
            <p:ph type="body" sz="quarter" idx="38" hasCustomPrompt="1"/>
          </p:nvPr>
        </p:nvSpPr>
        <p:spPr>
          <a:xfrm>
            <a:off x="6433953" y="429997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16" name="Text Placeholder 14">
            <a:extLst>
              <a:ext uri="{FF2B5EF4-FFF2-40B4-BE49-F238E27FC236}">
                <a16:creationId xmlns:a16="http://schemas.microsoft.com/office/drawing/2014/main" id="{419E86FD-334C-44F1-A086-354C94496C86}"/>
              </a:ext>
            </a:extLst>
          </p:cNvPr>
          <p:cNvSpPr>
            <a:spLocks noGrp="1"/>
          </p:cNvSpPr>
          <p:nvPr>
            <p:ph type="body" sz="quarter" idx="39" hasCustomPrompt="1"/>
          </p:nvPr>
        </p:nvSpPr>
        <p:spPr>
          <a:xfrm>
            <a:off x="7001132" y="2524953"/>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20" name="Rectangle 19">
            <a:extLst>
              <a:ext uri="{FF2B5EF4-FFF2-40B4-BE49-F238E27FC236}">
                <a16:creationId xmlns:a16="http://schemas.microsoft.com/office/drawing/2014/main" id="{DD8BA2B7-46B3-2F46-9772-0ECF22B2F2F6}"/>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5" name="Picture 24">
            <a:extLst>
              <a:ext uri="{FF2B5EF4-FFF2-40B4-BE49-F238E27FC236}">
                <a16:creationId xmlns:a16="http://schemas.microsoft.com/office/drawing/2014/main" id="{AE39B130-38D3-A742-A8F5-73D2F2F46D8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403865682"/>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849" userDrawn="1">
          <p15:clr>
            <a:srgbClr val="FBAE40"/>
          </p15:clr>
        </p15:guide>
        <p15:guide id="7" orient="horz" pos="2663" userDrawn="1">
          <p15:clr>
            <a:srgbClr val="FBAE40"/>
          </p15:clr>
        </p15:guide>
        <p15:guide id="8" pos="25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Infographic 3">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F3FE410-33A2-CB47-8127-299FF22D1A22}" type="datetime1">
              <a:rPr lang="en-IN" smtClean="0"/>
              <a:t>26-09-2020</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47" name="Text Placeholder 14">
            <a:extLst>
              <a:ext uri="{FF2B5EF4-FFF2-40B4-BE49-F238E27FC236}">
                <a16:creationId xmlns:a16="http://schemas.microsoft.com/office/drawing/2014/main" id="{DC8C25AD-7C19-4C18-A993-06FFDA46ADB5}"/>
              </a:ext>
            </a:extLst>
          </p:cNvPr>
          <p:cNvSpPr>
            <a:spLocks noGrp="1"/>
          </p:cNvSpPr>
          <p:nvPr>
            <p:ph type="body" sz="quarter" idx="31" hasCustomPrompt="1"/>
          </p:nvPr>
        </p:nvSpPr>
        <p:spPr>
          <a:xfrm>
            <a:off x="2184783" y="1316876"/>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74" name="Text Placeholder 14">
            <a:extLst>
              <a:ext uri="{FF2B5EF4-FFF2-40B4-BE49-F238E27FC236}">
                <a16:creationId xmlns:a16="http://schemas.microsoft.com/office/drawing/2014/main" id="{21DADB31-D90F-41C1-9CC5-B11089520AFA}"/>
              </a:ext>
            </a:extLst>
          </p:cNvPr>
          <p:cNvSpPr>
            <a:spLocks noGrp="1"/>
          </p:cNvSpPr>
          <p:nvPr>
            <p:ph type="body" sz="quarter" idx="32" hasCustomPrompt="1"/>
          </p:nvPr>
        </p:nvSpPr>
        <p:spPr>
          <a:xfrm>
            <a:off x="2184783" y="1496505"/>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5" name="Text Placeholder 14">
            <a:extLst>
              <a:ext uri="{FF2B5EF4-FFF2-40B4-BE49-F238E27FC236}">
                <a16:creationId xmlns:a16="http://schemas.microsoft.com/office/drawing/2014/main" id="{2C73A256-D81A-42F8-B095-C98ACFE2B071}"/>
              </a:ext>
            </a:extLst>
          </p:cNvPr>
          <p:cNvSpPr>
            <a:spLocks noGrp="1"/>
          </p:cNvSpPr>
          <p:nvPr>
            <p:ph type="body" sz="quarter" idx="33" hasCustomPrompt="1"/>
          </p:nvPr>
        </p:nvSpPr>
        <p:spPr>
          <a:xfrm>
            <a:off x="2184783" y="1708544"/>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01</a:t>
            </a:r>
          </a:p>
        </p:txBody>
      </p:sp>
      <p:sp>
        <p:nvSpPr>
          <p:cNvPr id="76" name="Text Placeholder 14">
            <a:extLst>
              <a:ext uri="{FF2B5EF4-FFF2-40B4-BE49-F238E27FC236}">
                <a16:creationId xmlns:a16="http://schemas.microsoft.com/office/drawing/2014/main" id="{ADA465FE-01D4-4112-9587-CFA33EA7FCE3}"/>
              </a:ext>
            </a:extLst>
          </p:cNvPr>
          <p:cNvSpPr>
            <a:spLocks noGrp="1"/>
          </p:cNvSpPr>
          <p:nvPr>
            <p:ph type="body" sz="quarter" idx="34" hasCustomPrompt="1"/>
          </p:nvPr>
        </p:nvSpPr>
        <p:spPr>
          <a:xfrm>
            <a:off x="1648313" y="2160534"/>
            <a:ext cx="1331623" cy="148163"/>
          </a:xfrm>
          <a:prstGeom prst="rect">
            <a:avLst/>
          </a:prstGeom>
        </p:spPr>
        <p:txBody>
          <a:bodyPr anchor="ctr">
            <a:noAutofit/>
          </a:bodyPr>
          <a:lstStyle>
            <a:lvl1pPr marL="0" indent="0" algn="ctr">
              <a:buNone/>
              <a:defRPr sz="1000" b="1" baseline="0">
                <a:solidFill>
                  <a:schemeClr val="tx1"/>
                </a:solidFill>
                <a:latin typeface="Proxima Nova Rg" pitchFamily="50" charset="0"/>
                <a:ea typeface="Roboto Cn" pitchFamily="2" charset="0"/>
              </a:defRPr>
            </a:lvl1pPr>
          </a:lstStyle>
          <a:p>
            <a:pPr lvl="0"/>
            <a:r>
              <a:rPr lang="en-IN" dirty="0"/>
              <a:t>Click to add text</a:t>
            </a:r>
          </a:p>
        </p:txBody>
      </p:sp>
      <p:sp>
        <p:nvSpPr>
          <p:cNvPr id="77" name="Text Placeholder 14">
            <a:extLst>
              <a:ext uri="{FF2B5EF4-FFF2-40B4-BE49-F238E27FC236}">
                <a16:creationId xmlns:a16="http://schemas.microsoft.com/office/drawing/2014/main" id="{F7A48190-8BF9-4046-9C82-9306B982DBA6}"/>
              </a:ext>
            </a:extLst>
          </p:cNvPr>
          <p:cNvSpPr>
            <a:spLocks noGrp="1"/>
          </p:cNvSpPr>
          <p:nvPr>
            <p:ph type="body" sz="quarter" idx="35" hasCustomPrompt="1"/>
          </p:nvPr>
        </p:nvSpPr>
        <p:spPr>
          <a:xfrm>
            <a:off x="1648313" y="234016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8" name="Text Placeholder 14">
            <a:extLst>
              <a:ext uri="{FF2B5EF4-FFF2-40B4-BE49-F238E27FC236}">
                <a16:creationId xmlns:a16="http://schemas.microsoft.com/office/drawing/2014/main" id="{FD64CCC6-9C29-45BD-9D77-D0859CF04D6A}"/>
              </a:ext>
            </a:extLst>
          </p:cNvPr>
          <p:cNvSpPr>
            <a:spLocks noGrp="1"/>
          </p:cNvSpPr>
          <p:nvPr>
            <p:ph type="body" sz="quarter" idx="36" hasCustomPrompt="1"/>
          </p:nvPr>
        </p:nvSpPr>
        <p:spPr>
          <a:xfrm>
            <a:off x="1648313" y="255220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02</a:t>
            </a:r>
          </a:p>
        </p:txBody>
      </p:sp>
      <p:sp>
        <p:nvSpPr>
          <p:cNvPr id="79" name="Text Placeholder 14">
            <a:extLst>
              <a:ext uri="{FF2B5EF4-FFF2-40B4-BE49-F238E27FC236}">
                <a16:creationId xmlns:a16="http://schemas.microsoft.com/office/drawing/2014/main" id="{4B059615-57EE-4D0A-B36F-C74AB1034811}"/>
              </a:ext>
            </a:extLst>
          </p:cNvPr>
          <p:cNvSpPr>
            <a:spLocks noGrp="1"/>
          </p:cNvSpPr>
          <p:nvPr>
            <p:ph type="body" sz="quarter" idx="37" hasCustomPrompt="1"/>
          </p:nvPr>
        </p:nvSpPr>
        <p:spPr>
          <a:xfrm>
            <a:off x="1670695" y="3113991"/>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80" name="Text Placeholder 14">
            <a:extLst>
              <a:ext uri="{FF2B5EF4-FFF2-40B4-BE49-F238E27FC236}">
                <a16:creationId xmlns:a16="http://schemas.microsoft.com/office/drawing/2014/main" id="{913659FF-7BB5-4A8B-835B-404E162E1446}"/>
              </a:ext>
            </a:extLst>
          </p:cNvPr>
          <p:cNvSpPr>
            <a:spLocks noGrp="1"/>
          </p:cNvSpPr>
          <p:nvPr>
            <p:ph type="body" sz="quarter" idx="38" hasCustomPrompt="1"/>
          </p:nvPr>
        </p:nvSpPr>
        <p:spPr>
          <a:xfrm>
            <a:off x="1670695" y="3293620"/>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1" name="Text Placeholder 14">
            <a:extLst>
              <a:ext uri="{FF2B5EF4-FFF2-40B4-BE49-F238E27FC236}">
                <a16:creationId xmlns:a16="http://schemas.microsoft.com/office/drawing/2014/main" id="{DE3AFECD-C213-48FE-896B-CD329FBB2351}"/>
              </a:ext>
            </a:extLst>
          </p:cNvPr>
          <p:cNvSpPr>
            <a:spLocks noGrp="1"/>
          </p:cNvSpPr>
          <p:nvPr>
            <p:ph type="body" sz="quarter" idx="39" hasCustomPrompt="1"/>
          </p:nvPr>
        </p:nvSpPr>
        <p:spPr>
          <a:xfrm>
            <a:off x="1670695" y="3505659"/>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03</a:t>
            </a:r>
          </a:p>
        </p:txBody>
      </p:sp>
      <p:sp>
        <p:nvSpPr>
          <p:cNvPr id="82" name="Text Placeholder 14">
            <a:extLst>
              <a:ext uri="{FF2B5EF4-FFF2-40B4-BE49-F238E27FC236}">
                <a16:creationId xmlns:a16="http://schemas.microsoft.com/office/drawing/2014/main" id="{FADCE75D-D06D-4084-AD7E-2A226C6D17B3}"/>
              </a:ext>
            </a:extLst>
          </p:cNvPr>
          <p:cNvSpPr>
            <a:spLocks noGrp="1"/>
          </p:cNvSpPr>
          <p:nvPr>
            <p:ph type="body" sz="quarter" idx="40" hasCustomPrompt="1"/>
          </p:nvPr>
        </p:nvSpPr>
        <p:spPr>
          <a:xfrm>
            <a:off x="2154251" y="3833167"/>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3" name="Text Placeholder 14">
            <a:extLst>
              <a:ext uri="{FF2B5EF4-FFF2-40B4-BE49-F238E27FC236}">
                <a16:creationId xmlns:a16="http://schemas.microsoft.com/office/drawing/2014/main" id="{A7E1D4B6-E9BF-495F-96A2-6679C7BE999F}"/>
              </a:ext>
            </a:extLst>
          </p:cNvPr>
          <p:cNvSpPr>
            <a:spLocks noGrp="1"/>
          </p:cNvSpPr>
          <p:nvPr>
            <p:ph type="body" sz="quarter" idx="41" hasCustomPrompt="1"/>
          </p:nvPr>
        </p:nvSpPr>
        <p:spPr>
          <a:xfrm>
            <a:off x="2154251" y="4012796"/>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4" name="Text Placeholder 14">
            <a:extLst>
              <a:ext uri="{FF2B5EF4-FFF2-40B4-BE49-F238E27FC236}">
                <a16:creationId xmlns:a16="http://schemas.microsoft.com/office/drawing/2014/main" id="{ACCD4715-83DF-4CC9-9CBD-B67C04716E46}"/>
              </a:ext>
            </a:extLst>
          </p:cNvPr>
          <p:cNvSpPr>
            <a:spLocks noGrp="1"/>
          </p:cNvSpPr>
          <p:nvPr>
            <p:ph type="body" sz="quarter" idx="42" hasCustomPrompt="1"/>
          </p:nvPr>
        </p:nvSpPr>
        <p:spPr>
          <a:xfrm>
            <a:off x="2154251" y="4224835"/>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04</a:t>
            </a:r>
          </a:p>
        </p:txBody>
      </p:sp>
      <p:sp>
        <p:nvSpPr>
          <p:cNvPr id="85" name="Text Placeholder 14">
            <a:extLst>
              <a:ext uri="{FF2B5EF4-FFF2-40B4-BE49-F238E27FC236}">
                <a16:creationId xmlns:a16="http://schemas.microsoft.com/office/drawing/2014/main" id="{22F2B4EF-48F6-4037-91C4-3FDD8CB69813}"/>
              </a:ext>
            </a:extLst>
          </p:cNvPr>
          <p:cNvSpPr>
            <a:spLocks noGrp="1"/>
          </p:cNvSpPr>
          <p:nvPr>
            <p:ph type="body" sz="quarter" idx="43" hasCustomPrompt="1"/>
          </p:nvPr>
        </p:nvSpPr>
        <p:spPr>
          <a:xfrm>
            <a:off x="5711844" y="1274684"/>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6" name="Text Placeholder 14">
            <a:extLst>
              <a:ext uri="{FF2B5EF4-FFF2-40B4-BE49-F238E27FC236}">
                <a16:creationId xmlns:a16="http://schemas.microsoft.com/office/drawing/2014/main" id="{7163FACB-F4E2-4BC8-8117-EF44B8EE99ED}"/>
              </a:ext>
            </a:extLst>
          </p:cNvPr>
          <p:cNvSpPr>
            <a:spLocks noGrp="1"/>
          </p:cNvSpPr>
          <p:nvPr>
            <p:ph type="body" sz="quarter" idx="44" hasCustomPrompt="1"/>
          </p:nvPr>
        </p:nvSpPr>
        <p:spPr>
          <a:xfrm>
            <a:off x="5711844" y="145431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7" name="Text Placeholder 14">
            <a:extLst>
              <a:ext uri="{FF2B5EF4-FFF2-40B4-BE49-F238E27FC236}">
                <a16:creationId xmlns:a16="http://schemas.microsoft.com/office/drawing/2014/main" id="{2EB2A85A-8907-46AF-BFA6-781EFE0A976F}"/>
              </a:ext>
            </a:extLst>
          </p:cNvPr>
          <p:cNvSpPr>
            <a:spLocks noGrp="1"/>
          </p:cNvSpPr>
          <p:nvPr>
            <p:ph type="body" sz="quarter" idx="45" hasCustomPrompt="1"/>
          </p:nvPr>
        </p:nvSpPr>
        <p:spPr>
          <a:xfrm>
            <a:off x="5711844" y="166635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05</a:t>
            </a:r>
          </a:p>
        </p:txBody>
      </p:sp>
      <p:sp>
        <p:nvSpPr>
          <p:cNvPr id="91" name="Text Placeholder 14">
            <a:extLst>
              <a:ext uri="{FF2B5EF4-FFF2-40B4-BE49-F238E27FC236}">
                <a16:creationId xmlns:a16="http://schemas.microsoft.com/office/drawing/2014/main" id="{ED53CF1A-5776-4A45-8AAC-C52030D97F7E}"/>
              </a:ext>
            </a:extLst>
          </p:cNvPr>
          <p:cNvSpPr>
            <a:spLocks noGrp="1"/>
          </p:cNvSpPr>
          <p:nvPr>
            <p:ph type="body" sz="quarter" idx="46" hasCustomPrompt="1"/>
          </p:nvPr>
        </p:nvSpPr>
        <p:spPr>
          <a:xfrm>
            <a:off x="6247590" y="2081713"/>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2" name="Text Placeholder 14">
            <a:extLst>
              <a:ext uri="{FF2B5EF4-FFF2-40B4-BE49-F238E27FC236}">
                <a16:creationId xmlns:a16="http://schemas.microsoft.com/office/drawing/2014/main" id="{396FF3A9-ACBC-4245-86AC-6F8A0ABAEC5B}"/>
              </a:ext>
            </a:extLst>
          </p:cNvPr>
          <p:cNvSpPr>
            <a:spLocks noGrp="1"/>
          </p:cNvSpPr>
          <p:nvPr>
            <p:ph type="body" sz="quarter" idx="47" hasCustomPrompt="1"/>
          </p:nvPr>
        </p:nvSpPr>
        <p:spPr>
          <a:xfrm>
            <a:off x="6247590" y="2261342"/>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3" name="Text Placeholder 14">
            <a:extLst>
              <a:ext uri="{FF2B5EF4-FFF2-40B4-BE49-F238E27FC236}">
                <a16:creationId xmlns:a16="http://schemas.microsoft.com/office/drawing/2014/main" id="{0F63F29D-2FAA-412F-99C1-93879660E73C}"/>
              </a:ext>
            </a:extLst>
          </p:cNvPr>
          <p:cNvSpPr>
            <a:spLocks noGrp="1"/>
          </p:cNvSpPr>
          <p:nvPr>
            <p:ph type="body" sz="quarter" idx="48" hasCustomPrompt="1"/>
          </p:nvPr>
        </p:nvSpPr>
        <p:spPr>
          <a:xfrm>
            <a:off x="6247590" y="2473381"/>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06</a:t>
            </a:r>
          </a:p>
        </p:txBody>
      </p:sp>
      <p:sp>
        <p:nvSpPr>
          <p:cNvPr id="94" name="Text Placeholder 14">
            <a:extLst>
              <a:ext uri="{FF2B5EF4-FFF2-40B4-BE49-F238E27FC236}">
                <a16:creationId xmlns:a16="http://schemas.microsoft.com/office/drawing/2014/main" id="{78A150EE-40B7-44FD-A09A-03CAE88E2421}"/>
              </a:ext>
            </a:extLst>
          </p:cNvPr>
          <p:cNvSpPr>
            <a:spLocks noGrp="1"/>
          </p:cNvSpPr>
          <p:nvPr>
            <p:ph type="body" sz="quarter" idx="49" hasCustomPrompt="1"/>
          </p:nvPr>
        </p:nvSpPr>
        <p:spPr>
          <a:xfrm>
            <a:off x="6247590" y="3009669"/>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95" name="Text Placeholder 14">
            <a:extLst>
              <a:ext uri="{FF2B5EF4-FFF2-40B4-BE49-F238E27FC236}">
                <a16:creationId xmlns:a16="http://schemas.microsoft.com/office/drawing/2014/main" id="{B494192B-BA24-41E2-974A-8FBA573DEA57}"/>
              </a:ext>
            </a:extLst>
          </p:cNvPr>
          <p:cNvSpPr>
            <a:spLocks noGrp="1"/>
          </p:cNvSpPr>
          <p:nvPr>
            <p:ph type="body" sz="quarter" idx="50" hasCustomPrompt="1"/>
          </p:nvPr>
        </p:nvSpPr>
        <p:spPr>
          <a:xfrm>
            <a:off x="6247590" y="3189298"/>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6" name="Text Placeholder 14">
            <a:extLst>
              <a:ext uri="{FF2B5EF4-FFF2-40B4-BE49-F238E27FC236}">
                <a16:creationId xmlns:a16="http://schemas.microsoft.com/office/drawing/2014/main" id="{C1C2EAB0-AC94-4977-AC85-8154DC994D53}"/>
              </a:ext>
            </a:extLst>
          </p:cNvPr>
          <p:cNvSpPr>
            <a:spLocks noGrp="1"/>
          </p:cNvSpPr>
          <p:nvPr>
            <p:ph type="body" sz="quarter" idx="51" hasCustomPrompt="1"/>
          </p:nvPr>
        </p:nvSpPr>
        <p:spPr>
          <a:xfrm>
            <a:off x="6247590" y="3401337"/>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07</a:t>
            </a:r>
          </a:p>
        </p:txBody>
      </p:sp>
      <p:sp>
        <p:nvSpPr>
          <p:cNvPr id="97" name="Text Placeholder 14">
            <a:extLst>
              <a:ext uri="{FF2B5EF4-FFF2-40B4-BE49-F238E27FC236}">
                <a16:creationId xmlns:a16="http://schemas.microsoft.com/office/drawing/2014/main" id="{C3F07C42-EA4D-48B8-BCBE-C242F0E27DF0}"/>
              </a:ext>
            </a:extLst>
          </p:cNvPr>
          <p:cNvSpPr>
            <a:spLocks noGrp="1"/>
          </p:cNvSpPr>
          <p:nvPr>
            <p:ph type="body" sz="quarter" idx="52" hasCustomPrompt="1"/>
          </p:nvPr>
        </p:nvSpPr>
        <p:spPr>
          <a:xfrm>
            <a:off x="5911033" y="3827718"/>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8" name="Text Placeholder 14">
            <a:extLst>
              <a:ext uri="{FF2B5EF4-FFF2-40B4-BE49-F238E27FC236}">
                <a16:creationId xmlns:a16="http://schemas.microsoft.com/office/drawing/2014/main" id="{AD904902-E1AA-456C-AB4B-C747D867E55D}"/>
              </a:ext>
            </a:extLst>
          </p:cNvPr>
          <p:cNvSpPr>
            <a:spLocks noGrp="1"/>
          </p:cNvSpPr>
          <p:nvPr>
            <p:ph type="body" sz="quarter" idx="53" hasCustomPrompt="1"/>
          </p:nvPr>
        </p:nvSpPr>
        <p:spPr>
          <a:xfrm>
            <a:off x="5911033" y="4007347"/>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9" name="Text Placeholder 14">
            <a:extLst>
              <a:ext uri="{FF2B5EF4-FFF2-40B4-BE49-F238E27FC236}">
                <a16:creationId xmlns:a16="http://schemas.microsoft.com/office/drawing/2014/main" id="{48698DEC-044E-4A63-9E51-D6C9F437B4C9}"/>
              </a:ext>
            </a:extLst>
          </p:cNvPr>
          <p:cNvSpPr>
            <a:spLocks noGrp="1"/>
          </p:cNvSpPr>
          <p:nvPr>
            <p:ph type="body" sz="quarter" idx="54" hasCustomPrompt="1"/>
          </p:nvPr>
        </p:nvSpPr>
        <p:spPr>
          <a:xfrm>
            <a:off x="5911033" y="4219386"/>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08</a:t>
            </a:r>
          </a:p>
        </p:txBody>
      </p:sp>
      <p:grpSp>
        <p:nvGrpSpPr>
          <p:cNvPr id="124" name="Group 123">
            <a:extLst>
              <a:ext uri="{FF2B5EF4-FFF2-40B4-BE49-F238E27FC236}">
                <a16:creationId xmlns:a16="http://schemas.microsoft.com/office/drawing/2014/main" id="{589A8122-AC80-40E3-96D5-121CDADFA065}"/>
              </a:ext>
            </a:extLst>
          </p:cNvPr>
          <p:cNvGrpSpPr/>
          <p:nvPr userDrawn="1"/>
        </p:nvGrpSpPr>
        <p:grpSpPr>
          <a:xfrm>
            <a:off x="3064089" y="1322496"/>
            <a:ext cx="3130304" cy="3130304"/>
            <a:chOff x="1725851" y="197234"/>
            <a:chExt cx="4799362" cy="4799363"/>
          </a:xfrm>
          <a:scene3d>
            <a:camera prst="orthographicFront">
              <a:rot lat="0" lon="0" rev="20399999"/>
            </a:camera>
            <a:lightRig rig="threePt" dir="t"/>
          </a:scene3d>
        </p:grpSpPr>
        <p:sp>
          <p:nvSpPr>
            <p:cNvPr id="125" name="Block Arc 124">
              <a:extLst>
                <a:ext uri="{FF2B5EF4-FFF2-40B4-BE49-F238E27FC236}">
                  <a16:creationId xmlns:a16="http://schemas.microsoft.com/office/drawing/2014/main" id="{8B4773C0-C0D3-47BC-9DA6-7814B27EBD87}"/>
                </a:ext>
              </a:extLst>
            </p:cNvPr>
            <p:cNvSpPr/>
            <p:nvPr/>
          </p:nvSpPr>
          <p:spPr>
            <a:xfrm>
              <a:off x="2160294" y="631678"/>
              <a:ext cx="3930473" cy="3930474"/>
            </a:xfrm>
            <a:prstGeom prst="blockArc">
              <a:avLst>
                <a:gd name="adj1" fmla="val 13500000"/>
                <a:gd name="adj2" fmla="val 162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6" name="Block Arc 125">
              <a:extLst>
                <a:ext uri="{FF2B5EF4-FFF2-40B4-BE49-F238E27FC236}">
                  <a16:creationId xmlns:a16="http://schemas.microsoft.com/office/drawing/2014/main" id="{A81445D2-307B-4915-BE35-A0690B118478}"/>
                </a:ext>
              </a:extLst>
            </p:cNvPr>
            <p:cNvSpPr/>
            <p:nvPr/>
          </p:nvSpPr>
          <p:spPr>
            <a:xfrm>
              <a:off x="2160294" y="631678"/>
              <a:ext cx="3930473" cy="3930474"/>
            </a:xfrm>
            <a:prstGeom prst="blockArc">
              <a:avLst>
                <a:gd name="adj1" fmla="val 10800000"/>
                <a:gd name="adj2" fmla="val 13500000"/>
                <a:gd name="adj3" fmla="val 3430"/>
              </a:avLst>
            </a:prstGeom>
            <a:solidFill>
              <a:srgbClr val="9D9D9D"/>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7" name="Block Arc 126">
              <a:extLst>
                <a:ext uri="{FF2B5EF4-FFF2-40B4-BE49-F238E27FC236}">
                  <a16:creationId xmlns:a16="http://schemas.microsoft.com/office/drawing/2014/main" id="{040C25AE-24BA-45E6-A8BE-C902EA93A1E9}"/>
                </a:ext>
              </a:extLst>
            </p:cNvPr>
            <p:cNvSpPr/>
            <p:nvPr/>
          </p:nvSpPr>
          <p:spPr>
            <a:xfrm>
              <a:off x="2160294" y="631678"/>
              <a:ext cx="3930473" cy="3930474"/>
            </a:xfrm>
            <a:prstGeom prst="blockArc">
              <a:avLst>
                <a:gd name="adj1" fmla="val 8100000"/>
                <a:gd name="adj2" fmla="val 10800000"/>
                <a:gd name="adj3" fmla="val 3430"/>
              </a:avLst>
            </a:prstGeom>
            <a:solidFill>
              <a:schemeClr val="tx1"/>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8" name="Block Arc 127">
              <a:extLst>
                <a:ext uri="{FF2B5EF4-FFF2-40B4-BE49-F238E27FC236}">
                  <a16:creationId xmlns:a16="http://schemas.microsoft.com/office/drawing/2014/main" id="{5A9F5B74-98C4-4013-9696-A987424E2AA7}"/>
                </a:ext>
              </a:extLst>
            </p:cNvPr>
            <p:cNvSpPr/>
            <p:nvPr/>
          </p:nvSpPr>
          <p:spPr>
            <a:xfrm>
              <a:off x="2160294" y="631678"/>
              <a:ext cx="3930473" cy="3930474"/>
            </a:xfrm>
            <a:prstGeom prst="blockArc">
              <a:avLst>
                <a:gd name="adj1" fmla="val 5400000"/>
                <a:gd name="adj2" fmla="val 8100000"/>
                <a:gd name="adj3" fmla="val 3430"/>
              </a:avLst>
            </a:prstGeom>
            <a:solidFill>
              <a:srgbClr val="B4B4B4"/>
            </a:solidFill>
            <a:ln>
              <a:solidFill>
                <a:srgbClr val="A8A8A8"/>
              </a:solidFill>
            </a:ln>
            <a:scene3d>
              <a:camera prst="orthographicFront">
                <a:rot lat="0" lon="0" rev="20399999"/>
              </a:camera>
              <a:lightRig rig="threePt" dir="t"/>
            </a:scene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IN" dirty="0"/>
            </a:p>
          </p:txBody>
        </p:sp>
        <p:sp>
          <p:nvSpPr>
            <p:cNvPr id="129" name="Block Arc 128">
              <a:extLst>
                <a:ext uri="{FF2B5EF4-FFF2-40B4-BE49-F238E27FC236}">
                  <a16:creationId xmlns:a16="http://schemas.microsoft.com/office/drawing/2014/main" id="{BAC0A140-1667-4633-9DE6-FC1D5F8BB363}"/>
                </a:ext>
              </a:extLst>
            </p:cNvPr>
            <p:cNvSpPr/>
            <p:nvPr/>
          </p:nvSpPr>
          <p:spPr>
            <a:xfrm>
              <a:off x="2160294" y="631678"/>
              <a:ext cx="3930473" cy="3930474"/>
            </a:xfrm>
            <a:prstGeom prst="blockArc">
              <a:avLst>
                <a:gd name="adj1" fmla="val 2700000"/>
                <a:gd name="adj2" fmla="val 54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0" name="Block Arc 129">
              <a:extLst>
                <a:ext uri="{FF2B5EF4-FFF2-40B4-BE49-F238E27FC236}">
                  <a16:creationId xmlns:a16="http://schemas.microsoft.com/office/drawing/2014/main" id="{CFC036EC-2AE3-45D4-ADE2-396AC55ADFB8}"/>
                </a:ext>
              </a:extLst>
            </p:cNvPr>
            <p:cNvSpPr/>
            <p:nvPr/>
          </p:nvSpPr>
          <p:spPr>
            <a:xfrm>
              <a:off x="2160294" y="631678"/>
              <a:ext cx="3930473" cy="3930474"/>
            </a:xfrm>
            <a:prstGeom prst="blockArc">
              <a:avLst>
                <a:gd name="adj1" fmla="val 0"/>
                <a:gd name="adj2" fmla="val 27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1" name="Block Arc 130">
              <a:extLst>
                <a:ext uri="{FF2B5EF4-FFF2-40B4-BE49-F238E27FC236}">
                  <a16:creationId xmlns:a16="http://schemas.microsoft.com/office/drawing/2014/main" id="{111D4FF4-3487-4B26-A5FB-4442CCE5AA67}"/>
                </a:ext>
              </a:extLst>
            </p:cNvPr>
            <p:cNvSpPr/>
            <p:nvPr/>
          </p:nvSpPr>
          <p:spPr>
            <a:xfrm>
              <a:off x="2160294" y="631678"/>
              <a:ext cx="3930473" cy="3930474"/>
            </a:xfrm>
            <a:prstGeom prst="blockArc">
              <a:avLst>
                <a:gd name="adj1" fmla="val 18900000"/>
                <a:gd name="adj2" fmla="val 0"/>
                <a:gd name="adj3" fmla="val 3430"/>
              </a:avLst>
            </a:prstGeom>
            <a:solidFill>
              <a:srgbClr val="CCCCCC"/>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2" name="Block Arc 131">
              <a:extLst>
                <a:ext uri="{FF2B5EF4-FFF2-40B4-BE49-F238E27FC236}">
                  <a16:creationId xmlns:a16="http://schemas.microsoft.com/office/drawing/2014/main" id="{B0D772E5-AFBD-4B14-9B45-D8C082D21DD1}"/>
                </a:ext>
              </a:extLst>
            </p:cNvPr>
            <p:cNvSpPr/>
            <p:nvPr/>
          </p:nvSpPr>
          <p:spPr>
            <a:xfrm>
              <a:off x="2160294" y="631678"/>
              <a:ext cx="3930473" cy="3930474"/>
            </a:xfrm>
            <a:prstGeom prst="blockArc">
              <a:avLst>
                <a:gd name="adj1" fmla="val 16200000"/>
                <a:gd name="adj2" fmla="val 189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3" name="Freeform 31">
              <a:extLst>
                <a:ext uri="{FF2B5EF4-FFF2-40B4-BE49-F238E27FC236}">
                  <a16:creationId xmlns:a16="http://schemas.microsoft.com/office/drawing/2014/main" id="{84D681CB-D86E-4756-B454-2375714DDCEE}"/>
                </a:ext>
              </a:extLst>
            </p:cNvPr>
            <p:cNvSpPr/>
            <p:nvPr/>
          </p:nvSpPr>
          <p:spPr>
            <a:xfrm>
              <a:off x="3128723" y="1600108"/>
              <a:ext cx="1993614" cy="1993614"/>
            </a:xfrm>
            <a:custGeom>
              <a:avLst/>
              <a:gdLst>
                <a:gd name="connsiteX0" fmla="*/ 0 w 1993614"/>
                <a:gd name="connsiteY0" fmla="*/ 996807 h 1993614"/>
                <a:gd name="connsiteX1" fmla="*/ 996807 w 1993614"/>
                <a:gd name="connsiteY1" fmla="*/ 0 h 1993614"/>
                <a:gd name="connsiteX2" fmla="*/ 1993614 w 1993614"/>
                <a:gd name="connsiteY2" fmla="*/ 996807 h 1993614"/>
                <a:gd name="connsiteX3" fmla="*/ 996807 w 1993614"/>
                <a:gd name="connsiteY3" fmla="*/ 1993614 h 1993614"/>
                <a:gd name="connsiteX4" fmla="*/ 0 w 1993614"/>
                <a:gd name="connsiteY4" fmla="*/ 996807 h 1993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614" h="1993614">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a:solidFill>
                <a:srgbClr val="4C4C4C"/>
              </a:solidFill>
            </a:ln>
            <a:effectLst>
              <a:outerShdw blurRad="50800" dist="38100" dir="8100000" algn="tr" rotWithShape="0">
                <a:prstClr val="black">
                  <a:alpha val="40000"/>
                </a:prstClr>
              </a:outerShdw>
            </a:effectLst>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07198" tIns="307198" rIns="307198" bIns="307198" numCol="1" spcCol="1270" anchor="ctr" anchorCtr="0">
              <a:noAutofit/>
            </a:bodyPr>
            <a:lstStyle/>
            <a:p>
              <a:pPr lvl="0" algn="ctr" defTabSz="533400">
                <a:lnSpc>
                  <a:spcPct val="90000"/>
                </a:lnSpc>
                <a:spcBef>
                  <a:spcPct val="0"/>
                </a:spcBef>
                <a:spcAft>
                  <a:spcPct val="35000"/>
                </a:spcAft>
              </a:pPr>
              <a:endParaRPr lang="en-IN" sz="1200" kern="1200" dirty="0">
                <a:solidFill>
                  <a:srgbClr val="4C4C4C"/>
                </a:solidFill>
                <a:latin typeface="Roboto Cn" pitchFamily="2" charset="0"/>
                <a:ea typeface="Roboto Cn" pitchFamily="2" charset="0"/>
              </a:endParaRPr>
            </a:p>
          </p:txBody>
        </p:sp>
        <p:sp>
          <p:nvSpPr>
            <p:cNvPr id="134" name="Freeform 32">
              <a:extLst>
                <a:ext uri="{FF2B5EF4-FFF2-40B4-BE49-F238E27FC236}">
                  <a16:creationId xmlns:a16="http://schemas.microsoft.com/office/drawing/2014/main" id="{4B372692-F430-416D-8354-7E20E10DACB2}"/>
                </a:ext>
              </a:extLst>
            </p:cNvPr>
            <p:cNvSpPr/>
            <p:nvPr/>
          </p:nvSpPr>
          <p:spPr>
            <a:xfrm>
              <a:off x="3657379" y="19723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5" name="Freeform 33">
              <a:extLst>
                <a:ext uri="{FF2B5EF4-FFF2-40B4-BE49-F238E27FC236}">
                  <a16:creationId xmlns:a16="http://schemas.microsoft.com/office/drawing/2014/main" id="{AA766CEF-78FC-4437-B612-CE45C199F0F1}"/>
                </a:ext>
              </a:extLst>
            </p:cNvPr>
            <p:cNvSpPr/>
            <p:nvPr/>
          </p:nvSpPr>
          <p:spPr>
            <a:xfrm>
              <a:off x="5023178" y="762966"/>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CCCCCC"/>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6" name="Freeform 34">
              <a:extLst>
                <a:ext uri="{FF2B5EF4-FFF2-40B4-BE49-F238E27FC236}">
                  <a16:creationId xmlns:a16="http://schemas.microsoft.com/office/drawing/2014/main" id="{D3187795-3A1A-4663-A396-492CCC07CB57}"/>
                </a:ext>
              </a:extLst>
            </p:cNvPr>
            <p:cNvSpPr/>
            <p:nvPr/>
          </p:nvSpPr>
          <p:spPr>
            <a:xfrm>
              <a:off x="558891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7" name="Freeform 35">
              <a:extLst>
                <a:ext uri="{FF2B5EF4-FFF2-40B4-BE49-F238E27FC236}">
                  <a16:creationId xmlns:a16="http://schemas.microsoft.com/office/drawing/2014/main" id="{20CBC2B0-8D13-49B1-9FA0-DF8B0AF5CB4B}"/>
                </a:ext>
              </a:extLst>
            </p:cNvPr>
            <p:cNvSpPr/>
            <p:nvPr/>
          </p:nvSpPr>
          <p:spPr>
            <a:xfrm>
              <a:off x="5023177" y="3494562"/>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9D9D9D"/>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8" name="Freeform 36">
              <a:extLst>
                <a:ext uri="{FF2B5EF4-FFF2-40B4-BE49-F238E27FC236}">
                  <a16:creationId xmlns:a16="http://schemas.microsoft.com/office/drawing/2014/main" id="{39019976-B1C2-4305-B168-A05BD0CB2C4E}"/>
                </a:ext>
              </a:extLst>
            </p:cNvPr>
            <p:cNvSpPr/>
            <p:nvPr/>
          </p:nvSpPr>
          <p:spPr>
            <a:xfrm>
              <a:off x="3657379" y="406029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39" name="Freeform 37">
              <a:extLst>
                <a:ext uri="{FF2B5EF4-FFF2-40B4-BE49-F238E27FC236}">
                  <a16:creationId xmlns:a16="http://schemas.microsoft.com/office/drawing/2014/main" id="{BD305D83-550B-4C24-AF9F-AA9DE43E95EF}"/>
                </a:ext>
              </a:extLst>
            </p:cNvPr>
            <p:cNvSpPr/>
            <p:nvPr/>
          </p:nvSpPr>
          <p:spPr>
            <a:xfrm>
              <a:off x="2291582" y="34945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A8A8A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0" name="Freeform 38">
              <a:extLst>
                <a:ext uri="{FF2B5EF4-FFF2-40B4-BE49-F238E27FC236}">
                  <a16:creationId xmlns:a16="http://schemas.microsoft.com/office/drawing/2014/main" id="{92041494-44D7-4E45-A4CF-B5BE55A644BA}"/>
                </a:ext>
              </a:extLst>
            </p:cNvPr>
            <p:cNvSpPr/>
            <p:nvPr/>
          </p:nvSpPr>
          <p:spPr>
            <a:xfrm>
              <a:off x="172585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chemeClr val="tx1"/>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1" name="Freeform 39">
              <a:extLst>
                <a:ext uri="{FF2B5EF4-FFF2-40B4-BE49-F238E27FC236}">
                  <a16:creationId xmlns:a16="http://schemas.microsoft.com/office/drawing/2014/main" id="{290FE087-25E7-4182-A982-270275095219}"/>
                </a:ext>
              </a:extLst>
            </p:cNvPr>
            <p:cNvSpPr/>
            <p:nvPr/>
          </p:nvSpPr>
          <p:spPr>
            <a:xfrm>
              <a:off x="2291581" y="76296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98989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grpSp>
      <p:pic>
        <p:nvPicPr>
          <p:cNvPr id="142" name="Picture 141">
            <a:extLst>
              <a:ext uri="{FF2B5EF4-FFF2-40B4-BE49-F238E27FC236}">
                <a16:creationId xmlns:a16="http://schemas.microsoft.com/office/drawing/2014/main" id="{E4F76C4B-B815-42DE-AFB4-459EFEE7BC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06518" y="1572770"/>
            <a:ext cx="365816" cy="365816"/>
          </a:xfrm>
          <a:prstGeom prst="rect">
            <a:avLst/>
          </a:prstGeom>
          <a:scene3d>
            <a:camera prst="orthographicFront">
              <a:rot lat="0" lon="0" rev="0"/>
            </a:camera>
            <a:lightRig rig="threePt" dir="t"/>
          </a:scene3d>
        </p:spPr>
      </p:pic>
      <p:pic>
        <p:nvPicPr>
          <p:cNvPr id="143" name="Picture 142">
            <a:extLst>
              <a:ext uri="{FF2B5EF4-FFF2-40B4-BE49-F238E27FC236}">
                <a16:creationId xmlns:a16="http://schemas.microsoft.com/office/drawing/2014/main" id="{3BE0AA93-5B5E-4D23-B226-9514D65897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72122" y="3840710"/>
            <a:ext cx="365816" cy="365816"/>
          </a:xfrm>
          <a:prstGeom prst="rect">
            <a:avLst/>
          </a:prstGeom>
          <a:scene3d>
            <a:camera prst="orthographicFront">
              <a:rot lat="0" lon="0" rev="0"/>
            </a:camera>
            <a:lightRig rig="threePt" dir="t"/>
          </a:scene3d>
        </p:spPr>
      </p:pic>
      <p:pic>
        <p:nvPicPr>
          <p:cNvPr id="144" name="Picture 143">
            <a:extLst>
              <a:ext uri="{FF2B5EF4-FFF2-40B4-BE49-F238E27FC236}">
                <a16:creationId xmlns:a16="http://schemas.microsoft.com/office/drawing/2014/main" id="{CB655488-71C0-424A-96C6-3E76C4B878F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285784" y="3229619"/>
            <a:ext cx="365816" cy="365816"/>
          </a:xfrm>
          <a:prstGeom prst="rect">
            <a:avLst/>
          </a:prstGeom>
          <a:scene3d>
            <a:camera prst="orthographicFront">
              <a:rot lat="0" lon="0" rev="0"/>
            </a:camera>
            <a:lightRig rig="threePt" dir="t"/>
          </a:scene3d>
        </p:spPr>
      </p:pic>
      <p:pic>
        <p:nvPicPr>
          <p:cNvPr id="145" name="Picture 144">
            <a:extLst>
              <a:ext uri="{FF2B5EF4-FFF2-40B4-BE49-F238E27FC236}">
                <a16:creationId xmlns:a16="http://schemas.microsoft.com/office/drawing/2014/main" id="{ACF79AE9-77DE-42C0-991F-B3FAD827816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260129" y="2284117"/>
            <a:ext cx="365816" cy="365816"/>
          </a:xfrm>
          <a:prstGeom prst="rect">
            <a:avLst/>
          </a:prstGeom>
          <a:scene3d>
            <a:camera prst="orthographicFront">
              <a:rot lat="0" lon="0" rev="0"/>
            </a:camera>
            <a:lightRig rig="threePt" dir="t"/>
          </a:scene3d>
        </p:spPr>
      </p:pic>
      <p:pic>
        <p:nvPicPr>
          <p:cNvPr id="146" name="Picture 145">
            <a:extLst>
              <a:ext uri="{FF2B5EF4-FFF2-40B4-BE49-F238E27FC236}">
                <a16:creationId xmlns:a16="http://schemas.microsoft.com/office/drawing/2014/main" id="{1E127694-CB04-4394-88E1-0D173E808273}"/>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871063" y="1518775"/>
            <a:ext cx="365816" cy="365816"/>
          </a:xfrm>
          <a:prstGeom prst="rect">
            <a:avLst/>
          </a:prstGeom>
          <a:scene3d>
            <a:camera prst="orthographicFront">
              <a:rot lat="0" lon="0" rev="0"/>
            </a:camera>
            <a:lightRig rig="threePt" dir="t"/>
          </a:scene3d>
        </p:spPr>
      </p:pic>
      <p:pic>
        <p:nvPicPr>
          <p:cNvPr id="147" name="Picture 146">
            <a:extLst>
              <a:ext uri="{FF2B5EF4-FFF2-40B4-BE49-F238E27FC236}">
                <a16:creationId xmlns:a16="http://schemas.microsoft.com/office/drawing/2014/main" id="{7C33CD56-CCCB-40E1-84F7-6636672DCD5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606880" y="2182634"/>
            <a:ext cx="365816" cy="365816"/>
          </a:xfrm>
          <a:prstGeom prst="rect">
            <a:avLst/>
          </a:prstGeom>
          <a:scene3d>
            <a:camera prst="orthographicFront">
              <a:rot lat="0" lon="0" rev="0"/>
            </a:camera>
            <a:lightRig rig="threePt" dir="t"/>
          </a:scene3d>
        </p:spPr>
      </p:pic>
      <p:pic>
        <p:nvPicPr>
          <p:cNvPr id="148" name="Picture 147">
            <a:extLst>
              <a:ext uri="{FF2B5EF4-FFF2-40B4-BE49-F238E27FC236}">
                <a16:creationId xmlns:a16="http://schemas.microsoft.com/office/drawing/2014/main" id="{98979666-D489-4280-ADFE-5A951BBF8895}"/>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5641355" y="3145032"/>
            <a:ext cx="365816" cy="365816"/>
          </a:xfrm>
          <a:prstGeom prst="rect">
            <a:avLst/>
          </a:prstGeom>
          <a:scene3d>
            <a:camera prst="orthographicFront">
              <a:rot lat="0" lon="0" rev="0"/>
            </a:camera>
            <a:lightRig rig="threePt" dir="t"/>
          </a:scene3d>
        </p:spPr>
      </p:pic>
      <p:pic>
        <p:nvPicPr>
          <p:cNvPr id="149" name="Picture 148">
            <a:extLst>
              <a:ext uri="{FF2B5EF4-FFF2-40B4-BE49-F238E27FC236}">
                <a16:creationId xmlns:a16="http://schemas.microsoft.com/office/drawing/2014/main" id="{E5B1353A-C1EF-4AB0-9FEA-62B7358C4F2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014639" y="3877794"/>
            <a:ext cx="365816" cy="365816"/>
          </a:xfrm>
          <a:prstGeom prst="rect">
            <a:avLst/>
          </a:prstGeom>
          <a:scene3d>
            <a:camera prst="orthographicFront">
              <a:rot lat="0" lon="0" rev="0"/>
            </a:camera>
            <a:lightRig rig="threePt" dir="t"/>
          </a:scene3d>
        </p:spPr>
      </p:pic>
      <p:sp>
        <p:nvSpPr>
          <p:cNvPr id="150" name="Text Placeholder 14">
            <a:extLst>
              <a:ext uri="{FF2B5EF4-FFF2-40B4-BE49-F238E27FC236}">
                <a16:creationId xmlns:a16="http://schemas.microsoft.com/office/drawing/2014/main" id="{966432A7-F3D2-4BD6-AFE8-25EAF6CCF3DC}"/>
              </a:ext>
            </a:extLst>
          </p:cNvPr>
          <p:cNvSpPr>
            <a:spLocks noGrp="1"/>
          </p:cNvSpPr>
          <p:nvPr>
            <p:ph type="body" sz="quarter" idx="55" hasCustomPrompt="1"/>
          </p:nvPr>
        </p:nvSpPr>
        <p:spPr>
          <a:xfrm>
            <a:off x="4052675" y="2723156"/>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56" name="Rectangle 55">
            <a:extLst>
              <a:ext uri="{FF2B5EF4-FFF2-40B4-BE49-F238E27FC236}">
                <a16:creationId xmlns:a16="http://schemas.microsoft.com/office/drawing/2014/main" id="{6F353FB6-AAE4-CB41-BDE4-670BCBA9896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8" name="Title 11">
            <a:extLst>
              <a:ext uri="{FF2B5EF4-FFF2-40B4-BE49-F238E27FC236}">
                <a16:creationId xmlns:a16="http://schemas.microsoft.com/office/drawing/2014/main" id="{129AD187-3F06-B142-AE95-538A3E04D765}"/>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59" name="Picture 58">
            <a:extLst>
              <a:ext uri="{FF2B5EF4-FFF2-40B4-BE49-F238E27FC236}">
                <a16:creationId xmlns:a16="http://schemas.microsoft.com/office/drawing/2014/main" id="{6B944F7C-69EF-FC48-847F-BEF393C6B40F}"/>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53332641"/>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00D484D-755B-CC43-99C4-2BB0EB76FEF6}" type="datetime1">
              <a:rPr lang="en-IN" smtClean="0"/>
              <a:t>26-09-2020</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4" name="Text Placeholder 8">
            <a:extLst>
              <a:ext uri="{FF2B5EF4-FFF2-40B4-BE49-F238E27FC236}">
                <a16:creationId xmlns:a16="http://schemas.microsoft.com/office/drawing/2014/main" id="{8C99F4FE-101A-4013-A504-B6C2195E7126}"/>
              </a:ext>
            </a:extLst>
          </p:cNvPr>
          <p:cNvSpPr>
            <a:spLocks noGrp="1"/>
          </p:cNvSpPr>
          <p:nvPr>
            <p:ph type="body" sz="quarter" idx="15" hasCustomPrompt="1"/>
          </p:nvPr>
        </p:nvSpPr>
        <p:spPr>
          <a:xfrm>
            <a:off x="630238" y="1455738"/>
            <a:ext cx="2933700" cy="3060700"/>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4" name="Chart Placeholder 3"/>
          <p:cNvSpPr>
            <a:spLocks noGrp="1"/>
          </p:cNvSpPr>
          <p:nvPr>
            <p:ph type="chart" sz="quarter" idx="16" hasCustomPrompt="1"/>
          </p:nvPr>
        </p:nvSpPr>
        <p:spPr>
          <a:xfrm>
            <a:off x="3676650" y="1466850"/>
            <a:ext cx="4845050" cy="3048000"/>
          </a:xfrm>
          <a:prstGeom prst="rect">
            <a:avLst/>
          </a:prstGeom>
        </p:spPr>
        <p:txBody>
          <a:bodyPr/>
          <a:lstStyle>
            <a:lvl1pPr marL="0" indent="0">
              <a:buNone/>
              <a:defRPr lang="en-IN" sz="1100" dirty="0">
                <a:latin typeface="Proxima Nova Rg" pitchFamily="50" charset="0"/>
              </a:defRPr>
            </a:lvl1pPr>
          </a:lstStyle>
          <a:p>
            <a:r>
              <a:rPr lang="en-IN" dirty="0"/>
              <a:t>Click to add chart</a:t>
            </a:r>
          </a:p>
        </p:txBody>
      </p:sp>
      <p:sp>
        <p:nvSpPr>
          <p:cNvPr id="7" name="Rectangle 6">
            <a:extLst>
              <a:ext uri="{FF2B5EF4-FFF2-40B4-BE49-F238E27FC236}">
                <a16:creationId xmlns:a16="http://schemas.microsoft.com/office/drawing/2014/main" id="{D16AFEDF-03EE-FC49-BE63-C7AA217320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0" name="Title 11">
            <a:extLst>
              <a:ext uri="{FF2B5EF4-FFF2-40B4-BE49-F238E27FC236}">
                <a16:creationId xmlns:a16="http://schemas.microsoft.com/office/drawing/2014/main" id="{F1952F7C-711F-D049-A96D-6BBF6CD0BC64}"/>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1" name="Picture 10">
            <a:extLst>
              <a:ext uri="{FF2B5EF4-FFF2-40B4-BE49-F238E27FC236}">
                <a16:creationId xmlns:a16="http://schemas.microsoft.com/office/drawing/2014/main" id="{EB70C7B4-4F41-D048-8244-D5BA9C5BD0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51642401"/>
      </p:ext>
    </p:extLst>
  </p:cSld>
  <p:clrMapOvr>
    <a:masterClrMapping/>
  </p:clrMapOvr>
  <p:extLst>
    <p:ext uri="{DCECCB84-F9BA-43D5-87BE-67443E8EF086}">
      <p15:sldGuideLst xmlns:p15="http://schemas.microsoft.com/office/powerpoint/2012/main">
        <p15:guide id="5" orient="horz" pos="395" userDrawn="1">
          <p15:clr>
            <a:srgbClr val="FBAE40"/>
          </p15:clr>
        </p15:guide>
        <p15:guide id="6" pos="2245" userDrawn="1">
          <p15:clr>
            <a:srgbClr val="FBAE40"/>
          </p15:clr>
        </p15:guide>
        <p15:guide id="7" orient="horz" pos="917" userDrawn="1">
          <p15:clr>
            <a:srgbClr val="FBAE40"/>
          </p15:clr>
        </p15:guide>
        <p15:guide id="8" orient="horz" pos="2845"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Divider">
  <p:cSld name="2_Divider">
    <p:spTree>
      <p:nvGrpSpPr>
        <p:cNvPr id="1" name="Shape 17"/>
        <p:cNvGrpSpPr/>
        <p:nvPr/>
      </p:nvGrpSpPr>
      <p:grpSpPr>
        <a:xfrm>
          <a:off x="0" y="0"/>
          <a:ext cx="0" cy="0"/>
          <a:chOff x="0" y="0"/>
          <a:chExt cx="0" cy="0"/>
        </a:xfrm>
      </p:grpSpPr>
      <p:sp>
        <p:nvSpPr>
          <p:cNvPr id="18" name="Google Shape;18;p3"/>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825AC8A-E3E4-AB4D-AABE-2AF883CEDDEB}" type="datetime1">
              <a:rPr lang="en-IN" smtClean="0"/>
              <a:t>26-09-2020</a:t>
            </a:fld>
            <a:endParaRPr/>
          </a:p>
        </p:txBody>
      </p:sp>
      <p:sp>
        <p:nvSpPr>
          <p:cNvPr id="20" name="Google Shape;20;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1" name="Google Shape;21;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2" name="Google Shape;22;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pic>
        <p:nvPicPr>
          <p:cNvPr id="23" name="Google Shape;23;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4" name="Google Shape;24;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spTree>
    <p:extLst>
      <p:ext uri="{BB962C8B-B14F-4D97-AF65-F5344CB8AC3E}">
        <p14:creationId xmlns:p14="http://schemas.microsoft.com/office/powerpoint/2010/main" val="3751089565"/>
      </p:ext>
    </p:extLst>
  </p:cSld>
  <p:clrMapOvr>
    <a:masterClrMapping/>
  </p:clrMapOvr>
  <p:extLst>
    <p:ext uri="{DCECCB84-F9BA-43D5-87BE-67443E8EF086}">
      <p15:sldGuideLst xmlns:p15="http://schemas.microsoft.com/office/powerpoint/2012/main">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DF1C9B-713D-40DB-A62A-D1F6BB670D90}"/>
              </a:ext>
            </a:extLst>
          </p:cNvPr>
          <p:cNvSpPr/>
          <p:nvPr/>
        </p:nvSpPr>
        <p:spPr>
          <a:xfrm>
            <a:off x="-431"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5796CEC6-43E1-427C-ABD1-13EFFEFDAF5A}"/>
              </a:ext>
            </a:extLst>
          </p:cNvPr>
          <p:cNvSpPr>
            <a:spLocks noGrp="1"/>
          </p:cNvSpPr>
          <p:nvPr>
            <p:ph type="title" hasCustomPrompt="1"/>
          </p:nvPr>
        </p:nvSpPr>
        <p:spPr>
          <a:xfrm>
            <a:off x="630238" y="544498"/>
            <a:ext cx="5990568" cy="562407"/>
          </a:xfrm>
        </p:spPr>
        <p:txBody>
          <a:bodyPr>
            <a:noAutofit/>
          </a:bodyPr>
          <a:lstStyle>
            <a:lvl1pPr>
              <a:defRPr sz="3600">
                <a:solidFill>
                  <a:schemeClr val="bg1"/>
                </a:solidFill>
              </a:defRPr>
            </a:lvl1pPr>
          </a:lstStyle>
          <a:p>
            <a:r>
              <a:rPr lang="en-US" dirty="0"/>
              <a:t>Click to add title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lvl1pPr>
              <a:defRPr>
                <a:solidFill>
                  <a:schemeClr val="bg1"/>
                </a:solidFill>
              </a:defRPr>
            </a:lvl1pPr>
          </a:lstStyle>
          <a:p>
            <a:fld id="{7DD0C667-8BB3-D74C-86FC-7D0CD1167351}" type="datetime1">
              <a:rPr lang="en-IN" smtClean="0"/>
              <a:t>26-09-2020</a:t>
            </a:fld>
            <a:endParaRPr lang="en-IN" dirty="0"/>
          </a:p>
        </p:txBody>
      </p:sp>
      <p:sp>
        <p:nvSpPr>
          <p:cNvPr id="4" name="Footer Placeholder 3">
            <a:extLst>
              <a:ext uri="{FF2B5EF4-FFF2-40B4-BE49-F238E27FC236}">
                <a16:creationId xmlns:a16="http://schemas.microsoft.com/office/drawing/2014/main" id="{3D0D8DFB-EB9D-4CFE-AECF-ECCB2F8CAB79}"/>
              </a:ext>
            </a:extLst>
          </p:cNvPr>
          <p:cNvSpPr>
            <a:spLocks noGrp="1"/>
          </p:cNvSpPr>
          <p:nvPr>
            <p:ph type="ftr" sz="quarter" idx="11"/>
          </p:nvPr>
        </p:nvSpPr>
        <p:spPr>
          <a:xfrm>
            <a:off x="3028950" y="4767263"/>
            <a:ext cx="3086100" cy="273844"/>
          </a:xfrm>
          <a:prstGeom prst="rect">
            <a:avLst/>
          </a:prstGeom>
        </p:spPr>
        <p:txBody>
          <a:bodyPr/>
          <a:lstStyle>
            <a:lvl1pPr>
              <a:defRPr>
                <a:solidFill>
                  <a:schemeClr val="bg1"/>
                </a:solidFill>
              </a:defRPr>
            </a:lvl1pPr>
          </a:lstStyle>
          <a:p>
            <a:r>
              <a:rPr lang="en-IN"/>
              <a:t>Data Science Certification Program</a:t>
            </a:r>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lvl1pPr>
              <a:defRPr>
                <a:solidFill>
                  <a:schemeClr val="bg1"/>
                </a:solidFill>
              </a:defRPr>
            </a:lvl1pPr>
          </a:lstStyle>
          <a:p>
            <a:fld id="{273EEA2F-D825-49D3-9C25-497F06EFD3F7}" type="slidenum">
              <a:rPr lang="en-IN" smtClean="0"/>
              <a:t>‹#›</a:t>
            </a:fld>
            <a:endParaRPr lang="en-IN"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8" name="Rectangle 7">
            <a:extLst>
              <a:ext uri="{FF2B5EF4-FFF2-40B4-BE49-F238E27FC236}">
                <a16:creationId xmlns:a16="http://schemas.microsoft.com/office/drawing/2014/main" id="{45DF1C9B-713D-40DB-A62A-D1F6BB670D90}"/>
              </a:ext>
            </a:extLst>
          </p:cNvPr>
          <p:cNvSpPr/>
          <p:nvPr userDrawn="1"/>
        </p:nvSpPr>
        <p:spPr>
          <a:xfrm>
            <a:off x="0"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4" name="Picture 13">
            <a:extLst>
              <a:ext uri="{FF2B5EF4-FFF2-40B4-BE49-F238E27FC236}">
                <a16:creationId xmlns:a16="http://schemas.microsoft.com/office/drawing/2014/main" id="{C80AC936-0B18-A241-B2D6-3F1133E340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864081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Divider">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2635DD2-605D-49B6-B112-8439B18A5E91}"/>
              </a:ext>
            </a:extLst>
          </p:cNvPr>
          <p:cNvSpPr>
            <a:spLocks noGrp="1"/>
          </p:cNvSpPr>
          <p:nvPr>
            <p:ph type="pic" sz="quarter" idx="13"/>
          </p:nvPr>
        </p:nvSpPr>
        <p:spPr>
          <a:xfrm>
            <a:off x="0" y="0"/>
            <a:ext cx="9144000" cy="5143500"/>
          </a:xfrm>
          <a:prstGeom prst="rect">
            <a:avLst/>
          </a:prstGeom>
        </p:spPr>
        <p:txBody>
          <a:bodyPr/>
          <a:lstStyle>
            <a:lvl1pPr marL="0" indent="0">
              <a:buNone/>
              <a:defRPr sz="900">
                <a:latin typeface="Proxima Nova Rg" pitchFamily="50" charset="0"/>
              </a:defRPr>
            </a:lvl1pPr>
          </a:lstStyle>
          <a:p>
            <a:r>
              <a:rPr lang="en-US" dirty="0"/>
              <a:t>Click icon to add picture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p>
            <a:fld id="{54E004E4-6425-1046-B03F-6799B0FFAEB1}" type="datetime1">
              <a:rPr lang="en-IN" smtClean="0"/>
              <a:t>26-09-2020</a:t>
            </a:fld>
            <a:endParaRPr lang="en-IN"/>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11" name="Picture 10">
            <a:extLst>
              <a:ext uri="{FF2B5EF4-FFF2-40B4-BE49-F238E27FC236}">
                <a16:creationId xmlns:a16="http://schemas.microsoft.com/office/drawing/2014/main" id="{D04432FA-FDED-4F61-9577-95CE4EC0E9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13" name="Text Placeholder 2">
            <a:extLst>
              <a:ext uri="{FF2B5EF4-FFF2-40B4-BE49-F238E27FC236}">
                <a16:creationId xmlns:a16="http://schemas.microsoft.com/office/drawing/2014/main" id="{366EDA4C-974E-4784-AF28-4FBDFA9C0C88}"/>
              </a:ext>
            </a:extLst>
          </p:cNvPr>
          <p:cNvSpPr txBox="1">
            <a:spLocks/>
          </p:cNvSpPr>
          <p:nvPr/>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pic>
        <p:nvPicPr>
          <p:cNvPr id="8" name="Picture 7">
            <a:extLst>
              <a:ext uri="{FF2B5EF4-FFF2-40B4-BE49-F238E27FC236}">
                <a16:creationId xmlns:a16="http://schemas.microsoft.com/office/drawing/2014/main" id="{D04432FA-FDED-4F61-9577-95CE4EC0E98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9" name="Text Placeholder 2">
            <a:extLst>
              <a:ext uri="{FF2B5EF4-FFF2-40B4-BE49-F238E27FC236}">
                <a16:creationId xmlns:a16="http://schemas.microsoft.com/office/drawing/2014/main" id="{366EDA4C-974E-4784-AF28-4FBDFA9C0C88}"/>
              </a:ext>
            </a:extLst>
          </p:cNvPr>
          <p:cNvSpPr txBox="1">
            <a:spLocks/>
          </p:cNvSpPr>
          <p:nvPr userDrawn="1"/>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spTree>
    <p:extLst>
      <p:ext uri="{BB962C8B-B14F-4D97-AF65-F5344CB8AC3E}">
        <p14:creationId xmlns:p14="http://schemas.microsoft.com/office/powerpoint/2010/main" val="2638706740"/>
      </p:ext>
    </p:extLst>
  </p:cSld>
  <p:clrMapOvr>
    <a:masterClrMapping/>
  </p:clrMapOvr>
  <p:extLst>
    <p:ext uri="{DCECCB84-F9BA-43D5-87BE-67443E8EF086}">
      <p15:sldGuideLst xmlns:p15="http://schemas.microsoft.com/office/powerpoint/2012/main">
        <p15:guide id="5" orient="horz" pos="2890" userDrawn="1">
          <p15:clr>
            <a:srgbClr val="FBAE40"/>
          </p15:clr>
        </p15:guide>
        <p15:guide id="6" pos="612" userDrawn="1">
          <p15:clr>
            <a:srgbClr val="FBAE40"/>
          </p15:clr>
        </p15:guide>
        <p15:guide id="7" pos="2222" userDrawn="1">
          <p15:clr>
            <a:srgbClr val="FBAE40"/>
          </p15:clr>
        </p15:guide>
        <p15:guide id="8" orient="horz" pos="162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and 3 picture with caption">
    <p:spTree>
      <p:nvGrpSpPr>
        <p:cNvPr id="1" name=""/>
        <p:cNvGrpSpPr/>
        <p:nvPr/>
      </p:nvGrpSpPr>
      <p:grpSpPr>
        <a:xfrm>
          <a:off x="0" y="0"/>
          <a:ext cx="0" cy="0"/>
          <a:chOff x="0" y="0"/>
          <a:chExt cx="0" cy="0"/>
        </a:xfrm>
      </p:grpSpPr>
      <p:sp>
        <p:nvSpPr>
          <p:cNvPr id="22" name="Rectangle 21"/>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00075"/>
            <a:ext cx="3735903" cy="382564"/>
          </a:xfrm>
        </p:spPr>
        <p:txBody>
          <a:bodyPr>
            <a:noAutofit/>
          </a:bodyPr>
          <a:lstStyle>
            <a:lvl1pPr>
              <a:defRPr sz="3600">
                <a:solidFill>
                  <a:schemeClr val="bg1"/>
                </a:solidFill>
              </a:defRPr>
            </a:lvl1pPr>
          </a:lstStyle>
          <a:p>
            <a:r>
              <a:rPr lang="en-US" dirty="0"/>
              <a:t>Click to add title</a:t>
            </a:r>
            <a:endParaRPr lang="en-IN" dirty="0"/>
          </a:p>
        </p:txBody>
      </p:sp>
      <p:sp>
        <p:nvSpPr>
          <p:cNvPr id="31" name="Picture Placeholder 30"/>
          <p:cNvSpPr>
            <a:spLocks noGrp="1"/>
          </p:cNvSpPr>
          <p:nvPr>
            <p:ph type="pic" sz="quarter" idx="10" hasCustomPrompt="1"/>
          </p:nvPr>
        </p:nvSpPr>
        <p:spPr>
          <a:xfrm>
            <a:off x="1445363" y="1382268"/>
            <a:ext cx="1668121"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indent="0">
              <a:buNone/>
              <a:defRPr sz="1100">
                <a:latin typeface="Proxima Nova Rg" pitchFamily="50" charset="0"/>
              </a:defRPr>
            </a:lvl1pPr>
          </a:lstStyle>
          <a:p>
            <a:r>
              <a:rPr lang="en-IN" dirty="0"/>
              <a:t>Click icon to add </a:t>
            </a:r>
            <a:br>
              <a:rPr lang="en-IN" dirty="0"/>
            </a:br>
            <a:r>
              <a:rPr lang="en-IN" dirty="0"/>
              <a:t>picture</a:t>
            </a:r>
          </a:p>
        </p:txBody>
      </p:sp>
      <p:sp>
        <p:nvSpPr>
          <p:cNvPr id="37" name="Picture Placeholder 36"/>
          <p:cNvSpPr>
            <a:spLocks noGrp="1"/>
          </p:cNvSpPr>
          <p:nvPr>
            <p:ph type="pic" sz="quarter" idx="11"/>
          </p:nvPr>
        </p:nvSpPr>
        <p:spPr>
          <a:xfrm>
            <a:off x="3744984"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39" name="Picture Placeholder 38"/>
          <p:cNvSpPr>
            <a:spLocks noGrp="1"/>
          </p:cNvSpPr>
          <p:nvPr>
            <p:ph type="pic" sz="quarter" idx="12"/>
          </p:nvPr>
        </p:nvSpPr>
        <p:spPr>
          <a:xfrm>
            <a:off x="6055443"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59" name="Text Placeholder 2"/>
          <p:cNvSpPr>
            <a:spLocks noGrp="1"/>
          </p:cNvSpPr>
          <p:nvPr>
            <p:ph idx="1" hasCustomPrompt="1"/>
          </p:nvPr>
        </p:nvSpPr>
        <p:spPr>
          <a:xfrm>
            <a:off x="1439466" y="3519224"/>
            <a:ext cx="1674019"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2" name="Text Placeholder 2"/>
          <p:cNvSpPr>
            <a:spLocks noGrp="1"/>
          </p:cNvSpPr>
          <p:nvPr>
            <p:ph idx="13" hasCustomPrompt="1"/>
          </p:nvPr>
        </p:nvSpPr>
        <p:spPr>
          <a:xfrm>
            <a:off x="3744985" y="3519224"/>
            <a:ext cx="1654032"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3" name="Text Placeholder 2"/>
          <p:cNvSpPr>
            <a:spLocks noGrp="1"/>
          </p:cNvSpPr>
          <p:nvPr>
            <p:ph idx="14" hasCustomPrompt="1"/>
          </p:nvPr>
        </p:nvSpPr>
        <p:spPr>
          <a:xfrm>
            <a:off x="6050503" y="3519223"/>
            <a:ext cx="1654032" cy="283960"/>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15" name="Text Placeholder 2">
            <a:extLst>
              <a:ext uri="{FF2B5EF4-FFF2-40B4-BE49-F238E27FC236}">
                <a16:creationId xmlns:a16="http://schemas.microsoft.com/office/drawing/2014/main" id="{479074EA-ECD9-45AD-8DE9-0365549B4699}"/>
              </a:ext>
            </a:extLst>
          </p:cNvPr>
          <p:cNvSpPr>
            <a:spLocks noGrp="1"/>
          </p:cNvSpPr>
          <p:nvPr>
            <p:ph idx="15" hasCustomPrompt="1"/>
          </p:nvPr>
        </p:nvSpPr>
        <p:spPr>
          <a:xfrm>
            <a:off x="1439863"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6" name="Text Placeholder 2">
            <a:extLst>
              <a:ext uri="{FF2B5EF4-FFF2-40B4-BE49-F238E27FC236}">
                <a16:creationId xmlns:a16="http://schemas.microsoft.com/office/drawing/2014/main" id="{8BF89CC4-BB01-461B-8D41-512A134E3FCA}"/>
              </a:ext>
            </a:extLst>
          </p:cNvPr>
          <p:cNvSpPr>
            <a:spLocks noGrp="1"/>
          </p:cNvSpPr>
          <p:nvPr>
            <p:ph idx="16" hasCustomPrompt="1"/>
          </p:nvPr>
        </p:nvSpPr>
        <p:spPr>
          <a:xfrm>
            <a:off x="3735388"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7" name="Text Placeholder 2">
            <a:extLst>
              <a:ext uri="{FF2B5EF4-FFF2-40B4-BE49-F238E27FC236}">
                <a16:creationId xmlns:a16="http://schemas.microsoft.com/office/drawing/2014/main" id="{175CC286-A281-4FCD-96D8-0A5CF7AF5B18}"/>
              </a:ext>
            </a:extLst>
          </p:cNvPr>
          <p:cNvSpPr>
            <a:spLocks noGrp="1"/>
          </p:cNvSpPr>
          <p:nvPr>
            <p:ph idx="17" hasCustomPrompt="1"/>
          </p:nvPr>
        </p:nvSpPr>
        <p:spPr>
          <a:xfrm>
            <a:off x="6050502" y="3862520"/>
            <a:ext cx="1658973"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8" name="Date Placeholder 5">
            <a:extLst>
              <a:ext uri="{FF2B5EF4-FFF2-40B4-BE49-F238E27FC236}">
                <a16:creationId xmlns:a16="http://schemas.microsoft.com/office/drawing/2014/main" id="{CAB3B546-51CB-4994-A9F1-8F1962DB7C80}"/>
              </a:ext>
            </a:extLst>
          </p:cNvPr>
          <p:cNvSpPr>
            <a:spLocks noGrp="1"/>
          </p:cNvSpPr>
          <p:nvPr>
            <p:ph type="dt" sz="half" idx="18"/>
          </p:nvPr>
        </p:nvSpPr>
        <p:spPr>
          <a:xfrm>
            <a:off x="628650" y="4767263"/>
            <a:ext cx="2057400" cy="273844"/>
          </a:xfrm>
        </p:spPr>
        <p:txBody>
          <a:bodyPr/>
          <a:lstStyle/>
          <a:p>
            <a:fld id="{94A31C2B-8F11-8248-906D-0BD56E359BFE}" type="datetime1">
              <a:rPr lang="en-IN" smtClean="0"/>
              <a:t>26-09-2020</a:t>
            </a:fld>
            <a:endParaRPr lang="en-IN" dirty="0"/>
          </a:p>
        </p:txBody>
      </p:sp>
      <p:sp>
        <p:nvSpPr>
          <p:cNvPr id="20" name="Slide Number Placeholder 7">
            <a:extLst>
              <a:ext uri="{FF2B5EF4-FFF2-40B4-BE49-F238E27FC236}">
                <a16:creationId xmlns:a16="http://schemas.microsoft.com/office/drawing/2014/main" id="{64FD5022-C834-4670-BF94-5D8ED5DD90FA}"/>
              </a:ext>
            </a:extLst>
          </p:cNvPr>
          <p:cNvSpPr>
            <a:spLocks noGrp="1"/>
          </p:cNvSpPr>
          <p:nvPr>
            <p:ph type="sldNum" sz="quarter" idx="20"/>
          </p:nvPr>
        </p:nvSpPr>
        <p:spPr>
          <a:xfrm>
            <a:off x="6457950" y="4767263"/>
            <a:ext cx="2057400" cy="273844"/>
          </a:xfrm>
        </p:spPr>
        <p:txBody>
          <a:bodyPr/>
          <a:lstStyle/>
          <a:p>
            <a:fld id="{273EEA2F-D825-49D3-9C25-497F06EFD3F7}" type="slidenum">
              <a:rPr lang="en-IN" smtClean="0"/>
              <a:t>‹#›</a:t>
            </a:fld>
            <a:endParaRPr lang="en-IN" dirty="0"/>
          </a:p>
        </p:txBody>
      </p:sp>
      <p:pic>
        <p:nvPicPr>
          <p:cNvPr id="24" name="Picture 23">
            <a:extLst>
              <a:ext uri="{FF2B5EF4-FFF2-40B4-BE49-F238E27FC236}">
                <a16:creationId xmlns:a16="http://schemas.microsoft.com/office/drawing/2014/main" id="{9D671EC7-D508-B044-8C6E-D9DFCCBB9DC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53247909"/>
      </p:ext>
    </p:extLst>
  </p:cSld>
  <p:clrMapOvr>
    <a:masterClrMapping/>
  </p:clrMapOvr>
  <p:extLst>
    <p:ext uri="{DCECCB84-F9BA-43D5-87BE-67443E8EF086}">
      <p15:sldGuideLst xmlns:p15="http://schemas.microsoft.com/office/powerpoint/2012/main">
        <p15:guide id="5" orient="horz" pos="2210">
          <p15:clr>
            <a:srgbClr val="FBAE40"/>
          </p15:clr>
        </p15:guide>
        <p15:guide id="6" orient="horz" pos="2391">
          <p15:clr>
            <a:srgbClr val="FBAE40"/>
          </p15:clr>
        </p15:guide>
        <p15:guide id="12" orient="horz" pos="2096">
          <p15:clr>
            <a:srgbClr val="FBAE40"/>
          </p15:clr>
        </p15:guide>
        <p15:guide id="13" orient="horz" pos="378" userDrawn="1">
          <p15:clr>
            <a:srgbClr val="FBAE40"/>
          </p15:clr>
        </p15:guide>
        <p15:guide id="14" pos="907" userDrawn="1">
          <p15:clr>
            <a:srgbClr val="FBAE40"/>
          </p15:clr>
        </p15:guide>
        <p15:guide id="15" orient="horz" pos="872" userDrawn="1">
          <p15:clr>
            <a:srgbClr val="FBAE40"/>
          </p15:clr>
        </p15:guide>
        <p15:guide id="18" pos="1961" userDrawn="1">
          <p15:clr>
            <a:srgbClr val="FBAE40"/>
          </p15:clr>
        </p15:guide>
        <p15:guide id="19" pos="2353" userDrawn="1">
          <p15:clr>
            <a:srgbClr val="FBAE40"/>
          </p15:clr>
        </p15:guide>
        <p15:guide id="20" pos="3407" userDrawn="1">
          <p15:clr>
            <a:srgbClr val="FBAE40"/>
          </p15:clr>
        </p15:guide>
        <p15:guide id="21" pos="3810" userDrawn="1">
          <p15:clr>
            <a:srgbClr val="FBAE40"/>
          </p15:clr>
        </p15:guide>
        <p15:guide id="22" pos="485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16199"/>
            <a:ext cx="3612150" cy="434679"/>
          </a:xfrm>
        </p:spPr>
        <p:txBody>
          <a:bodyPr>
            <a:noAutofit/>
          </a:bodyPr>
          <a:lstStyle>
            <a:lvl1pPr>
              <a:defRPr sz="3600">
                <a:solidFill>
                  <a:schemeClr val="bg1"/>
                </a:solidFill>
              </a:defRPr>
            </a:lvl1pPr>
          </a:lstStyle>
          <a:p>
            <a:r>
              <a:rPr lang="en-US" dirty="0"/>
              <a:t>Click to add title</a:t>
            </a:r>
            <a:endParaRPr lang="en-IN" dirty="0"/>
          </a:p>
        </p:txBody>
      </p:sp>
      <p:sp>
        <p:nvSpPr>
          <p:cNvPr id="2" name="Rectangle 1"/>
          <p:cNvSpPr/>
          <p:nvPr/>
        </p:nvSpPr>
        <p:spPr>
          <a:xfrm>
            <a:off x="591700" y="1822542"/>
            <a:ext cx="1836663"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5" name="Rectangle 14"/>
          <p:cNvSpPr/>
          <p:nvPr/>
        </p:nvSpPr>
        <p:spPr>
          <a:xfrm>
            <a:off x="2586608" y="1819788"/>
            <a:ext cx="181818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7" name="Rectangle 16"/>
          <p:cNvSpPr/>
          <p:nvPr/>
        </p:nvSpPr>
        <p:spPr>
          <a:xfrm>
            <a:off x="6603923" y="1808792"/>
            <a:ext cx="1868349"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8" name="Rectangle 17"/>
          <p:cNvSpPr/>
          <p:nvPr/>
        </p:nvSpPr>
        <p:spPr>
          <a:xfrm>
            <a:off x="4604246" y="1819788"/>
            <a:ext cx="184302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 name="Oval 2"/>
          <p:cNvSpPr/>
          <p:nvPr/>
        </p:nvSpPr>
        <p:spPr>
          <a:xfrm>
            <a:off x="673283" y="1950244"/>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1" name="Oval 20"/>
          <p:cNvSpPr/>
          <p:nvPr/>
        </p:nvSpPr>
        <p:spPr>
          <a:xfrm>
            <a:off x="6777923" y="1956818"/>
            <a:ext cx="263289" cy="263289"/>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Oval 21"/>
          <p:cNvSpPr/>
          <p:nvPr/>
        </p:nvSpPr>
        <p:spPr>
          <a:xfrm>
            <a:off x="4719917" y="1957683"/>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392" y="2035413"/>
            <a:ext cx="103152" cy="94468"/>
          </a:xfrm>
          <a:prstGeom prst="rect">
            <a:avLst/>
          </a:prstGeom>
        </p:spPr>
      </p:pic>
      <p:sp>
        <p:nvSpPr>
          <p:cNvPr id="23" name="Oval 22"/>
          <p:cNvSpPr/>
          <p:nvPr/>
        </p:nvSpPr>
        <p:spPr>
          <a:xfrm>
            <a:off x="2681861" y="1946687"/>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63970" y="2028697"/>
            <a:ext cx="103152" cy="94468"/>
          </a:xfrm>
          <a:prstGeom prst="rect">
            <a:avLst/>
          </a:prstGeom>
        </p:spPr>
      </p:pic>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0032" y="2040628"/>
            <a:ext cx="103152" cy="94468"/>
          </a:xfrm>
          <a:prstGeom prst="rect">
            <a:avLst/>
          </a:prstGeom>
        </p:spPr>
      </p:pic>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026" y="2044245"/>
            <a:ext cx="103152" cy="94468"/>
          </a:xfrm>
          <a:prstGeom prst="rect">
            <a:avLst/>
          </a:prstGeom>
        </p:spPr>
      </p:pic>
      <p:sp>
        <p:nvSpPr>
          <p:cNvPr id="35" name="Text Placeholder 2"/>
          <p:cNvSpPr>
            <a:spLocks noGrp="1"/>
          </p:cNvSpPr>
          <p:nvPr>
            <p:ph idx="1" hasCustomPrompt="1"/>
          </p:nvPr>
        </p:nvSpPr>
        <p:spPr>
          <a:xfrm>
            <a:off x="772836"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38" name="Text Placeholder 2"/>
          <p:cNvSpPr>
            <a:spLocks noGrp="1"/>
          </p:cNvSpPr>
          <p:nvPr>
            <p:ph idx="10" hasCustomPrompt="1"/>
          </p:nvPr>
        </p:nvSpPr>
        <p:spPr>
          <a:xfrm>
            <a:off x="2752107"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1" name="Text Placeholder 2"/>
          <p:cNvSpPr>
            <a:spLocks noGrp="1"/>
          </p:cNvSpPr>
          <p:nvPr>
            <p:ph idx="11" hasCustomPrompt="1"/>
          </p:nvPr>
        </p:nvSpPr>
        <p:spPr>
          <a:xfrm>
            <a:off x="4782484"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5" name="Text Placeholder 2"/>
          <p:cNvSpPr>
            <a:spLocks noGrp="1"/>
          </p:cNvSpPr>
          <p:nvPr>
            <p:ph idx="12" hasCustomPrompt="1"/>
          </p:nvPr>
        </p:nvSpPr>
        <p:spPr>
          <a:xfrm>
            <a:off x="6844575"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26" name="Text Placeholder 2">
            <a:extLst>
              <a:ext uri="{FF2B5EF4-FFF2-40B4-BE49-F238E27FC236}">
                <a16:creationId xmlns:a16="http://schemas.microsoft.com/office/drawing/2014/main" id="{E07056DC-BA1E-40CC-95C2-9DC99462E084}"/>
              </a:ext>
            </a:extLst>
          </p:cNvPr>
          <p:cNvSpPr>
            <a:spLocks noGrp="1"/>
          </p:cNvSpPr>
          <p:nvPr>
            <p:ph idx="13" hasCustomPrompt="1"/>
          </p:nvPr>
        </p:nvSpPr>
        <p:spPr>
          <a:xfrm>
            <a:off x="766677" y="2633826"/>
            <a:ext cx="1495407" cy="800177"/>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27" name="Text Placeholder 2">
            <a:extLst>
              <a:ext uri="{FF2B5EF4-FFF2-40B4-BE49-F238E27FC236}">
                <a16:creationId xmlns:a16="http://schemas.microsoft.com/office/drawing/2014/main" id="{7B17D727-E6DF-4A67-842D-BCED9755E2DE}"/>
              </a:ext>
            </a:extLst>
          </p:cNvPr>
          <p:cNvSpPr>
            <a:spLocks noGrp="1"/>
          </p:cNvSpPr>
          <p:nvPr>
            <p:ph idx="14" hasCustomPrompt="1"/>
          </p:nvPr>
        </p:nvSpPr>
        <p:spPr>
          <a:xfrm>
            <a:off x="2752106" y="2633878"/>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9" name="Text Placeholder 2">
            <a:extLst>
              <a:ext uri="{FF2B5EF4-FFF2-40B4-BE49-F238E27FC236}">
                <a16:creationId xmlns:a16="http://schemas.microsoft.com/office/drawing/2014/main" id="{D81891CD-35CC-4726-88E1-CD107C79D470}"/>
              </a:ext>
            </a:extLst>
          </p:cNvPr>
          <p:cNvSpPr>
            <a:spLocks noGrp="1"/>
          </p:cNvSpPr>
          <p:nvPr>
            <p:ph idx="15" hasCustomPrompt="1"/>
          </p:nvPr>
        </p:nvSpPr>
        <p:spPr>
          <a:xfrm>
            <a:off x="47824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31" name="Text Placeholder 2">
            <a:extLst>
              <a:ext uri="{FF2B5EF4-FFF2-40B4-BE49-F238E27FC236}">
                <a16:creationId xmlns:a16="http://schemas.microsoft.com/office/drawing/2014/main" id="{D169E76D-53F5-4634-BE5F-DEB745D47845}"/>
              </a:ext>
            </a:extLst>
          </p:cNvPr>
          <p:cNvSpPr>
            <a:spLocks noGrp="1"/>
          </p:cNvSpPr>
          <p:nvPr>
            <p:ph idx="16" hasCustomPrompt="1"/>
          </p:nvPr>
        </p:nvSpPr>
        <p:spPr>
          <a:xfrm>
            <a:off x="68430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5" name="Date Placeholder 5">
            <a:extLst>
              <a:ext uri="{FF2B5EF4-FFF2-40B4-BE49-F238E27FC236}">
                <a16:creationId xmlns:a16="http://schemas.microsoft.com/office/drawing/2014/main" id="{CAB3B546-51CB-4994-A9F1-8F1962DB7C80}"/>
              </a:ext>
            </a:extLst>
          </p:cNvPr>
          <p:cNvSpPr>
            <a:spLocks noGrp="1"/>
          </p:cNvSpPr>
          <p:nvPr>
            <p:ph type="dt" sz="half" idx="17"/>
          </p:nvPr>
        </p:nvSpPr>
        <p:spPr>
          <a:xfrm>
            <a:off x="638175" y="4767263"/>
            <a:ext cx="2057400" cy="273844"/>
          </a:xfrm>
        </p:spPr>
        <p:txBody>
          <a:bodyPr/>
          <a:lstStyle/>
          <a:p>
            <a:fld id="{A3A67E1C-BAD1-994B-B7B0-0862E7408890}" type="datetime1">
              <a:rPr lang="en-IN" smtClean="0"/>
              <a:t>26-09-2020</a:t>
            </a:fld>
            <a:endParaRPr lang="en-IN" dirty="0"/>
          </a:p>
        </p:txBody>
      </p:sp>
      <p:sp>
        <p:nvSpPr>
          <p:cNvPr id="32" name="Footer Placeholder 6">
            <a:extLst>
              <a:ext uri="{FF2B5EF4-FFF2-40B4-BE49-F238E27FC236}">
                <a16:creationId xmlns:a16="http://schemas.microsoft.com/office/drawing/2014/main" id="{9BF5947E-E89E-4885-BAA6-FBACA46CF126}"/>
              </a:ext>
            </a:extLst>
          </p:cNvPr>
          <p:cNvSpPr>
            <a:spLocks noGrp="1"/>
          </p:cNvSpPr>
          <p:nvPr>
            <p:ph type="ftr" sz="quarter" idx="18"/>
          </p:nvPr>
        </p:nvSpPr>
        <p:spPr>
          <a:xfrm>
            <a:off x="3038475" y="4767263"/>
            <a:ext cx="3086100" cy="273844"/>
          </a:xfrm>
          <a:prstGeom prst="rect">
            <a:avLst/>
          </a:prstGeom>
        </p:spPr>
        <p:txBody>
          <a:bodyPr/>
          <a:lstStyle/>
          <a:p>
            <a:r>
              <a:rPr lang="en-IN"/>
              <a:t>Data Science Certification Program</a:t>
            </a:r>
            <a:endParaRPr lang="en-IN" dirty="0"/>
          </a:p>
        </p:txBody>
      </p:sp>
      <p:sp>
        <p:nvSpPr>
          <p:cNvPr id="33" name="Slide Number Placeholder 7">
            <a:extLst>
              <a:ext uri="{FF2B5EF4-FFF2-40B4-BE49-F238E27FC236}">
                <a16:creationId xmlns:a16="http://schemas.microsoft.com/office/drawing/2014/main" id="{64FD5022-C834-4670-BF94-5D8ED5DD90FA}"/>
              </a:ext>
            </a:extLst>
          </p:cNvPr>
          <p:cNvSpPr>
            <a:spLocks noGrp="1"/>
          </p:cNvSpPr>
          <p:nvPr>
            <p:ph type="sldNum" sz="quarter" idx="19"/>
          </p:nvPr>
        </p:nvSpPr>
        <p:spPr>
          <a:xfrm>
            <a:off x="6467475" y="4767263"/>
            <a:ext cx="2057400" cy="273844"/>
          </a:xfrm>
        </p:spPr>
        <p:txBody>
          <a:bodyPr/>
          <a:lstStyle/>
          <a:p>
            <a:fld id="{273EEA2F-D825-49D3-9C25-497F06EFD3F7}" type="slidenum">
              <a:rPr lang="en-IN" smtClean="0"/>
              <a:t>‹#›</a:t>
            </a:fld>
            <a:endParaRPr lang="en-IN" dirty="0"/>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36" name="Rectangle 35"/>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Rectangle 38"/>
          <p:cNvSpPr/>
          <p:nvPr userDrawn="1"/>
        </p:nvSpPr>
        <p:spPr>
          <a:xfrm>
            <a:off x="591700" y="1822543"/>
            <a:ext cx="188348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0" name="Rectangle 39"/>
          <p:cNvSpPr/>
          <p:nvPr userDrawn="1"/>
        </p:nvSpPr>
        <p:spPr>
          <a:xfrm>
            <a:off x="2611322" y="1819789"/>
            <a:ext cx="1864527"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2" name="Rectangle 41"/>
          <p:cNvSpPr/>
          <p:nvPr userDrawn="1"/>
        </p:nvSpPr>
        <p:spPr>
          <a:xfrm>
            <a:off x="6653351" y="1808793"/>
            <a:ext cx="1915974"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3" name="Rectangle 42"/>
          <p:cNvSpPr/>
          <p:nvPr userDrawn="1"/>
        </p:nvSpPr>
        <p:spPr>
          <a:xfrm>
            <a:off x="4604247" y="1819789"/>
            <a:ext cx="189000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4" name="Oval 43"/>
          <p:cNvSpPr/>
          <p:nvPr userDrawn="1"/>
        </p:nvSpPr>
        <p:spPr>
          <a:xfrm>
            <a:off x="673283" y="1950244"/>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6" name="Oval 45"/>
          <p:cNvSpPr/>
          <p:nvPr userDrawn="1"/>
        </p:nvSpPr>
        <p:spPr>
          <a:xfrm>
            <a:off x="6777923" y="1956818"/>
            <a:ext cx="270000" cy="270000"/>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7" name="Oval 46"/>
          <p:cNvSpPr/>
          <p:nvPr userDrawn="1"/>
        </p:nvSpPr>
        <p:spPr>
          <a:xfrm>
            <a:off x="4719917" y="1957683"/>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8" name="Picture 4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5392" y="2035413"/>
            <a:ext cx="105782" cy="96876"/>
          </a:xfrm>
          <a:prstGeom prst="rect">
            <a:avLst/>
          </a:prstGeom>
        </p:spPr>
      </p:pic>
      <p:sp>
        <p:nvSpPr>
          <p:cNvPr id="49" name="Oval 48"/>
          <p:cNvSpPr/>
          <p:nvPr userDrawn="1"/>
        </p:nvSpPr>
        <p:spPr>
          <a:xfrm>
            <a:off x="2681861" y="1946687"/>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50" name="Picture 4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88684" y="2028697"/>
            <a:ext cx="105782" cy="96876"/>
          </a:xfrm>
          <a:prstGeom prst="rect">
            <a:avLst/>
          </a:prstGeom>
        </p:spPr>
      </p:pic>
      <p:pic>
        <p:nvPicPr>
          <p:cNvPr id="51" name="Picture 5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60032" y="2040628"/>
            <a:ext cx="105782" cy="96876"/>
          </a:xfrm>
          <a:prstGeom prst="rect">
            <a:avLst/>
          </a:prstGeom>
        </p:spPr>
      </p:pic>
      <p:pic>
        <p:nvPicPr>
          <p:cNvPr id="52" name="Picture 5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02026" y="2044245"/>
            <a:ext cx="105782" cy="96876"/>
          </a:xfrm>
          <a:prstGeom prst="rect">
            <a:avLst/>
          </a:prstGeom>
        </p:spPr>
      </p:pic>
      <p:pic>
        <p:nvPicPr>
          <p:cNvPr id="55" name="Picture 54">
            <a:extLst>
              <a:ext uri="{FF2B5EF4-FFF2-40B4-BE49-F238E27FC236}">
                <a16:creationId xmlns:a16="http://schemas.microsoft.com/office/drawing/2014/main" id="{882F7326-C7FA-D748-86B3-42DEEB935CD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92873654"/>
      </p:ext>
    </p:extLst>
  </p:cSld>
  <p:clrMapOvr>
    <a:masterClrMapping/>
  </p:clrMapOvr>
  <p:extLst>
    <p:ext uri="{DCECCB84-F9BA-43D5-87BE-67443E8EF086}">
      <p15:sldGuideLst xmlns:p15="http://schemas.microsoft.com/office/powerpoint/2012/main">
        <p15:guide id="15" orient="horz" pos="378" userDrawn="1">
          <p15:clr>
            <a:srgbClr val="FBAE40"/>
          </p15:clr>
        </p15:guide>
        <p15:guide id="16" orient="horz" pos="1144" userDrawn="1">
          <p15:clr>
            <a:srgbClr val="FBAE40"/>
          </p15:clr>
        </p15:guide>
        <p15:guide id="17" orient="horz" pos="2335" userDrawn="1">
          <p15:clr>
            <a:srgbClr val="FBAE40"/>
          </p15:clr>
        </p15:guide>
        <p15:guide id="18" pos="1587" userDrawn="1">
          <p15:clr>
            <a:srgbClr val="FBAE40"/>
          </p15:clr>
        </p15:guide>
        <p15:guide id="19" pos="1655" userDrawn="1">
          <p15:clr>
            <a:srgbClr val="FBAE40"/>
          </p15:clr>
        </p15:guide>
        <p15:guide id="20" pos="2835" userDrawn="1">
          <p15:clr>
            <a:srgbClr val="FBAE40"/>
          </p15:clr>
        </p15:guide>
        <p15:guide id="21" pos="2931" userDrawn="1">
          <p15:clr>
            <a:srgbClr val="FBAE40"/>
          </p15:clr>
        </p15:guide>
        <p15:guide id="22" pos="4122" userDrawn="1">
          <p15:clr>
            <a:srgbClr val="FBAE40"/>
          </p15:clr>
        </p15:guide>
        <p15:guide id="23" pos="4190" userDrawn="1">
          <p15:clr>
            <a:srgbClr val="FBAE40"/>
          </p15:clr>
        </p15:guide>
        <p15:guide id="24" orient="horz" pos="1399" userDrawn="1">
          <p15:clr>
            <a:srgbClr val="FBAE40"/>
          </p15:clr>
        </p15:guide>
        <p15:guide id="25" orient="horz" pos="122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icture and capti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1BA7D0C-E0AE-B84E-82B1-85E1892A0CB7}"/>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136817" y="1681163"/>
            <a:ext cx="4535267" cy="2825475"/>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6" name="Text Placeholder 2">
            <a:extLst>
              <a:ext uri="{FF2B5EF4-FFF2-40B4-BE49-F238E27FC236}">
                <a16:creationId xmlns:a16="http://schemas.microsoft.com/office/drawing/2014/main" id="{88B78B82-9182-42FF-9B90-F95F4B5F528F}"/>
              </a:ext>
            </a:extLst>
          </p:cNvPr>
          <p:cNvSpPr>
            <a:spLocks noGrp="1"/>
          </p:cNvSpPr>
          <p:nvPr>
            <p:ph idx="15" hasCustomPrompt="1"/>
          </p:nvPr>
        </p:nvSpPr>
        <p:spPr>
          <a:xfrm>
            <a:off x="648274" y="1681163"/>
            <a:ext cx="3140075" cy="2825475"/>
          </a:xfrm>
          <a:prstGeom prst="rect">
            <a:avLst/>
          </a:prstGeom>
        </p:spPr>
        <p:txBody>
          <a:bodyPr vert="horz" lIns="91440" tIns="45720" rIns="91440" bIns="45720" rtlCol="0">
            <a:noAutofit/>
          </a:bodyPr>
          <a:lstStyle>
            <a:lvl1pPr marL="0" indent="0" algn="ctr">
              <a:buNone/>
              <a:defRPr sz="1800" b="0">
                <a:latin typeface="Proxima Nova Rg" panose="02000506030000020004" pitchFamily="50" charset="0"/>
              </a:defRPr>
            </a:lvl1pPr>
          </a:lstStyle>
          <a:p>
            <a:pPr lvl="0"/>
            <a:r>
              <a:rPr lang="en-US" dirty="0"/>
              <a:t>Click to add text</a:t>
            </a:r>
          </a:p>
        </p:txBody>
      </p:sp>
      <p:sp>
        <p:nvSpPr>
          <p:cNvPr id="8" name="Date Placeholder 5">
            <a:extLst>
              <a:ext uri="{FF2B5EF4-FFF2-40B4-BE49-F238E27FC236}">
                <a16:creationId xmlns:a16="http://schemas.microsoft.com/office/drawing/2014/main" id="{CAB3B546-51CB-4994-A9F1-8F1962DB7C80}"/>
              </a:ext>
            </a:extLst>
          </p:cNvPr>
          <p:cNvSpPr>
            <a:spLocks noGrp="1"/>
          </p:cNvSpPr>
          <p:nvPr>
            <p:ph type="dt" sz="half" idx="16"/>
          </p:nvPr>
        </p:nvSpPr>
        <p:spPr>
          <a:xfrm>
            <a:off x="628650" y="4767263"/>
            <a:ext cx="2057400" cy="273844"/>
          </a:xfrm>
        </p:spPr>
        <p:txBody>
          <a:bodyPr/>
          <a:lstStyle/>
          <a:p>
            <a:fld id="{AAC8EB75-20B8-FA41-8A25-CB9D4F4E068B}" type="datetime1">
              <a:rPr lang="en-IN" smtClean="0"/>
              <a:t>26-09-2020</a:t>
            </a:fld>
            <a:endParaRPr lang="en-IN" dirty="0"/>
          </a:p>
        </p:txBody>
      </p:sp>
      <p:sp>
        <p:nvSpPr>
          <p:cNvPr id="11"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57950" y="4767263"/>
            <a:ext cx="2057400" cy="273844"/>
          </a:xfrm>
        </p:spPr>
        <p:txBody>
          <a:bodyPr/>
          <a:lstStyle/>
          <a:p>
            <a:fld id="{273EEA2F-D825-49D3-9C25-497F06EFD3F7}" type="slidenum">
              <a:rPr lang="en-IN" smtClean="0"/>
              <a:t>‹#›</a:t>
            </a:fld>
            <a:endParaRPr lang="en-IN" dirty="0"/>
          </a:p>
        </p:txBody>
      </p:sp>
      <p:pic>
        <p:nvPicPr>
          <p:cNvPr id="10" name="Picture 9">
            <a:extLst>
              <a:ext uri="{FF2B5EF4-FFF2-40B4-BE49-F238E27FC236}">
                <a16:creationId xmlns:a16="http://schemas.microsoft.com/office/drawing/2014/main" id="{DCD9752B-E691-BB48-B04D-CD234F0A2C6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
        <p:nvSpPr>
          <p:cNvPr id="13" name="Title 11">
            <a:extLst>
              <a:ext uri="{FF2B5EF4-FFF2-40B4-BE49-F238E27FC236}">
                <a16:creationId xmlns:a16="http://schemas.microsoft.com/office/drawing/2014/main" id="{E3173431-5AA8-1A42-9420-E3760BDF241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spTree>
    <p:extLst>
      <p:ext uri="{BB962C8B-B14F-4D97-AF65-F5344CB8AC3E}">
        <p14:creationId xmlns:p14="http://schemas.microsoft.com/office/powerpoint/2010/main" val="1349110621"/>
      </p:ext>
    </p:extLst>
  </p:cSld>
  <p:clrMapOvr>
    <a:masterClrMapping/>
  </p:clrMapOvr>
  <p:extLst>
    <p:ext uri="{DCECCB84-F9BA-43D5-87BE-67443E8EF086}">
      <p15:sldGuideLst xmlns:p15="http://schemas.microsoft.com/office/powerpoint/2012/main">
        <p15:guide id="7" orient="horz" pos="378" userDrawn="1">
          <p15:clr>
            <a:srgbClr val="FBAE40"/>
          </p15:clr>
        </p15:guide>
        <p15:guide id="8" orient="horz" pos="1053" userDrawn="1">
          <p15:clr>
            <a:srgbClr val="FBAE40"/>
          </p15:clr>
        </p15:guide>
        <p15:guide id="9" orient="horz" pos="2845" userDrawn="1">
          <p15:clr>
            <a:srgbClr val="FBAE40"/>
          </p15:clr>
        </p15:guide>
        <p15:guide id="10" pos="3254" userDrawn="1">
          <p15:clr>
            <a:srgbClr val="FBAE40"/>
          </p15:clr>
        </p15:guide>
        <p15:guide id="11" pos="339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and 2 pictures">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42473" y="546498"/>
            <a:ext cx="5902706" cy="567927"/>
          </a:xfrm>
        </p:spPr>
        <p:txBody>
          <a:bodyPr>
            <a:noAutofit/>
          </a:bodyPr>
          <a:lstStyle>
            <a:lvl1pPr>
              <a:defRPr sz="3600">
                <a:solidFill>
                  <a:schemeClr val="bg1"/>
                </a:solidFill>
              </a:defRPr>
            </a:lvl1pPr>
          </a:lstStyle>
          <a:p>
            <a:r>
              <a:rPr lang="en-US" dirty="0"/>
              <a:t>Click to add title </a:t>
            </a:r>
            <a:endParaRPr lang="en-IN" dirty="0"/>
          </a:p>
        </p:txBody>
      </p:sp>
      <p:sp>
        <p:nvSpPr>
          <p:cNvPr id="17" name="Rectangle 16"/>
          <p:cNvSpPr/>
          <p:nvPr/>
        </p:nvSpPr>
        <p:spPr>
          <a:xfrm>
            <a:off x="4599929" y="1870236"/>
            <a:ext cx="3921771"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599929" y="1868092"/>
            <a:ext cx="3921771" cy="232529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9" name="Picture Placeholder 8"/>
          <p:cNvSpPr>
            <a:spLocks noGrp="1"/>
          </p:cNvSpPr>
          <p:nvPr>
            <p:ph type="pic" sz="quarter" idx="11"/>
          </p:nvPr>
        </p:nvSpPr>
        <p:spPr>
          <a:xfrm>
            <a:off x="621848" y="1868091"/>
            <a:ext cx="2592000" cy="78300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35" name="Text Placeholder 2"/>
          <p:cNvSpPr>
            <a:spLocks noGrp="1"/>
          </p:cNvSpPr>
          <p:nvPr>
            <p:ph idx="1" hasCustomPrompt="1"/>
          </p:nvPr>
        </p:nvSpPr>
        <p:spPr>
          <a:xfrm>
            <a:off x="629841" y="3145632"/>
            <a:ext cx="3343275" cy="283960"/>
          </a:xfrm>
          <a:prstGeom prst="rect">
            <a:avLst/>
          </a:prstGeom>
        </p:spPr>
        <p:txBody>
          <a:bodyPr vert="horz" lIns="91440" tIns="45720" rIns="91440" bIns="45720" rtlCol="0">
            <a:normAutofit/>
          </a:bodyPr>
          <a:lstStyle>
            <a:lvl1pPr marL="0" indent="0" algn="l">
              <a:buNone/>
              <a:defRPr sz="1215" b="1">
                <a:latin typeface="Proxima Nova Rg" panose="02000506030000020004" pitchFamily="50" charset="0"/>
              </a:defRPr>
            </a:lvl1pPr>
          </a:lstStyle>
          <a:p>
            <a:pPr lvl="0"/>
            <a:r>
              <a:rPr lang="en-US" dirty="0"/>
              <a:t>Click to add text</a:t>
            </a:r>
          </a:p>
        </p:txBody>
      </p:sp>
      <p:sp>
        <p:nvSpPr>
          <p:cNvPr id="10" name="Text Placeholder 2">
            <a:extLst>
              <a:ext uri="{FF2B5EF4-FFF2-40B4-BE49-F238E27FC236}">
                <a16:creationId xmlns:a16="http://schemas.microsoft.com/office/drawing/2014/main" id="{836C12CF-F405-45A5-97E3-9EAADD0DF63C}"/>
              </a:ext>
            </a:extLst>
          </p:cNvPr>
          <p:cNvSpPr>
            <a:spLocks noGrp="1"/>
          </p:cNvSpPr>
          <p:nvPr>
            <p:ph idx="12" hasCustomPrompt="1"/>
          </p:nvPr>
        </p:nvSpPr>
        <p:spPr>
          <a:xfrm>
            <a:off x="635000" y="3515616"/>
            <a:ext cx="3343275" cy="283960"/>
          </a:xfrm>
          <a:prstGeom prst="rect">
            <a:avLst/>
          </a:prstGeom>
        </p:spPr>
        <p:txBody>
          <a:bodyPr vert="horz" lIns="91440" tIns="45720" rIns="91440" bIns="45720" rtlCol="0">
            <a:normAutofit/>
          </a:bodyPr>
          <a:lstStyle>
            <a:lvl1pPr marL="0" indent="0" algn="l">
              <a:buNone/>
              <a:defRPr sz="1310" b="0">
                <a:latin typeface="Proxima Nova Rg" panose="02000506030000020004" pitchFamily="50" charset="0"/>
              </a:defRPr>
            </a:lvl1pPr>
          </a:lstStyle>
          <a:p>
            <a:pPr lvl="0"/>
            <a:r>
              <a:rPr lang="en-US" dirty="0"/>
              <a:t>Click to add text</a:t>
            </a:r>
          </a:p>
        </p:txBody>
      </p:sp>
      <p:sp>
        <p:nvSpPr>
          <p:cNvPr id="19"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42473" y="4767263"/>
            <a:ext cx="2057400" cy="273844"/>
          </a:xfrm>
        </p:spPr>
        <p:txBody>
          <a:bodyPr/>
          <a:lstStyle/>
          <a:p>
            <a:fld id="{4EB8ED25-022A-B848-9E47-2A9D6C0BE6AE}" type="datetime1">
              <a:rPr lang="en-IN" smtClean="0"/>
              <a:t>26-09-2020</a:t>
            </a:fld>
            <a:endParaRPr lang="en-IN" dirty="0"/>
          </a:p>
        </p:txBody>
      </p:sp>
      <p:sp>
        <p:nvSpPr>
          <p:cNvPr id="21"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14" name="Rectangle 13"/>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6" name="Rectangle 15"/>
          <p:cNvSpPr/>
          <p:nvPr userDrawn="1"/>
        </p:nvSpPr>
        <p:spPr>
          <a:xfrm>
            <a:off x="4599929" y="1870236"/>
            <a:ext cx="3969000"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20" name="Picture 19">
            <a:extLst>
              <a:ext uri="{FF2B5EF4-FFF2-40B4-BE49-F238E27FC236}">
                <a16:creationId xmlns:a16="http://schemas.microsoft.com/office/drawing/2014/main" id="{CE178364-3C2C-104E-8621-E4598F6F7DA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82317253"/>
      </p:ext>
    </p:extLst>
  </p:cSld>
  <p:clrMapOvr>
    <a:masterClrMapping/>
  </p:clrMapOvr>
  <p:extLst>
    <p:ext uri="{DCECCB84-F9BA-43D5-87BE-67443E8EF086}">
      <p15:sldGuideLst xmlns:p15="http://schemas.microsoft.com/office/powerpoint/2012/main">
        <p15:guide id="11" orient="horz" pos="378" userDrawn="1">
          <p15:clr>
            <a:srgbClr val="FBAE40"/>
          </p15:clr>
        </p15:guide>
        <p15:guide id="12" orient="horz" pos="1178" userDrawn="1">
          <p15:clr>
            <a:srgbClr val="FBAE40"/>
          </p15:clr>
        </p15:guide>
        <p15:guide id="13" orient="horz" pos="1671" userDrawn="1">
          <p15:clr>
            <a:srgbClr val="FBAE40"/>
          </p15:clr>
        </p15:guide>
        <p15:guide id="14" orient="horz" pos="1977" userDrawn="1">
          <p15:clr>
            <a:srgbClr val="FBAE40"/>
          </p15:clr>
        </p15:guide>
        <p15:guide id="15" orient="horz" pos="2930" userDrawn="1">
          <p15:clr>
            <a:srgbClr val="FBAE40"/>
          </p15:clr>
        </p15:guide>
        <p15:guide id="16" orient="horz" pos="2641" userDrawn="1">
          <p15:clr>
            <a:srgbClr val="FBAE40"/>
          </p15:clr>
        </p15:guide>
        <p15:guide id="17" pos="289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2 Line 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6D2E29-3933-614D-82C7-D215195ADAE0}" type="datetime1">
              <a:rPr lang="en-IN" smtClean="0"/>
              <a:t>26-09-2020</a:t>
            </a:fld>
            <a:endParaRPr lang="en-IN"/>
          </a:p>
        </p:txBody>
      </p:sp>
      <p:sp>
        <p:nvSpPr>
          <p:cNvPr id="6" name="Slide Number Placeholder 5"/>
          <p:cNvSpPr>
            <a:spLocks noGrp="1"/>
          </p:cNvSpPr>
          <p:nvPr>
            <p:ph type="sldNum" sz="quarter" idx="12"/>
          </p:nvPr>
        </p:nvSpPr>
        <p:spPr/>
        <p:txBody>
          <a:bodyPr/>
          <a:lstStyle/>
          <a:p>
            <a:fld id="{273EEA2F-D825-49D3-9C25-497F06EFD3F7}" type="slidenum">
              <a:rPr lang="en-IN" smtClean="0"/>
              <a:t>‹#›</a:t>
            </a:fld>
            <a:endParaRPr lang="en-IN"/>
          </a:p>
        </p:txBody>
      </p:sp>
      <p:sp>
        <p:nvSpPr>
          <p:cNvPr id="11" name="Text Placeholder 2">
            <a:extLst>
              <a:ext uri="{FF2B5EF4-FFF2-40B4-BE49-F238E27FC236}">
                <a16:creationId xmlns:a16="http://schemas.microsoft.com/office/drawing/2014/main" id="{57C4AE0F-0222-463A-BC9B-64E5CB81DFDB}"/>
              </a:ext>
            </a:extLst>
          </p:cNvPr>
          <p:cNvSpPr>
            <a:spLocks noGrp="1"/>
          </p:cNvSpPr>
          <p:nvPr>
            <p:ph idx="15" hasCustomPrompt="1"/>
          </p:nvPr>
        </p:nvSpPr>
        <p:spPr>
          <a:xfrm>
            <a:off x="3303588" y="1816100"/>
            <a:ext cx="5265737" cy="2619375"/>
          </a:xfrm>
          <a:prstGeom prst="rect">
            <a:avLst/>
          </a:prstGeom>
        </p:spPr>
        <p:txBody>
          <a:bodyPr vert="horz" lIns="91440" tIns="45720" rIns="91440" bIns="45720" rtlCol="0">
            <a:noAutofit/>
          </a:bodyPr>
          <a:lstStyle>
            <a:lvl1pPr marL="0" indent="0" algn="ctr">
              <a:buNone/>
              <a:defRPr sz="1800" b="0">
                <a:latin typeface="Proxima Nova Rg" panose="02000506030000020004" pitchFamily="50" charset="0"/>
              </a:defRPr>
            </a:lvl1pPr>
          </a:lstStyle>
          <a:p>
            <a:pPr lvl="0"/>
            <a:r>
              <a:rPr lang="en-US" dirty="0"/>
              <a:t>Click to add text</a:t>
            </a:r>
          </a:p>
        </p:txBody>
      </p:sp>
      <p:sp>
        <p:nvSpPr>
          <p:cNvPr id="12" name="Rectangle 11">
            <a:extLst>
              <a:ext uri="{FF2B5EF4-FFF2-40B4-BE49-F238E27FC236}">
                <a16:creationId xmlns:a16="http://schemas.microsoft.com/office/drawing/2014/main" id="{7BC9426B-1D3C-A648-8F96-E6F93EA9AE4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4" name="Title 11">
            <a:extLst>
              <a:ext uri="{FF2B5EF4-FFF2-40B4-BE49-F238E27FC236}">
                <a16:creationId xmlns:a16="http://schemas.microsoft.com/office/drawing/2014/main" id="{8BDD3B13-3839-F74C-B2C5-2A176DC3476B}"/>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5" name="Picture 14">
            <a:extLst>
              <a:ext uri="{FF2B5EF4-FFF2-40B4-BE49-F238E27FC236}">
                <a16:creationId xmlns:a16="http://schemas.microsoft.com/office/drawing/2014/main" id="{BA52BC07-1C5A-2748-A833-73EA6AF24AB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626408370"/>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Icons and Content">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61A22BBF-ECF7-48E5-9254-C806F4572E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7869" y="988850"/>
            <a:ext cx="402337" cy="402337"/>
          </a:xfrm>
          <a:prstGeom prst="rect">
            <a:avLst/>
          </a:prstGeom>
        </p:spPr>
      </p:pic>
      <p:pic>
        <p:nvPicPr>
          <p:cNvPr id="35" name="Picture 34">
            <a:extLst>
              <a:ext uri="{FF2B5EF4-FFF2-40B4-BE49-F238E27FC236}">
                <a16:creationId xmlns:a16="http://schemas.microsoft.com/office/drawing/2014/main" id="{F37CDB27-475F-455F-A53F-3279FBF153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7869" y="1469040"/>
            <a:ext cx="402337" cy="402337"/>
          </a:xfrm>
          <a:prstGeom prst="rect">
            <a:avLst/>
          </a:prstGeom>
        </p:spPr>
      </p:pic>
      <p:pic>
        <p:nvPicPr>
          <p:cNvPr id="37" name="Picture 36">
            <a:extLst>
              <a:ext uri="{FF2B5EF4-FFF2-40B4-BE49-F238E27FC236}">
                <a16:creationId xmlns:a16="http://schemas.microsoft.com/office/drawing/2014/main" id="{FA704671-85B7-4CCA-AEA1-1843693C19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7869" y="1948824"/>
            <a:ext cx="402337" cy="400051"/>
          </a:xfrm>
          <a:prstGeom prst="rect">
            <a:avLst/>
          </a:prstGeom>
        </p:spPr>
      </p:pic>
      <p:pic>
        <p:nvPicPr>
          <p:cNvPr id="39" name="Picture 38">
            <a:extLst>
              <a:ext uri="{FF2B5EF4-FFF2-40B4-BE49-F238E27FC236}">
                <a16:creationId xmlns:a16="http://schemas.microsoft.com/office/drawing/2014/main" id="{E0C58C3B-8624-42FC-83BE-1F68091718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7869" y="2427167"/>
            <a:ext cx="402337" cy="402337"/>
          </a:xfrm>
          <a:prstGeom prst="rect">
            <a:avLst/>
          </a:prstGeom>
        </p:spPr>
      </p:pic>
      <p:pic>
        <p:nvPicPr>
          <p:cNvPr id="41" name="Picture 40">
            <a:extLst>
              <a:ext uri="{FF2B5EF4-FFF2-40B4-BE49-F238E27FC236}">
                <a16:creationId xmlns:a16="http://schemas.microsoft.com/office/drawing/2014/main" id="{734260FB-9D81-44D6-B570-7233AFE3E6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7868" y="2907797"/>
            <a:ext cx="402337" cy="402337"/>
          </a:xfrm>
          <a:prstGeom prst="rect">
            <a:avLst/>
          </a:prstGeom>
        </p:spPr>
      </p:pic>
      <p:sp>
        <p:nvSpPr>
          <p:cNvPr id="53" name="Text Placeholder 52">
            <a:extLst>
              <a:ext uri="{FF2B5EF4-FFF2-40B4-BE49-F238E27FC236}">
                <a16:creationId xmlns:a16="http://schemas.microsoft.com/office/drawing/2014/main" id="{77FD4B2B-34D8-4D5D-BD88-8550D945DAF4}"/>
              </a:ext>
            </a:extLst>
          </p:cNvPr>
          <p:cNvSpPr>
            <a:spLocks noGrp="1"/>
          </p:cNvSpPr>
          <p:nvPr>
            <p:ph type="body" sz="quarter" idx="10" hasCustomPrompt="1"/>
          </p:nvPr>
        </p:nvSpPr>
        <p:spPr>
          <a:xfrm>
            <a:off x="878243" y="1572506"/>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5" name="Text Placeholder 52">
            <a:extLst>
              <a:ext uri="{FF2B5EF4-FFF2-40B4-BE49-F238E27FC236}">
                <a16:creationId xmlns:a16="http://schemas.microsoft.com/office/drawing/2014/main" id="{6F8C78DF-129F-4DD5-940B-2A28F1CA6443}"/>
              </a:ext>
            </a:extLst>
          </p:cNvPr>
          <p:cNvSpPr>
            <a:spLocks noGrp="1"/>
          </p:cNvSpPr>
          <p:nvPr>
            <p:ph type="body" sz="quarter" idx="11" hasCustomPrompt="1"/>
          </p:nvPr>
        </p:nvSpPr>
        <p:spPr>
          <a:xfrm>
            <a:off x="878243" y="1088140"/>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6" name="Text Placeholder 52">
            <a:extLst>
              <a:ext uri="{FF2B5EF4-FFF2-40B4-BE49-F238E27FC236}">
                <a16:creationId xmlns:a16="http://schemas.microsoft.com/office/drawing/2014/main" id="{05D2562D-7041-4B56-98A9-04BB318D9B90}"/>
              </a:ext>
            </a:extLst>
          </p:cNvPr>
          <p:cNvSpPr>
            <a:spLocks noGrp="1"/>
          </p:cNvSpPr>
          <p:nvPr>
            <p:ph type="body" sz="quarter" idx="12" hasCustomPrompt="1"/>
          </p:nvPr>
        </p:nvSpPr>
        <p:spPr>
          <a:xfrm>
            <a:off x="878243" y="2046971"/>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7" name="Text Placeholder 52">
            <a:extLst>
              <a:ext uri="{FF2B5EF4-FFF2-40B4-BE49-F238E27FC236}">
                <a16:creationId xmlns:a16="http://schemas.microsoft.com/office/drawing/2014/main" id="{9A24ED56-E872-42CE-9349-0302F739F82B}"/>
              </a:ext>
            </a:extLst>
          </p:cNvPr>
          <p:cNvSpPr>
            <a:spLocks noGrp="1"/>
          </p:cNvSpPr>
          <p:nvPr>
            <p:ph type="body" sz="quarter" idx="13" hasCustomPrompt="1"/>
          </p:nvPr>
        </p:nvSpPr>
        <p:spPr>
          <a:xfrm>
            <a:off x="878243" y="252895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8" name="Text Placeholder 52">
            <a:extLst>
              <a:ext uri="{FF2B5EF4-FFF2-40B4-BE49-F238E27FC236}">
                <a16:creationId xmlns:a16="http://schemas.microsoft.com/office/drawing/2014/main" id="{56723C5F-CF03-4E6C-9C31-BBFA14DB305F}"/>
              </a:ext>
            </a:extLst>
          </p:cNvPr>
          <p:cNvSpPr>
            <a:spLocks noGrp="1"/>
          </p:cNvSpPr>
          <p:nvPr>
            <p:ph type="body" sz="quarter" idx="14" hasCustomPrompt="1"/>
          </p:nvPr>
        </p:nvSpPr>
        <p:spPr>
          <a:xfrm>
            <a:off x="878243" y="300539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9" name="Text Placeholder 52">
            <a:extLst>
              <a:ext uri="{FF2B5EF4-FFF2-40B4-BE49-F238E27FC236}">
                <a16:creationId xmlns:a16="http://schemas.microsoft.com/office/drawing/2014/main" id="{8776CB2B-5E17-4509-98AF-6CFCE0151FA9}"/>
              </a:ext>
            </a:extLst>
          </p:cNvPr>
          <p:cNvSpPr>
            <a:spLocks noGrp="1"/>
          </p:cNvSpPr>
          <p:nvPr>
            <p:ph type="body" sz="quarter" idx="15" hasCustomPrompt="1"/>
          </p:nvPr>
        </p:nvSpPr>
        <p:spPr>
          <a:xfrm>
            <a:off x="4359486" y="1572507"/>
            <a:ext cx="2413617" cy="231984"/>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0" name="Text Placeholder 52">
            <a:extLst>
              <a:ext uri="{FF2B5EF4-FFF2-40B4-BE49-F238E27FC236}">
                <a16:creationId xmlns:a16="http://schemas.microsoft.com/office/drawing/2014/main" id="{AA83C8FD-EF8D-45AB-89E4-2758B8BA5A72}"/>
              </a:ext>
            </a:extLst>
          </p:cNvPr>
          <p:cNvSpPr>
            <a:spLocks noGrp="1"/>
          </p:cNvSpPr>
          <p:nvPr>
            <p:ph type="body" sz="quarter" idx="16" hasCustomPrompt="1"/>
          </p:nvPr>
        </p:nvSpPr>
        <p:spPr>
          <a:xfrm>
            <a:off x="4359486" y="1088140"/>
            <a:ext cx="2413617" cy="24188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1" name="Text Placeholder 52">
            <a:extLst>
              <a:ext uri="{FF2B5EF4-FFF2-40B4-BE49-F238E27FC236}">
                <a16:creationId xmlns:a16="http://schemas.microsoft.com/office/drawing/2014/main" id="{4BEF42F8-53FC-43BE-BDCF-783BB52E2BFD}"/>
              </a:ext>
            </a:extLst>
          </p:cNvPr>
          <p:cNvSpPr>
            <a:spLocks noGrp="1"/>
          </p:cNvSpPr>
          <p:nvPr>
            <p:ph type="body" sz="quarter" idx="17" hasCustomPrompt="1"/>
          </p:nvPr>
        </p:nvSpPr>
        <p:spPr>
          <a:xfrm>
            <a:off x="4359486" y="2046971"/>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2" name="Text Placeholder 52">
            <a:extLst>
              <a:ext uri="{FF2B5EF4-FFF2-40B4-BE49-F238E27FC236}">
                <a16:creationId xmlns:a16="http://schemas.microsoft.com/office/drawing/2014/main" id="{C6E26A7E-42C9-4E8B-8367-085C42D652D6}"/>
              </a:ext>
            </a:extLst>
          </p:cNvPr>
          <p:cNvSpPr>
            <a:spLocks noGrp="1"/>
          </p:cNvSpPr>
          <p:nvPr>
            <p:ph type="body" sz="quarter" idx="18" hasCustomPrompt="1"/>
          </p:nvPr>
        </p:nvSpPr>
        <p:spPr>
          <a:xfrm>
            <a:off x="4359486" y="252895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4" name="Text Placeholder 52">
            <a:extLst>
              <a:ext uri="{FF2B5EF4-FFF2-40B4-BE49-F238E27FC236}">
                <a16:creationId xmlns:a16="http://schemas.microsoft.com/office/drawing/2014/main" id="{B37C5A5C-C96C-4683-8882-C2E35C7DE1E2}"/>
              </a:ext>
            </a:extLst>
          </p:cNvPr>
          <p:cNvSpPr>
            <a:spLocks noGrp="1"/>
          </p:cNvSpPr>
          <p:nvPr>
            <p:ph type="body" sz="quarter" idx="19" hasCustomPrompt="1"/>
          </p:nvPr>
        </p:nvSpPr>
        <p:spPr>
          <a:xfrm>
            <a:off x="4359486" y="300539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6" name="Date Placeholder 5">
            <a:extLst>
              <a:ext uri="{FF2B5EF4-FFF2-40B4-BE49-F238E27FC236}">
                <a16:creationId xmlns:a16="http://schemas.microsoft.com/office/drawing/2014/main" id="{CAB3B546-51CB-4994-A9F1-8F1962DB7C80}"/>
              </a:ext>
            </a:extLst>
          </p:cNvPr>
          <p:cNvSpPr>
            <a:spLocks noGrp="1"/>
          </p:cNvSpPr>
          <p:nvPr>
            <p:ph type="dt" sz="half" idx="20"/>
          </p:nvPr>
        </p:nvSpPr>
        <p:spPr>
          <a:xfrm>
            <a:off x="628650" y="4767263"/>
            <a:ext cx="2057400" cy="273844"/>
          </a:xfrm>
        </p:spPr>
        <p:txBody>
          <a:bodyPr/>
          <a:lstStyle/>
          <a:p>
            <a:fld id="{371B733E-A046-7440-A009-9222C7A6AB80}" type="datetime1">
              <a:rPr lang="en-IN" smtClean="0"/>
              <a:t>26-09-2020</a:t>
            </a:fld>
            <a:endParaRPr lang="en-IN" dirty="0"/>
          </a:p>
        </p:txBody>
      </p:sp>
      <p:sp>
        <p:nvSpPr>
          <p:cNvPr id="40" name="Slide Number Placeholder 7">
            <a:extLst>
              <a:ext uri="{FF2B5EF4-FFF2-40B4-BE49-F238E27FC236}">
                <a16:creationId xmlns:a16="http://schemas.microsoft.com/office/drawing/2014/main" id="{64FD5022-C834-4670-BF94-5D8ED5DD90FA}"/>
              </a:ext>
            </a:extLst>
          </p:cNvPr>
          <p:cNvSpPr>
            <a:spLocks noGrp="1"/>
          </p:cNvSpPr>
          <p:nvPr>
            <p:ph type="sldNum" sz="quarter" idx="22"/>
          </p:nvPr>
        </p:nvSpPr>
        <p:spPr>
          <a:xfrm>
            <a:off x="6457950" y="4767263"/>
            <a:ext cx="2057400" cy="273844"/>
          </a:xfrm>
        </p:spPr>
        <p:txBody>
          <a:bodyPr/>
          <a:lstStyle/>
          <a:p>
            <a:fld id="{273EEA2F-D825-49D3-9C25-497F06EFD3F7}" type="slidenum">
              <a:rPr lang="en-IN" smtClean="0"/>
              <a:t>‹#›</a:t>
            </a:fld>
            <a:endParaRPr lang="en-IN" dirty="0"/>
          </a:p>
        </p:txBody>
      </p:sp>
      <p:pic>
        <p:nvPicPr>
          <p:cNvPr id="42" name="Picture 41">
            <a:extLst>
              <a:ext uri="{FF2B5EF4-FFF2-40B4-BE49-F238E27FC236}">
                <a16:creationId xmlns:a16="http://schemas.microsoft.com/office/drawing/2014/main" id="{61A22BBF-ECF7-48E5-9254-C806F4572E3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427" y="997235"/>
            <a:ext cx="402337" cy="402337"/>
          </a:xfrm>
          <a:prstGeom prst="rect">
            <a:avLst/>
          </a:prstGeom>
        </p:spPr>
      </p:pic>
      <p:pic>
        <p:nvPicPr>
          <p:cNvPr id="44" name="Picture 43">
            <a:extLst>
              <a:ext uri="{FF2B5EF4-FFF2-40B4-BE49-F238E27FC236}">
                <a16:creationId xmlns:a16="http://schemas.microsoft.com/office/drawing/2014/main" id="{F37CDB27-475F-455F-A53F-3279FBF153D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0427" y="1477425"/>
            <a:ext cx="402337" cy="402337"/>
          </a:xfrm>
          <a:prstGeom prst="rect">
            <a:avLst/>
          </a:prstGeom>
        </p:spPr>
      </p:pic>
      <p:pic>
        <p:nvPicPr>
          <p:cNvPr id="46" name="Picture 45">
            <a:extLst>
              <a:ext uri="{FF2B5EF4-FFF2-40B4-BE49-F238E27FC236}">
                <a16:creationId xmlns:a16="http://schemas.microsoft.com/office/drawing/2014/main" id="{FA704671-85B7-4CCA-AEA1-1843693C19B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0427" y="1957209"/>
            <a:ext cx="402337" cy="400051"/>
          </a:xfrm>
          <a:prstGeom prst="rect">
            <a:avLst/>
          </a:prstGeom>
        </p:spPr>
      </p:pic>
      <p:pic>
        <p:nvPicPr>
          <p:cNvPr id="48" name="Picture 47">
            <a:extLst>
              <a:ext uri="{FF2B5EF4-FFF2-40B4-BE49-F238E27FC236}">
                <a16:creationId xmlns:a16="http://schemas.microsoft.com/office/drawing/2014/main" id="{E0C58C3B-8624-42FC-83BE-1F680917187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20427" y="2435552"/>
            <a:ext cx="402337" cy="402337"/>
          </a:xfrm>
          <a:prstGeom prst="rect">
            <a:avLst/>
          </a:prstGeom>
        </p:spPr>
      </p:pic>
      <p:pic>
        <p:nvPicPr>
          <p:cNvPr id="50" name="Picture 49">
            <a:extLst>
              <a:ext uri="{FF2B5EF4-FFF2-40B4-BE49-F238E27FC236}">
                <a16:creationId xmlns:a16="http://schemas.microsoft.com/office/drawing/2014/main" id="{734260FB-9D81-44D6-B570-7233AFE3E63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20426" y="2916182"/>
            <a:ext cx="402337" cy="402337"/>
          </a:xfrm>
          <a:prstGeom prst="rect">
            <a:avLst/>
          </a:prstGeom>
        </p:spPr>
      </p:pic>
      <p:pic>
        <p:nvPicPr>
          <p:cNvPr id="52" name="Picture 51">
            <a:extLst>
              <a:ext uri="{FF2B5EF4-FFF2-40B4-BE49-F238E27FC236}">
                <a16:creationId xmlns:a16="http://schemas.microsoft.com/office/drawing/2014/main" id="{1B5C9C04-94F6-4BEF-A235-92865CC68F7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874155" y="997235"/>
            <a:ext cx="402337" cy="402337"/>
          </a:xfrm>
          <a:prstGeom prst="rect">
            <a:avLst/>
          </a:prstGeom>
        </p:spPr>
      </p:pic>
      <p:pic>
        <p:nvPicPr>
          <p:cNvPr id="54" name="Picture 53">
            <a:extLst>
              <a:ext uri="{FF2B5EF4-FFF2-40B4-BE49-F238E27FC236}">
                <a16:creationId xmlns:a16="http://schemas.microsoft.com/office/drawing/2014/main" id="{4C79AAF6-E3DA-4DAE-9241-DCDE37801364}"/>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3874154" y="1477425"/>
            <a:ext cx="402337" cy="402337"/>
          </a:xfrm>
          <a:prstGeom prst="rect">
            <a:avLst/>
          </a:prstGeom>
        </p:spPr>
      </p:pic>
      <p:pic>
        <p:nvPicPr>
          <p:cNvPr id="55" name="Picture 54">
            <a:extLst>
              <a:ext uri="{FF2B5EF4-FFF2-40B4-BE49-F238E27FC236}">
                <a16:creationId xmlns:a16="http://schemas.microsoft.com/office/drawing/2014/main" id="{BD4A1B6D-E623-40A4-BDC9-EEE057AA356D}"/>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874153" y="1957209"/>
            <a:ext cx="402337" cy="400051"/>
          </a:xfrm>
          <a:prstGeom prst="rect">
            <a:avLst/>
          </a:prstGeom>
        </p:spPr>
      </p:pic>
      <p:pic>
        <p:nvPicPr>
          <p:cNvPr id="56" name="Picture 55">
            <a:extLst>
              <a:ext uri="{FF2B5EF4-FFF2-40B4-BE49-F238E27FC236}">
                <a16:creationId xmlns:a16="http://schemas.microsoft.com/office/drawing/2014/main" id="{5CAAF797-E4B5-4F3C-9FE1-34148F623FA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874153" y="2434706"/>
            <a:ext cx="402337" cy="402337"/>
          </a:xfrm>
          <a:prstGeom prst="rect">
            <a:avLst/>
          </a:prstGeom>
        </p:spPr>
      </p:pic>
      <p:pic>
        <p:nvPicPr>
          <p:cNvPr id="57" name="Picture 56">
            <a:extLst>
              <a:ext uri="{FF2B5EF4-FFF2-40B4-BE49-F238E27FC236}">
                <a16:creationId xmlns:a16="http://schemas.microsoft.com/office/drawing/2014/main" id="{544BD572-4A52-4A3C-B66B-75B358440E5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874153" y="2914489"/>
            <a:ext cx="402337" cy="402337"/>
          </a:xfrm>
          <a:prstGeom prst="rect">
            <a:avLst/>
          </a:prstGeom>
        </p:spPr>
      </p:pic>
      <p:sp>
        <p:nvSpPr>
          <p:cNvPr id="38" name="Rectangle 37">
            <a:extLst>
              <a:ext uri="{FF2B5EF4-FFF2-40B4-BE49-F238E27FC236}">
                <a16:creationId xmlns:a16="http://schemas.microsoft.com/office/drawing/2014/main" id="{4F8701F8-3628-3243-B36A-E8C23658642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9" name="Title 11">
            <a:extLst>
              <a:ext uri="{FF2B5EF4-FFF2-40B4-BE49-F238E27FC236}">
                <a16:creationId xmlns:a16="http://schemas.microsoft.com/office/drawing/2014/main" id="{707B7404-AAE2-1A43-988B-7DE0D06A3A6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60" name="Picture 59">
            <a:extLst>
              <a:ext uri="{FF2B5EF4-FFF2-40B4-BE49-F238E27FC236}">
                <a16:creationId xmlns:a16="http://schemas.microsoft.com/office/drawing/2014/main" id="{C5329AD0-EFED-574A-AC74-7B9241B808D1}"/>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275978289"/>
      </p:ext>
    </p:extLst>
  </p:cSld>
  <p:clrMapOvr>
    <a:masterClrMapping/>
  </p:clrMapOvr>
  <p:extLst>
    <p:ext uri="{DCECCB84-F9BA-43D5-87BE-67443E8EF086}">
      <p15:sldGuideLst xmlns:p15="http://schemas.microsoft.com/office/powerpoint/2012/main">
        <p15:guide id="10" pos="3878">
          <p15:clr>
            <a:srgbClr val="FBAE40"/>
          </p15:clr>
        </p15:guide>
        <p15:guide id="11" pos="397" userDrawn="1">
          <p15:clr>
            <a:srgbClr val="FBAE40"/>
          </p15:clr>
        </p15:guide>
        <p15:guide id="12" orient="horz" pos="378" userDrawn="1">
          <p15:clr>
            <a:srgbClr val="FBAE40"/>
          </p15:clr>
        </p15:guide>
        <p15:guide id="13" orient="horz" pos="923" userDrawn="1">
          <p15:clr>
            <a:srgbClr val="FBAE40"/>
          </p15:clr>
        </p15:guide>
        <p15:guide id="14" pos="1638" userDrawn="1">
          <p15:clr>
            <a:srgbClr val="FBAE40"/>
          </p15:clr>
        </p15:guide>
        <p15:guide id="15" pos="3578" userDrawn="1">
          <p15:clr>
            <a:srgbClr val="FBAE40"/>
          </p15:clr>
        </p15:guide>
        <p15:guide id="16" orient="horz" pos="1393" userDrawn="1">
          <p15:clr>
            <a:srgbClr val="FBAE40"/>
          </p15:clr>
        </p15:guide>
        <p15:guide id="17" pos="1877" userDrawn="1">
          <p15:clr>
            <a:srgbClr val="FBAE40"/>
          </p15:clr>
        </p15:guide>
        <p15:guide id="18" pos="1928" userDrawn="1">
          <p15:clr>
            <a:srgbClr val="FBAE40"/>
          </p15:clr>
        </p15:guide>
        <p15:guide id="20" pos="383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0238" y="544498"/>
            <a:ext cx="6196824" cy="569927"/>
          </a:xfrm>
          <a:prstGeom prst="rect">
            <a:avLst/>
          </a:prstGeom>
        </p:spPr>
        <p:txBody>
          <a:bodyPr vert="horz" lIns="91440" tIns="45720" rIns="91440" bIns="45720" rtlCol="0" anchor="ctr">
            <a:normAutofit/>
          </a:bodyPr>
          <a:lstStyle/>
          <a:p>
            <a:r>
              <a:rPr lang="en-US" dirty="0"/>
              <a:t>Click to add title</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Proxima Nova Rg" panose="02000506030000020004" pitchFamily="50" charset="0"/>
              </a:defRPr>
            </a:lvl1pPr>
          </a:lstStyle>
          <a:p>
            <a:fld id="{6E6F5B52-1A05-484E-BE74-C10EC951FF81}" type="datetime1">
              <a:rPr lang="en-IN" smtClean="0"/>
              <a:t>26-09-2020</a:t>
            </a:fld>
            <a:endParaRPr lang="en-IN"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Proxima Nova Rg" panose="02000506030000020004" pitchFamily="50" charset="0"/>
              </a:defRPr>
            </a:lvl1pPr>
          </a:lstStyle>
          <a:p>
            <a:fld id="{273EEA2F-D825-49D3-9C25-497F06EFD3F7}" type="slidenum">
              <a:rPr lang="en-IN" smtClean="0"/>
              <a:pPr/>
              <a:t>‹#›</a:t>
            </a:fld>
            <a:endParaRPr lang="en-IN" dirty="0"/>
          </a:p>
        </p:txBody>
      </p:sp>
      <p:pic>
        <p:nvPicPr>
          <p:cNvPr id="7" name="Picture 6">
            <a:extLst>
              <a:ext uri="{FF2B5EF4-FFF2-40B4-BE49-F238E27FC236}">
                <a16:creationId xmlns:a16="http://schemas.microsoft.com/office/drawing/2014/main" id="{D3333836-CD3B-4BE8-AAF1-88EE59E38E23}"/>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7929762" y="209484"/>
            <a:ext cx="814046" cy="217219"/>
          </a:xfrm>
          <a:prstGeom prst="rect">
            <a:avLst/>
          </a:prstGeom>
        </p:spPr>
      </p:pic>
    </p:spTree>
    <p:extLst>
      <p:ext uri="{BB962C8B-B14F-4D97-AF65-F5344CB8AC3E}">
        <p14:creationId xmlns:p14="http://schemas.microsoft.com/office/powerpoint/2010/main" val="3969708414"/>
      </p:ext>
    </p:extLst>
  </p:cSld>
  <p:clrMap bg1="lt1" tx1="dk1" bg2="lt2" tx2="dk2" accent1="accent1" accent2="accent2" accent3="accent3" accent4="accent4" accent5="accent5" accent6="accent6" hlink="hlink" folHlink="folHlink"/>
  <p:sldLayoutIdLst>
    <p:sldLayoutId id="2147483718" r:id="rId1"/>
    <p:sldLayoutId id="2147483699" r:id="rId2"/>
    <p:sldLayoutId id="2147483700" r:id="rId3"/>
    <p:sldLayoutId id="2147483701" r:id="rId4"/>
    <p:sldLayoutId id="2147483702" r:id="rId5"/>
    <p:sldLayoutId id="2147483703" r:id="rId6"/>
    <p:sldLayoutId id="2147483704" r:id="rId7"/>
    <p:sldLayoutId id="2147483719" r:id="rId8"/>
    <p:sldLayoutId id="2147483706" r:id="rId9"/>
    <p:sldLayoutId id="2147483708" r:id="rId10"/>
    <p:sldLayoutId id="2147483710" r:id="rId11"/>
    <p:sldLayoutId id="2147483711" r:id="rId12"/>
    <p:sldLayoutId id="2147483713" r:id="rId13"/>
    <p:sldLayoutId id="2147483712" r:id="rId14"/>
    <p:sldLayoutId id="2147483714" r:id="rId15"/>
    <p:sldLayoutId id="2147483715" r:id="rId16"/>
    <p:sldLayoutId id="2147483716" r:id="rId17"/>
    <p:sldLayoutId id="2147483717" r:id="rId18"/>
    <p:sldLayoutId id="2147483722" r:id="rId19"/>
  </p:sldLayoutIdLst>
  <p:hf hdr="0"/>
  <p:txStyles>
    <p:titleStyle>
      <a:lvl1pPr algn="l" defTabSz="685800" rtl="0" eaLnBrk="1" latinLnBrk="0" hangingPunct="1">
        <a:lnSpc>
          <a:spcPct val="90000"/>
        </a:lnSpc>
        <a:spcBef>
          <a:spcPct val="0"/>
        </a:spcBef>
        <a:buNone/>
        <a:defRPr sz="3600" kern="1200">
          <a:solidFill>
            <a:schemeClr val="tx1"/>
          </a:solidFill>
          <a:latin typeface="Neue Plak" panose="020B080403020202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398">
          <p15:clr>
            <a:srgbClr val="F26B43"/>
          </p15:clr>
        </p15:guide>
        <p15:guide id="2" orient="horz" pos="191">
          <p15:clr>
            <a:srgbClr val="F26B43"/>
          </p15:clr>
        </p15:guide>
        <p15:guide id="3" orient="horz" pos="344">
          <p15:clr>
            <a:srgbClr val="F26B43"/>
          </p15:clr>
        </p15:guide>
        <p15:guide id="4" pos="39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42.gif"/><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towardsdatascience.com/methods-for-dealing-with-imbalanced-data-5b761be45a18" TargetMode="Externa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image" Target="../media/image30.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12.xml"/><Relationship Id="rId5" Type="http://schemas.openxmlformats.org/officeDocument/2006/relationships/hyperlink" Target="https://www.kaggle.com/athi94/investigating-imputation-methods" TargetMode="External"/><Relationship Id="rId4" Type="http://schemas.openxmlformats.org/officeDocument/2006/relationships/image" Target="../media/image36.png"/></Relationships>
</file>

<file path=ppt/slides/_rels/slide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E9150F-F03E-BF4B-BE66-299E7500C2AC}"/>
              </a:ext>
            </a:extLst>
          </p:cNvPr>
          <p:cNvSpPr txBox="1">
            <a:spLocks/>
          </p:cNvSpPr>
          <p:nvPr/>
        </p:nvSpPr>
        <p:spPr>
          <a:xfrm>
            <a:off x="555037" y="2571750"/>
            <a:ext cx="6895272" cy="471333"/>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Neue Plak" panose="020B0804030202020204" pitchFamily="34" charset="0"/>
                <a:ea typeface="+mj-ea"/>
                <a:cs typeface="+mj-cs"/>
              </a:defRPr>
            </a:lvl1pPr>
          </a:lstStyle>
          <a:p>
            <a:pPr algn="l"/>
            <a:r>
              <a:rPr lang="en-US" sz="3200" dirty="0">
                <a:latin typeface="Proxima Nova Light" panose="02000506030000020004" pitchFamily="2" charset="77"/>
              </a:rPr>
              <a:t>Post-Graduate Diploma in ML/AI</a:t>
            </a:r>
            <a:endParaRPr lang="en-IN" sz="3200" dirty="0">
              <a:latin typeface="Proxima Nova Light" panose="02000506030000020004" pitchFamily="2" charset="77"/>
            </a:endParaRPr>
          </a:p>
        </p:txBody>
      </p:sp>
      <p:pic>
        <p:nvPicPr>
          <p:cNvPr id="4" name="Picture 3">
            <a:extLst>
              <a:ext uri="{FF2B5EF4-FFF2-40B4-BE49-F238E27FC236}">
                <a16:creationId xmlns:a16="http://schemas.microsoft.com/office/drawing/2014/main" id="{19D61CDC-9A94-4E56-8E69-4DD523DCC57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82370" y="0"/>
            <a:ext cx="1356542" cy="1577482"/>
          </a:xfrm>
          <a:prstGeom prst="rect">
            <a:avLst/>
          </a:prstGeom>
        </p:spPr>
      </p:pic>
      <p:sp>
        <p:nvSpPr>
          <p:cNvPr id="9" name="Text Placeholder 2">
            <a:extLst>
              <a:ext uri="{FF2B5EF4-FFF2-40B4-BE49-F238E27FC236}">
                <a16:creationId xmlns:a16="http://schemas.microsoft.com/office/drawing/2014/main" id="{675E4F9E-AA57-419B-B42E-F9560AF44A43}"/>
              </a:ext>
            </a:extLst>
          </p:cNvPr>
          <p:cNvSpPr txBox="1">
            <a:spLocks/>
          </p:cNvSpPr>
          <p:nvPr/>
        </p:nvSpPr>
        <p:spPr>
          <a:xfrm>
            <a:off x="1157111" y="716037"/>
            <a:ext cx="2695698" cy="13111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chemeClr val="bg1"/>
              </a:solidFill>
            </a:endParaRPr>
          </a:p>
          <a:p>
            <a:r>
              <a:rPr lang="en-US" sz="1400" i="1" dirty="0"/>
              <a:t>    #LifeKoKaroLift</a:t>
            </a:r>
          </a:p>
        </p:txBody>
      </p:sp>
      <p:sp>
        <p:nvSpPr>
          <p:cNvPr id="2" name="Date Placeholder 1"/>
          <p:cNvSpPr>
            <a:spLocks noGrp="1"/>
          </p:cNvSpPr>
          <p:nvPr>
            <p:ph type="dt" sz="half" idx="10"/>
          </p:nvPr>
        </p:nvSpPr>
        <p:spPr/>
        <p:txBody>
          <a:bodyPr/>
          <a:lstStyle/>
          <a:p>
            <a:fld id="{330D92EB-81BB-3B43-94C7-8FE4C43F772A}" type="datetime1">
              <a:rPr lang="en-IN" smtClean="0"/>
              <a:t>26-09-2020</a:t>
            </a:fld>
            <a:endParaRPr lang="en-IN" dirty="0"/>
          </a:p>
        </p:txBody>
      </p:sp>
      <p:sp>
        <p:nvSpPr>
          <p:cNvPr id="3" name="Slide Number Placeholder 2"/>
          <p:cNvSpPr>
            <a:spLocks noGrp="1"/>
          </p:cNvSpPr>
          <p:nvPr>
            <p:ph type="sldNum" sz="quarter" idx="12"/>
          </p:nvPr>
        </p:nvSpPr>
        <p:spPr/>
        <p:txBody>
          <a:bodyPr/>
          <a:lstStyle/>
          <a:p>
            <a:fld id="{273EEA2F-D825-49D3-9C25-497F06EFD3F7}" type="slidenum">
              <a:rPr lang="en-IN" smtClean="0"/>
              <a:pPr/>
              <a:t>1</a:t>
            </a:fld>
            <a:endParaRPr lang="en-IN" dirty="0"/>
          </a:p>
        </p:txBody>
      </p:sp>
    </p:spTree>
    <p:extLst>
      <p:ext uri="{BB962C8B-B14F-4D97-AF65-F5344CB8AC3E}">
        <p14:creationId xmlns:p14="http://schemas.microsoft.com/office/powerpoint/2010/main" val="254100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9F5A9-466C-4895-B4BA-103DE495153C}"/>
              </a:ext>
            </a:extLst>
          </p:cNvPr>
          <p:cNvSpPr>
            <a:spLocks noGrp="1"/>
          </p:cNvSpPr>
          <p:nvPr>
            <p:ph type="dt" sz="half" idx="10"/>
          </p:nvPr>
        </p:nvSpPr>
        <p:spPr/>
        <p:txBody>
          <a:bodyPr/>
          <a:lstStyle/>
          <a:p>
            <a:fld id="{24A60580-2B70-6940-B3F0-E4F8AB7AA3B6}" type="datetime1">
              <a:rPr lang="en-IN" smtClean="0"/>
              <a:t>26-09-2020</a:t>
            </a:fld>
            <a:endParaRPr lang="en-IN"/>
          </a:p>
        </p:txBody>
      </p:sp>
      <p:sp>
        <p:nvSpPr>
          <p:cNvPr id="3" name="Slide Number Placeholder 2">
            <a:extLst>
              <a:ext uri="{FF2B5EF4-FFF2-40B4-BE49-F238E27FC236}">
                <a16:creationId xmlns:a16="http://schemas.microsoft.com/office/drawing/2014/main" id="{CBF78B92-7372-4230-B0DD-EFF6F7713C55}"/>
              </a:ext>
            </a:extLst>
          </p:cNvPr>
          <p:cNvSpPr>
            <a:spLocks noGrp="1"/>
          </p:cNvSpPr>
          <p:nvPr>
            <p:ph type="sldNum" sz="quarter" idx="12"/>
          </p:nvPr>
        </p:nvSpPr>
        <p:spPr/>
        <p:txBody>
          <a:bodyPr/>
          <a:lstStyle/>
          <a:p>
            <a:fld id="{273EEA2F-D825-49D3-9C25-497F06EFD3F7}" type="slidenum">
              <a:rPr lang="en-IN" smtClean="0"/>
              <a:t>10</a:t>
            </a:fld>
            <a:endParaRPr lang="en-IN"/>
          </a:p>
        </p:txBody>
      </p:sp>
      <p:sp>
        <p:nvSpPr>
          <p:cNvPr id="4" name="Title 3">
            <a:extLst>
              <a:ext uri="{FF2B5EF4-FFF2-40B4-BE49-F238E27FC236}">
                <a16:creationId xmlns:a16="http://schemas.microsoft.com/office/drawing/2014/main" id="{6BBF035A-901C-4DFA-B538-95ACECD687F4}"/>
              </a:ext>
            </a:extLst>
          </p:cNvPr>
          <p:cNvSpPr>
            <a:spLocks noGrp="1"/>
          </p:cNvSpPr>
          <p:nvPr>
            <p:ph type="title"/>
          </p:nvPr>
        </p:nvSpPr>
        <p:spPr>
          <a:xfrm>
            <a:off x="316679" y="121966"/>
            <a:ext cx="6861361" cy="382564"/>
          </a:xfrm>
        </p:spPr>
        <p:txBody>
          <a:bodyPr/>
          <a:lstStyle/>
          <a:p>
            <a:r>
              <a:rPr lang="en-IN" dirty="0"/>
              <a:t>Univariate Analysis</a:t>
            </a:r>
          </a:p>
        </p:txBody>
      </p:sp>
      <p:sp>
        <p:nvSpPr>
          <p:cNvPr id="5" name="Rectangle 4">
            <a:extLst>
              <a:ext uri="{FF2B5EF4-FFF2-40B4-BE49-F238E27FC236}">
                <a16:creationId xmlns:a16="http://schemas.microsoft.com/office/drawing/2014/main" id="{01BE0795-8B57-4118-8714-D3854547903C}"/>
              </a:ext>
            </a:extLst>
          </p:cNvPr>
          <p:cNvSpPr/>
          <p:nvPr/>
        </p:nvSpPr>
        <p:spPr>
          <a:xfrm>
            <a:off x="902970" y="1105443"/>
            <a:ext cx="7338060" cy="584775"/>
          </a:xfrm>
          <a:prstGeom prst="rect">
            <a:avLst/>
          </a:prstGeom>
        </p:spPr>
        <p:txBody>
          <a:bodyPr wrap="square">
            <a:spAutoFit/>
          </a:bodyPr>
          <a:lstStyle/>
          <a:p>
            <a:r>
              <a:rPr lang="en-US" sz="1600" dirty="0">
                <a:solidFill>
                  <a:srgbClr val="595858"/>
                </a:solidFill>
                <a:latin typeface="roboto"/>
              </a:rPr>
              <a:t>At this stage, we explore variables one by one. Method to perform univariate analysis will depend on whether the variable type is categorical or continuous.</a:t>
            </a:r>
            <a:endParaRPr lang="en-US" sz="1600" b="0" i="0" dirty="0">
              <a:solidFill>
                <a:srgbClr val="595858"/>
              </a:solidFill>
              <a:effectLst/>
              <a:latin typeface="roboto"/>
            </a:endParaRPr>
          </a:p>
        </p:txBody>
      </p:sp>
      <p:pic>
        <p:nvPicPr>
          <p:cNvPr id="1026" name="Picture 2" descr="Data Exploration, Business Analytics">
            <a:extLst>
              <a:ext uri="{FF2B5EF4-FFF2-40B4-BE49-F238E27FC236}">
                <a16:creationId xmlns:a16="http://schemas.microsoft.com/office/drawing/2014/main" id="{1BB9EB29-9B67-496D-A918-02FED2C212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588" y="2291131"/>
            <a:ext cx="7858125" cy="140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345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07C0B6-2FB0-4D7E-B2ED-E289ECBBFFD7}"/>
              </a:ext>
            </a:extLst>
          </p:cNvPr>
          <p:cNvSpPr>
            <a:spLocks noGrp="1"/>
          </p:cNvSpPr>
          <p:nvPr>
            <p:ph type="dt" sz="half" idx="10"/>
          </p:nvPr>
        </p:nvSpPr>
        <p:spPr/>
        <p:txBody>
          <a:bodyPr/>
          <a:lstStyle/>
          <a:p>
            <a:fld id="{24A60580-2B70-6940-B3F0-E4F8AB7AA3B6}" type="datetime1">
              <a:rPr lang="en-IN" smtClean="0"/>
              <a:t>26-09-2020</a:t>
            </a:fld>
            <a:endParaRPr lang="en-IN"/>
          </a:p>
        </p:txBody>
      </p:sp>
      <p:sp>
        <p:nvSpPr>
          <p:cNvPr id="3" name="Slide Number Placeholder 2">
            <a:extLst>
              <a:ext uri="{FF2B5EF4-FFF2-40B4-BE49-F238E27FC236}">
                <a16:creationId xmlns:a16="http://schemas.microsoft.com/office/drawing/2014/main" id="{845D0479-EED2-4602-8E2E-E22FCC86D61E}"/>
              </a:ext>
            </a:extLst>
          </p:cNvPr>
          <p:cNvSpPr>
            <a:spLocks noGrp="1"/>
          </p:cNvSpPr>
          <p:nvPr>
            <p:ph type="sldNum" sz="quarter" idx="12"/>
          </p:nvPr>
        </p:nvSpPr>
        <p:spPr/>
        <p:txBody>
          <a:bodyPr/>
          <a:lstStyle/>
          <a:p>
            <a:fld id="{273EEA2F-D825-49D3-9C25-497F06EFD3F7}" type="slidenum">
              <a:rPr lang="en-IN" smtClean="0"/>
              <a:t>11</a:t>
            </a:fld>
            <a:endParaRPr lang="en-IN"/>
          </a:p>
        </p:txBody>
      </p:sp>
      <p:sp>
        <p:nvSpPr>
          <p:cNvPr id="4" name="Title 3">
            <a:extLst>
              <a:ext uri="{FF2B5EF4-FFF2-40B4-BE49-F238E27FC236}">
                <a16:creationId xmlns:a16="http://schemas.microsoft.com/office/drawing/2014/main" id="{FA09A67A-1E9C-46FA-8E4B-F6C16E0528EA}"/>
              </a:ext>
            </a:extLst>
          </p:cNvPr>
          <p:cNvSpPr>
            <a:spLocks noGrp="1"/>
          </p:cNvSpPr>
          <p:nvPr>
            <p:ph type="title"/>
          </p:nvPr>
        </p:nvSpPr>
        <p:spPr>
          <a:xfrm>
            <a:off x="316679" y="121966"/>
            <a:ext cx="6324151" cy="382564"/>
          </a:xfrm>
        </p:spPr>
        <p:txBody>
          <a:bodyPr/>
          <a:lstStyle/>
          <a:p>
            <a:r>
              <a:rPr lang="en-IN" dirty="0"/>
              <a:t>Continuous vs continuous</a:t>
            </a:r>
          </a:p>
        </p:txBody>
      </p:sp>
      <p:sp>
        <p:nvSpPr>
          <p:cNvPr id="11" name="Rectangle 10">
            <a:extLst>
              <a:ext uri="{FF2B5EF4-FFF2-40B4-BE49-F238E27FC236}">
                <a16:creationId xmlns:a16="http://schemas.microsoft.com/office/drawing/2014/main" id="{B2072B2C-8CC9-40DE-9E9C-8AAA4D7E1575}"/>
              </a:ext>
            </a:extLst>
          </p:cNvPr>
          <p:cNvSpPr/>
          <p:nvPr/>
        </p:nvSpPr>
        <p:spPr>
          <a:xfrm>
            <a:off x="458519" y="1072313"/>
            <a:ext cx="7981589" cy="738664"/>
          </a:xfrm>
          <a:prstGeom prst="rect">
            <a:avLst/>
          </a:prstGeom>
        </p:spPr>
        <p:txBody>
          <a:bodyPr wrap="square">
            <a:spAutoFit/>
          </a:bodyPr>
          <a:lstStyle/>
          <a:p>
            <a:pPr algn="just"/>
            <a:r>
              <a:rPr lang="en-US" sz="1400" dirty="0"/>
              <a:t>While doing bi-variate analysis between two continuous variables, we should look at scatter plots. It is a nifty way to find out the relationship between two variables. The pattern of scatter plot indicates the relationship between variables. The relationship can be linear or non-linear.</a:t>
            </a:r>
          </a:p>
        </p:txBody>
      </p:sp>
      <p:grpSp>
        <p:nvGrpSpPr>
          <p:cNvPr id="8" name="Group 7">
            <a:extLst>
              <a:ext uri="{FF2B5EF4-FFF2-40B4-BE49-F238E27FC236}">
                <a16:creationId xmlns:a16="http://schemas.microsoft.com/office/drawing/2014/main" id="{218244FF-07FC-4D45-A27C-3CE0245617C4}"/>
              </a:ext>
            </a:extLst>
          </p:cNvPr>
          <p:cNvGrpSpPr/>
          <p:nvPr/>
        </p:nvGrpSpPr>
        <p:grpSpPr>
          <a:xfrm>
            <a:off x="1469036" y="2329503"/>
            <a:ext cx="2434028" cy="2206366"/>
            <a:chOff x="1381467" y="2326516"/>
            <a:chExt cx="2434028" cy="2206366"/>
          </a:xfrm>
        </p:grpSpPr>
        <p:pic>
          <p:nvPicPr>
            <p:cNvPr id="5" name="Picture 2" descr="Data Exploration, Business Analytics">
              <a:extLst>
                <a:ext uri="{FF2B5EF4-FFF2-40B4-BE49-F238E27FC236}">
                  <a16:creationId xmlns:a16="http://schemas.microsoft.com/office/drawing/2014/main" id="{3D729FBE-7285-4BED-BF8C-923D602099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467" y="2326516"/>
              <a:ext cx="2434028" cy="187296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C4D19B2-8A53-4DF2-8FF7-C3295536527E}"/>
                </a:ext>
              </a:extLst>
            </p:cNvPr>
            <p:cNvSpPr txBox="1"/>
            <p:nvPr/>
          </p:nvSpPr>
          <p:spPr>
            <a:xfrm>
              <a:off x="1851625" y="4255883"/>
              <a:ext cx="1493712" cy="276999"/>
            </a:xfrm>
            <a:prstGeom prst="rect">
              <a:avLst/>
            </a:prstGeom>
            <a:noFill/>
          </p:spPr>
          <p:txBody>
            <a:bodyPr wrap="square" rtlCol="0">
              <a:spAutoFit/>
            </a:bodyPr>
            <a:lstStyle/>
            <a:p>
              <a:pPr algn="ctr"/>
              <a:r>
                <a:rPr lang="en-IN" sz="1200" dirty="0"/>
                <a:t>Scatter Plots</a:t>
              </a:r>
            </a:p>
          </p:txBody>
        </p:sp>
      </p:grpSp>
      <p:grpSp>
        <p:nvGrpSpPr>
          <p:cNvPr id="9" name="Group 8">
            <a:extLst>
              <a:ext uri="{FF2B5EF4-FFF2-40B4-BE49-F238E27FC236}">
                <a16:creationId xmlns:a16="http://schemas.microsoft.com/office/drawing/2014/main" id="{AEAC6D6B-3054-4E0C-983C-7222EB460744}"/>
              </a:ext>
            </a:extLst>
          </p:cNvPr>
          <p:cNvGrpSpPr/>
          <p:nvPr/>
        </p:nvGrpSpPr>
        <p:grpSpPr>
          <a:xfrm>
            <a:off x="4933775" y="2329503"/>
            <a:ext cx="2506287" cy="2262626"/>
            <a:chOff x="5387686" y="2270256"/>
            <a:chExt cx="2506287" cy="2262626"/>
          </a:xfrm>
        </p:grpSpPr>
        <p:pic>
          <p:nvPicPr>
            <p:cNvPr id="5122" name="Picture 2" descr="3 Awesome Visualization Techniques for every dataset">
              <a:extLst>
                <a:ext uri="{FF2B5EF4-FFF2-40B4-BE49-F238E27FC236}">
                  <a16:creationId xmlns:a16="http://schemas.microsoft.com/office/drawing/2014/main" id="{BFF5C2E0-0493-4945-B5B8-7803ED3EB9C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87686" y="2270256"/>
              <a:ext cx="2506287" cy="198548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CE918C5-4C90-4858-85E5-DE3B1B073C8C}"/>
                </a:ext>
              </a:extLst>
            </p:cNvPr>
            <p:cNvSpPr txBox="1"/>
            <p:nvPr/>
          </p:nvSpPr>
          <p:spPr>
            <a:xfrm>
              <a:off x="5932922" y="4255883"/>
              <a:ext cx="1678305" cy="276999"/>
            </a:xfrm>
            <a:prstGeom prst="rect">
              <a:avLst/>
            </a:prstGeom>
            <a:noFill/>
          </p:spPr>
          <p:txBody>
            <a:bodyPr wrap="square">
              <a:spAutoFit/>
            </a:bodyPr>
            <a:lstStyle/>
            <a:p>
              <a:r>
                <a:rPr lang="en-IN" sz="1200" dirty="0"/>
                <a:t>Correlation Heat Maps</a:t>
              </a:r>
            </a:p>
          </p:txBody>
        </p:sp>
      </p:grpSp>
    </p:spTree>
    <p:extLst>
      <p:ext uri="{BB962C8B-B14F-4D97-AF65-F5344CB8AC3E}">
        <p14:creationId xmlns:p14="http://schemas.microsoft.com/office/powerpoint/2010/main" val="2442061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D77014-07C3-4D80-8898-398FDD7BA739}"/>
              </a:ext>
            </a:extLst>
          </p:cNvPr>
          <p:cNvSpPr>
            <a:spLocks noGrp="1"/>
          </p:cNvSpPr>
          <p:nvPr>
            <p:ph type="dt" sz="half" idx="10"/>
          </p:nvPr>
        </p:nvSpPr>
        <p:spPr/>
        <p:txBody>
          <a:bodyPr/>
          <a:lstStyle/>
          <a:p>
            <a:fld id="{24A60580-2B70-6940-B3F0-E4F8AB7AA3B6}" type="datetime1">
              <a:rPr lang="en-IN" smtClean="0"/>
              <a:t>26-09-2020</a:t>
            </a:fld>
            <a:endParaRPr lang="en-IN"/>
          </a:p>
        </p:txBody>
      </p:sp>
      <p:sp>
        <p:nvSpPr>
          <p:cNvPr id="3" name="Slide Number Placeholder 2">
            <a:extLst>
              <a:ext uri="{FF2B5EF4-FFF2-40B4-BE49-F238E27FC236}">
                <a16:creationId xmlns:a16="http://schemas.microsoft.com/office/drawing/2014/main" id="{FA551716-7A09-4C93-BF06-E59BCF8AC59E}"/>
              </a:ext>
            </a:extLst>
          </p:cNvPr>
          <p:cNvSpPr>
            <a:spLocks noGrp="1"/>
          </p:cNvSpPr>
          <p:nvPr>
            <p:ph type="sldNum" sz="quarter" idx="12"/>
          </p:nvPr>
        </p:nvSpPr>
        <p:spPr/>
        <p:txBody>
          <a:bodyPr/>
          <a:lstStyle/>
          <a:p>
            <a:fld id="{273EEA2F-D825-49D3-9C25-497F06EFD3F7}" type="slidenum">
              <a:rPr lang="en-IN" smtClean="0"/>
              <a:t>12</a:t>
            </a:fld>
            <a:endParaRPr lang="en-IN"/>
          </a:p>
        </p:txBody>
      </p:sp>
      <p:sp>
        <p:nvSpPr>
          <p:cNvPr id="4" name="Title 3">
            <a:extLst>
              <a:ext uri="{FF2B5EF4-FFF2-40B4-BE49-F238E27FC236}">
                <a16:creationId xmlns:a16="http://schemas.microsoft.com/office/drawing/2014/main" id="{5AE97E0B-5A92-418D-A3D8-71B4395FD671}"/>
              </a:ext>
            </a:extLst>
          </p:cNvPr>
          <p:cNvSpPr>
            <a:spLocks noGrp="1"/>
          </p:cNvSpPr>
          <p:nvPr>
            <p:ph type="title"/>
          </p:nvPr>
        </p:nvSpPr>
        <p:spPr>
          <a:xfrm>
            <a:off x="316679" y="121966"/>
            <a:ext cx="6141271" cy="382564"/>
          </a:xfrm>
        </p:spPr>
        <p:txBody>
          <a:bodyPr/>
          <a:lstStyle/>
          <a:p>
            <a:r>
              <a:rPr lang="en-IN" dirty="0"/>
              <a:t>Categorical &amp; Categorical</a:t>
            </a:r>
          </a:p>
        </p:txBody>
      </p:sp>
      <p:pic>
        <p:nvPicPr>
          <p:cNvPr id="6" name="Picture 4" descr="Data Exploration, Business Analytics, Stacked Column Chart, Two-Way Table">
            <a:extLst>
              <a:ext uri="{FF2B5EF4-FFF2-40B4-BE49-F238E27FC236}">
                <a16:creationId xmlns:a16="http://schemas.microsoft.com/office/drawing/2014/main" id="{5062A2E0-CDC1-41E5-97ED-4DA94EFA16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550" y="956233"/>
            <a:ext cx="8010900" cy="143329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7D50F1B1-F218-4335-AE00-51360746BBBB}"/>
              </a:ext>
            </a:extLst>
          </p:cNvPr>
          <p:cNvSpPr/>
          <p:nvPr/>
        </p:nvSpPr>
        <p:spPr>
          <a:xfrm>
            <a:off x="680084" y="2617607"/>
            <a:ext cx="7783831" cy="1569660"/>
          </a:xfrm>
          <a:prstGeom prst="rect">
            <a:avLst/>
          </a:prstGeom>
        </p:spPr>
        <p:txBody>
          <a:bodyPr wrap="square">
            <a:spAutoFit/>
          </a:bodyPr>
          <a:lstStyle/>
          <a:p>
            <a:pPr algn="just"/>
            <a:r>
              <a:rPr lang="en-US" sz="1600" b="1" dirty="0">
                <a:solidFill>
                  <a:srgbClr val="FF0000"/>
                </a:solidFill>
                <a:latin typeface="roboto"/>
              </a:rPr>
              <a:t>Two-way table</a:t>
            </a:r>
            <a:r>
              <a:rPr lang="en-US" sz="1600" b="1" dirty="0">
                <a:solidFill>
                  <a:srgbClr val="333333"/>
                </a:solidFill>
                <a:latin typeface="roboto"/>
              </a:rPr>
              <a:t>:</a:t>
            </a:r>
            <a:r>
              <a:rPr lang="en-US" sz="1600" dirty="0">
                <a:solidFill>
                  <a:srgbClr val="595858"/>
                </a:solidFill>
                <a:latin typeface="roboto"/>
              </a:rPr>
              <a:t> We can start analyzing the relationship by creating a two-way table of count and count%. The rows represents the category of one variable and the columns represent the categories of the other variable. We show count or count% of observations available in each combination of row and column categories.</a:t>
            </a:r>
          </a:p>
          <a:p>
            <a:pPr algn="just">
              <a:buFont typeface="Arial" panose="020B0604020202020204" pitchFamily="34" charset="0"/>
              <a:buChar char="•"/>
            </a:pPr>
            <a:endParaRPr lang="en-US" sz="1600" dirty="0">
              <a:solidFill>
                <a:srgbClr val="FF0000"/>
              </a:solidFill>
              <a:latin typeface="roboto"/>
            </a:endParaRPr>
          </a:p>
          <a:p>
            <a:pPr algn="just"/>
            <a:r>
              <a:rPr lang="en-US" sz="1600" b="1" dirty="0">
                <a:solidFill>
                  <a:srgbClr val="FF0000"/>
                </a:solidFill>
                <a:latin typeface="roboto"/>
              </a:rPr>
              <a:t>Stacked Column Chart</a:t>
            </a:r>
            <a:r>
              <a:rPr lang="en-US" sz="1600" b="1" dirty="0">
                <a:solidFill>
                  <a:srgbClr val="333333"/>
                </a:solidFill>
                <a:latin typeface="roboto"/>
              </a:rPr>
              <a:t>: </a:t>
            </a:r>
            <a:r>
              <a:rPr lang="en-US" sz="1600" dirty="0">
                <a:solidFill>
                  <a:srgbClr val="595858"/>
                </a:solidFill>
                <a:latin typeface="roboto"/>
              </a:rPr>
              <a:t>This method is more of a visual form of Two-way table.</a:t>
            </a:r>
            <a:endParaRPr lang="en-US" sz="1600" b="0" i="0" dirty="0">
              <a:solidFill>
                <a:srgbClr val="595858"/>
              </a:solidFill>
              <a:effectLst/>
              <a:latin typeface="roboto"/>
            </a:endParaRPr>
          </a:p>
        </p:txBody>
      </p:sp>
    </p:spTree>
    <p:extLst>
      <p:ext uri="{BB962C8B-B14F-4D97-AF65-F5344CB8AC3E}">
        <p14:creationId xmlns:p14="http://schemas.microsoft.com/office/powerpoint/2010/main" val="3363062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AE33EC-D74C-4205-8F2B-AA60F4EFE91B}"/>
              </a:ext>
            </a:extLst>
          </p:cNvPr>
          <p:cNvSpPr>
            <a:spLocks noGrp="1"/>
          </p:cNvSpPr>
          <p:nvPr>
            <p:ph type="dt" sz="half" idx="10"/>
          </p:nvPr>
        </p:nvSpPr>
        <p:spPr/>
        <p:txBody>
          <a:bodyPr/>
          <a:lstStyle/>
          <a:p>
            <a:fld id="{24A60580-2B70-6940-B3F0-E4F8AB7AA3B6}" type="datetime1">
              <a:rPr lang="en-IN" smtClean="0"/>
              <a:t>26-09-2020</a:t>
            </a:fld>
            <a:endParaRPr lang="en-IN"/>
          </a:p>
        </p:txBody>
      </p:sp>
      <p:sp>
        <p:nvSpPr>
          <p:cNvPr id="3" name="Slide Number Placeholder 2">
            <a:extLst>
              <a:ext uri="{FF2B5EF4-FFF2-40B4-BE49-F238E27FC236}">
                <a16:creationId xmlns:a16="http://schemas.microsoft.com/office/drawing/2014/main" id="{12C7F8F4-A03D-4EEB-9280-AFF121334779}"/>
              </a:ext>
            </a:extLst>
          </p:cNvPr>
          <p:cNvSpPr>
            <a:spLocks noGrp="1"/>
          </p:cNvSpPr>
          <p:nvPr>
            <p:ph type="sldNum" sz="quarter" idx="12"/>
          </p:nvPr>
        </p:nvSpPr>
        <p:spPr/>
        <p:txBody>
          <a:bodyPr/>
          <a:lstStyle/>
          <a:p>
            <a:fld id="{273EEA2F-D825-49D3-9C25-497F06EFD3F7}" type="slidenum">
              <a:rPr lang="en-IN" smtClean="0"/>
              <a:t>13</a:t>
            </a:fld>
            <a:endParaRPr lang="en-IN"/>
          </a:p>
        </p:txBody>
      </p:sp>
      <p:sp>
        <p:nvSpPr>
          <p:cNvPr id="4" name="Title 3">
            <a:extLst>
              <a:ext uri="{FF2B5EF4-FFF2-40B4-BE49-F238E27FC236}">
                <a16:creationId xmlns:a16="http://schemas.microsoft.com/office/drawing/2014/main" id="{6F839E34-8B37-47B8-AE2E-BFD8966F13B3}"/>
              </a:ext>
            </a:extLst>
          </p:cNvPr>
          <p:cNvSpPr>
            <a:spLocks noGrp="1"/>
          </p:cNvSpPr>
          <p:nvPr>
            <p:ph type="title"/>
          </p:nvPr>
        </p:nvSpPr>
        <p:spPr/>
        <p:txBody>
          <a:bodyPr/>
          <a:lstStyle/>
          <a:p>
            <a:r>
              <a:rPr lang="en-IN" dirty="0"/>
              <a:t>Categorical &amp; continuous</a:t>
            </a:r>
          </a:p>
        </p:txBody>
      </p:sp>
      <p:sp>
        <p:nvSpPr>
          <p:cNvPr id="5" name="Rectangle 4">
            <a:extLst>
              <a:ext uri="{FF2B5EF4-FFF2-40B4-BE49-F238E27FC236}">
                <a16:creationId xmlns:a16="http://schemas.microsoft.com/office/drawing/2014/main" id="{620E5344-0315-4423-9E42-F8BB30F02569}"/>
              </a:ext>
            </a:extLst>
          </p:cNvPr>
          <p:cNvSpPr/>
          <p:nvPr/>
        </p:nvSpPr>
        <p:spPr>
          <a:xfrm>
            <a:off x="754380" y="3779561"/>
            <a:ext cx="7566660" cy="523220"/>
          </a:xfrm>
          <a:prstGeom prst="rect">
            <a:avLst/>
          </a:prstGeom>
        </p:spPr>
        <p:txBody>
          <a:bodyPr wrap="square">
            <a:spAutoFit/>
          </a:bodyPr>
          <a:lstStyle/>
          <a:p>
            <a:r>
              <a:rPr lang="en-US" sz="1400" dirty="0">
                <a:solidFill>
                  <a:srgbClr val="595858"/>
                </a:solidFill>
                <a:latin typeface="Gill Sans MT" panose="020B0502020104020203" pitchFamily="34" charset="0"/>
              </a:rPr>
              <a:t>While exploring relation between categorical and continuous variables, we can draw box plots for each level of categorical variables</a:t>
            </a:r>
            <a:endParaRPr lang="en-IN" sz="1400" dirty="0">
              <a:latin typeface="Gill Sans MT" panose="020B0502020104020203" pitchFamily="34" charset="0"/>
            </a:endParaRPr>
          </a:p>
        </p:txBody>
      </p:sp>
      <p:pic>
        <p:nvPicPr>
          <p:cNvPr id="6" name="Picture 6" descr="Image result for per category box plots">
            <a:extLst>
              <a:ext uri="{FF2B5EF4-FFF2-40B4-BE49-F238E27FC236}">
                <a16:creationId xmlns:a16="http://schemas.microsoft.com/office/drawing/2014/main" id="{7FFE1121-43FC-461E-B7D0-C3A610B472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7440" y="1036626"/>
            <a:ext cx="4449118" cy="2464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599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96739A-D910-4E55-A881-F13D8BF958FA}"/>
              </a:ext>
            </a:extLst>
          </p:cNvPr>
          <p:cNvSpPr>
            <a:spLocks noGrp="1"/>
          </p:cNvSpPr>
          <p:nvPr>
            <p:ph type="dt" sz="half" idx="10"/>
          </p:nvPr>
        </p:nvSpPr>
        <p:spPr/>
        <p:txBody>
          <a:bodyPr/>
          <a:lstStyle/>
          <a:p>
            <a:fld id="{24A60580-2B70-6940-B3F0-E4F8AB7AA3B6}" type="datetime1">
              <a:rPr lang="en-IN" smtClean="0"/>
              <a:t>26-09-2020</a:t>
            </a:fld>
            <a:endParaRPr lang="en-IN"/>
          </a:p>
        </p:txBody>
      </p:sp>
      <p:sp>
        <p:nvSpPr>
          <p:cNvPr id="3" name="Slide Number Placeholder 2">
            <a:extLst>
              <a:ext uri="{FF2B5EF4-FFF2-40B4-BE49-F238E27FC236}">
                <a16:creationId xmlns:a16="http://schemas.microsoft.com/office/drawing/2014/main" id="{708E7B8C-16A6-433D-81CD-5EAB3150FE89}"/>
              </a:ext>
            </a:extLst>
          </p:cNvPr>
          <p:cNvSpPr>
            <a:spLocks noGrp="1"/>
          </p:cNvSpPr>
          <p:nvPr>
            <p:ph type="sldNum" sz="quarter" idx="12"/>
          </p:nvPr>
        </p:nvSpPr>
        <p:spPr/>
        <p:txBody>
          <a:bodyPr/>
          <a:lstStyle/>
          <a:p>
            <a:fld id="{273EEA2F-D825-49D3-9C25-497F06EFD3F7}" type="slidenum">
              <a:rPr lang="en-IN" smtClean="0"/>
              <a:t>14</a:t>
            </a:fld>
            <a:endParaRPr lang="en-IN"/>
          </a:p>
        </p:txBody>
      </p:sp>
      <p:sp>
        <p:nvSpPr>
          <p:cNvPr id="4" name="Title 3">
            <a:extLst>
              <a:ext uri="{FF2B5EF4-FFF2-40B4-BE49-F238E27FC236}">
                <a16:creationId xmlns:a16="http://schemas.microsoft.com/office/drawing/2014/main" id="{319EEA31-3C01-4AFD-8A72-E1EA8F0762F1}"/>
              </a:ext>
            </a:extLst>
          </p:cNvPr>
          <p:cNvSpPr>
            <a:spLocks noGrp="1"/>
          </p:cNvSpPr>
          <p:nvPr>
            <p:ph type="title"/>
          </p:nvPr>
        </p:nvSpPr>
        <p:spPr/>
        <p:txBody>
          <a:bodyPr/>
          <a:lstStyle/>
          <a:p>
            <a:r>
              <a:rPr lang="en-IN" dirty="0"/>
              <a:t>Modelling</a:t>
            </a:r>
          </a:p>
        </p:txBody>
      </p:sp>
      <p:sp>
        <p:nvSpPr>
          <p:cNvPr id="6" name="TextBox 5">
            <a:extLst>
              <a:ext uri="{FF2B5EF4-FFF2-40B4-BE49-F238E27FC236}">
                <a16:creationId xmlns:a16="http://schemas.microsoft.com/office/drawing/2014/main" id="{E0F93361-E6FD-4457-B02E-7253E372DF8B}"/>
              </a:ext>
            </a:extLst>
          </p:cNvPr>
          <p:cNvSpPr txBox="1"/>
          <p:nvPr/>
        </p:nvSpPr>
        <p:spPr>
          <a:xfrm>
            <a:off x="628650" y="891491"/>
            <a:ext cx="7387562" cy="1446550"/>
          </a:xfrm>
          <a:prstGeom prst="rect">
            <a:avLst/>
          </a:prstGeom>
          <a:noFill/>
        </p:spPr>
        <p:txBody>
          <a:bodyPr wrap="square">
            <a:spAutoFit/>
          </a:bodyPr>
          <a:lstStyle/>
          <a:p>
            <a:pPr marL="0" lvl="0" indent="0" algn="l" rtl="0">
              <a:lnSpc>
                <a:spcPct val="100000"/>
              </a:lnSpc>
              <a:spcBef>
                <a:spcPts val="1200"/>
              </a:spcBef>
              <a:spcAft>
                <a:spcPts val="0"/>
              </a:spcAft>
              <a:buNone/>
            </a:pPr>
            <a:r>
              <a:rPr lang="en-US" sz="1400" b="1" dirty="0"/>
              <a:t>Modelling</a:t>
            </a:r>
          </a:p>
          <a:p>
            <a:pPr marL="457200" lvl="0" indent="-317500" algn="l" rtl="0">
              <a:lnSpc>
                <a:spcPct val="100000"/>
              </a:lnSpc>
              <a:spcBef>
                <a:spcPts val="1200"/>
              </a:spcBef>
              <a:spcAft>
                <a:spcPts val="0"/>
              </a:spcAft>
              <a:buSzPts val="1400"/>
              <a:buAutoNum type="arabicPeriod"/>
            </a:pPr>
            <a:r>
              <a:rPr lang="en-US" sz="1400" dirty="0"/>
              <a:t>Need two models, one with good predictions and other with good interpretability.</a:t>
            </a:r>
          </a:p>
          <a:p>
            <a:pPr marL="457200" lvl="0" indent="-317500" algn="l" rtl="0">
              <a:lnSpc>
                <a:spcPct val="100000"/>
              </a:lnSpc>
              <a:spcBef>
                <a:spcPts val="0"/>
              </a:spcBef>
              <a:spcAft>
                <a:spcPts val="0"/>
              </a:spcAft>
              <a:buSzPts val="1400"/>
              <a:buAutoNum type="arabicPeriod"/>
            </a:pPr>
            <a:r>
              <a:rPr lang="en-US" sz="1400" dirty="0"/>
              <a:t>Use PCA to reduce the variables.</a:t>
            </a:r>
          </a:p>
          <a:p>
            <a:pPr marL="457200" lvl="0" indent="-317500" algn="l" rtl="0">
              <a:lnSpc>
                <a:spcPct val="100000"/>
              </a:lnSpc>
              <a:spcBef>
                <a:spcPts val="0"/>
              </a:spcBef>
              <a:spcAft>
                <a:spcPts val="0"/>
              </a:spcAft>
              <a:buSzPts val="1400"/>
              <a:buAutoNum type="arabicPeriod"/>
            </a:pPr>
            <a:r>
              <a:rPr lang="en-US" sz="1400" dirty="0"/>
              <a:t>You need to handle the imbalance class.</a:t>
            </a:r>
          </a:p>
          <a:p>
            <a:pPr marL="0" lvl="0" indent="0" algn="l" rtl="0">
              <a:lnSpc>
                <a:spcPct val="100000"/>
              </a:lnSpc>
              <a:spcBef>
                <a:spcPts val="1200"/>
              </a:spcBef>
              <a:spcAft>
                <a:spcPts val="0"/>
              </a:spcAft>
              <a:buNone/>
            </a:pPr>
            <a:r>
              <a:rPr lang="en-US" sz="1100" u="sng" dirty="0">
                <a:solidFill>
                  <a:schemeClr val="hlink"/>
                </a:solidFill>
                <a:latin typeface="Arial"/>
                <a:ea typeface="Arial"/>
                <a:cs typeface="Arial"/>
                <a:sym typeface="Arial"/>
                <a:hlinkClick r:id="rId2"/>
              </a:rPr>
              <a:t>https://towardsdatascience.com/methods-for-dealing-with-imbalanced-data-5b761be45a18</a:t>
            </a:r>
            <a:endParaRPr lang="en-US" sz="1400" dirty="0"/>
          </a:p>
        </p:txBody>
      </p:sp>
      <p:pic>
        <p:nvPicPr>
          <p:cNvPr id="8" name="Picture 2" descr="How Do You Measure If Your Customer Churn Predictive Model Is Good? | by  Sriram Parthasarathy | Towards Data Science">
            <a:extLst>
              <a:ext uri="{FF2B5EF4-FFF2-40B4-BE49-F238E27FC236}">
                <a16:creationId xmlns:a16="http://schemas.microsoft.com/office/drawing/2014/main" id="{AC1FB459-3995-4C1D-B50B-D37055E0D80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3405" y="2805460"/>
            <a:ext cx="4637189" cy="1644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6525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E9150F-F03E-BF4B-BE66-299E7500C2AC}"/>
              </a:ext>
            </a:extLst>
          </p:cNvPr>
          <p:cNvSpPr txBox="1">
            <a:spLocks/>
          </p:cNvSpPr>
          <p:nvPr/>
        </p:nvSpPr>
        <p:spPr>
          <a:xfrm>
            <a:off x="555037" y="2114911"/>
            <a:ext cx="6895272" cy="1171985"/>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Neue Plak" panose="020B0804030202020204" pitchFamily="34" charset="0"/>
                <a:ea typeface="+mj-ea"/>
                <a:cs typeface="+mj-cs"/>
              </a:defRPr>
            </a:lvl1pPr>
          </a:lstStyle>
          <a:p>
            <a:pPr algn="l"/>
            <a:r>
              <a:rPr lang="en-IN" sz="4000" dirty="0">
                <a:latin typeface="Proxima Nova Light" panose="02000506030000020004" pitchFamily="2" charset="77"/>
              </a:rPr>
              <a:t>Thank You!</a:t>
            </a:r>
          </a:p>
        </p:txBody>
      </p:sp>
      <p:pic>
        <p:nvPicPr>
          <p:cNvPr id="4" name="Picture 3">
            <a:extLst>
              <a:ext uri="{FF2B5EF4-FFF2-40B4-BE49-F238E27FC236}">
                <a16:creationId xmlns:a16="http://schemas.microsoft.com/office/drawing/2014/main" id="{19D61CDC-9A94-4E56-8E69-4DD523DCC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2370" y="0"/>
            <a:ext cx="1356542" cy="1577482"/>
          </a:xfrm>
          <a:prstGeom prst="rect">
            <a:avLst/>
          </a:prstGeom>
        </p:spPr>
      </p:pic>
      <p:sp>
        <p:nvSpPr>
          <p:cNvPr id="9" name="Text Placeholder 2">
            <a:extLst>
              <a:ext uri="{FF2B5EF4-FFF2-40B4-BE49-F238E27FC236}">
                <a16:creationId xmlns:a16="http://schemas.microsoft.com/office/drawing/2014/main" id="{675E4F9E-AA57-419B-B42E-F9560AF44A43}"/>
              </a:ext>
            </a:extLst>
          </p:cNvPr>
          <p:cNvSpPr txBox="1">
            <a:spLocks/>
          </p:cNvSpPr>
          <p:nvPr/>
        </p:nvSpPr>
        <p:spPr>
          <a:xfrm>
            <a:off x="1157111" y="716037"/>
            <a:ext cx="1655704" cy="13111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chemeClr val="bg1"/>
              </a:solidFill>
            </a:endParaRPr>
          </a:p>
          <a:p>
            <a:r>
              <a:rPr lang="en-US" sz="1400" i="1" dirty="0"/>
              <a:t>    #LifeKoKaroLift</a:t>
            </a:r>
          </a:p>
        </p:txBody>
      </p:sp>
      <p:sp>
        <p:nvSpPr>
          <p:cNvPr id="2" name="Date Placeholder 1"/>
          <p:cNvSpPr>
            <a:spLocks noGrp="1"/>
          </p:cNvSpPr>
          <p:nvPr>
            <p:ph type="dt" sz="half" idx="10"/>
          </p:nvPr>
        </p:nvSpPr>
        <p:spPr/>
        <p:txBody>
          <a:bodyPr/>
          <a:lstStyle/>
          <a:p>
            <a:fld id="{05F9FE4C-6887-C742-8AA6-90375168B633}" type="datetime1">
              <a:rPr lang="en-IN" smtClean="0"/>
              <a:t>26-09-2020</a:t>
            </a:fld>
            <a:endParaRPr lang="en-IN" dirty="0"/>
          </a:p>
        </p:txBody>
      </p:sp>
      <p:sp>
        <p:nvSpPr>
          <p:cNvPr id="3" name="Slide Number Placeholder 2"/>
          <p:cNvSpPr>
            <a:spLocks noGrp="1"/>
          </p:cNvSpPr>
          <p:nvPr>
            <p:ph type="sldNum" sz="quarter" idx="12"/>
          </p:nvPr>
        </p:nvSpPr>
        <p:spPr>
          <a:xfrm>
            <a:off x="6553670" y="4516965"/>
            <a:ext cx="2057400" cy="273844"/>
          </a:xfrm>
        </p:spPr>
        <p:txBody>
          <a:bodyPr/>
          <a:lstStyle/>
          <a:p>
            <a:r>
              <a:rPr lang="en-IN" dirty="0"/>
              <a:t>21</a:t>
            </a:r>
          </a:p>
        </p:txBody>
      </p:sp>
    </p:spTree>
    <p:extLst>
      <p:ext uri="{BB962C8B-B14F-4D97-AF65-F5344CB8AC3E}">
        <p14:creationId xmlns:p14="http://schemas.microsoft.com/office/powerpoint/2010/main" val="1885528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7" name="Google Shape;397;p24"/>
          <p:cNvPicPr preferRelativeResize="0">
            <a:picLocks noGrp="1"/>
          </p:cNvPicPr>
          <p:nvPr>
            <p:ph type="pic" idx="2"/>
          </p:nvPr>
        </p:nvPicPr>
        <p:blipFill rotWithShape="1">
          <a:blip r:embed="rId3">
            <a:alphaModFix/>
          </a:blip>
          <a:srcRect t="7698" b="7698"/>
          <a:stretch/>
        </p:blipFill>
        <p:spPr>
          <a:xfrm>
            <a:off x="0" y="-11"/>
            <a:ext cx="9144000" cy="5143500"/>
          </a:xfrm>
          <a:prstGeom prst="rect">
            <a:avLst/>
          </a:prstGeom>
          <a:noFill/>
          <a:ln>
            <a:noFill/>
          </a:ln>
        </p:spPr>
      </p:pic>
      <p:sp>
        <p:nvSpPr>
          <p:cNvPr id="398" name="Google Shape;398;p24"/>
          <p:cNvSpPr txBox="1">
            <a:spLocks noGrp="1"/>
          </p:cNvSpPr>
          <p:nvPr>
            <p:ph type="dt" idx="10"/>
          </p:nvPr>
        </p:nvSpPr>
        <p:spPr>
          <a:xfrm>
            <a:off x="638175" y="4767263"/>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6C36027-EA19-5546-BD93-2BE9B7E2B92B}" type="datetime1">
              <a:rPr lang="en-IN" sz="900" smtClean="0">
                <a:solidFill>
                  <a:srgbClr val="E72D3F"/>
                </a:solidFill>
                <a:latin typeface="Proxima Nova"/>
                <a:ea typeface="Proxima Nova"/>
                <a:cs typeface="Proxima Nova"/>
                <a:sym typeface="Proxima Nova"/>
              </a:rPr>
              <a:t>26-09-2020</a:t>
            </a:fld>
            <a:endParaRPr sz="900">
              <a:solidFill>
                <a:srgbClr val="E72D3F"/>
              </a:solidFill>
              <a:latin typeface="Proxima Nova"/>
              <a:ea typeface="Proxima Nova"/>
              <a:cs typeface="Proxima Nova"/>
              <a:sym typeface="Proxima Nova"/>
            </a:endParaRPr>
          </a:p>
        </p:txBody>
      </p:sp>
      <p:sp>
        <p:nvSpPr>
          <p:cNvPr id="399" name="Google Shape;399;p24"/>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E72D3F"/>
                </a:solidFill>
                <a:latin typeface="Proxima Nova"/>
                <a:ea typeface="Proxima Nova"/>
                <a:cs typeface="Proxima Nova"/>
                <a:sym typeface="Proxima Nova"/>
              </a:rPr>
              <a:t>2</a:t>
            </a:fld>
            <a:endParaRPr sz="900">
              <a:solidFill>
                <a:srgbClr val="E72D3F"/>
              </a:solidFill>
              <a:latin typeface="Proxima Nova"/>
              <a:ea typeface="Proxima Nova"/>
              <a:cs typeface="Proxima Nova"/>
              <a:sym typeface="Proxima Nova"/>
            </a:endParaRPr>
          </a:p>
        </p:txBody>
      </p:sp>
      <p:pic>
        <p:nvPicPr>
          <p:cNvPr id="400" name="Google Shape;400;p24"/>
          <p:cNvPicPr preferRelativeResize="0"/>
          <p:nvPr/>
        </p:nvPicPr>
        <p:blipFill rotWithShape="1">
          <a:blip r:embed="rId4">
            <a:alphaModFix/>
          </a:blip>
          <a:srcRect/>
          <a:stretch/>
        </p:blipFill>
        <p:spPr>
          <a:xfrm>
            <a:off x="635172" y="0"/>
            <a:ext cx="3259769" cy="4041775"/>
          </a:xfrm>
          <a:prstGeom prst="rect">
            <a:avLst/>
          </a:prstGeom>
          <a:noFill/>
          <a:ln>
            <a:noFill/>
          </a:ln>
        </p:spPr>
      </p:pic>
      <p:sp>
        <p:nvSpPr>
          <p:cNvPr id="401" name="Google Shape;401;p24"/>
          <p:cNvSpPr txBox="1"/>
          <p:nvPr/>
        </p:nvSpPr>
        <p:spPr>
          <a:xfrm>
            <a:off x="648716" y="1063036"/>
            <a:ext cx="3246225" cy="1138297"/>
          </a:xfrm>
          <a:prstGeom prst="rect">
            <a:avLst/>
          </a:prstGeom>
          <a:noFill/>
          <a:ln>
            <a:noFill/>
          </a:ln>
        </p:spPr>
        <p:txBody>
          <a:bodyPr spcFirstLastPara="1" wrap="square" lIns="91425" tIns="45700" rIns="91425" bIns="45700" anchor="t" anchorCtr="0">
            <a:noAutofit/>
          </a:bodyPr>
          <a:lstStyle/>
          <a:p>
            <a:pPr marL="0" marR="0" lvl="0" indent="0" rtl="0">
              <a:lnSpc>
                <a:spcPct val="90000"/>
              </a:lnSpc>
              <a:spcBef>
                <a:spcPts val="0"/>
              </a:spcBef>
              <a:spcAft>
                <a:spcPts val="0"/>
              </a:spcAft>
              <a:buClr>
                <a:srgbClr val="000000"/>
              </a:buClr>
              <a:buSzPts val="1800"/>
              <a:buFont typeface="Arial"/>
              <a:buNone/>
            </a:pPr>
            <a:r>
              <a:rPr lang="en-IN" sz="1200" b="1" i="0" u="none" strike="noStrike" cap="none" dirty="0">
                <a:solidFill>
                  <a:srgbClr val="FFFFFF"/>
                </a:solidFill>
                <a:latin typeface="Proxima Nova"/>
                <a:ea typeface="Proxima Nova"/>
                <a:cs typeface="Proxima Nova"/>
                <a:sym typeface="Proxima Nova"/>
              </a:rPr>
              <a:t>Course :</a:t>
            </a:r>
            <a:r>
              <a:rPr lang="en-IN" sz="1200" b="0" i="0" u="none" strike="noStrike" cap="none" dirty="0">
                <a:solidFill>
                  <a:schemeClr val="lt1"/>
                </a:solidFill>
                <a:latin typeface="Proxima Nova"/>
                <a:ea typeface="Proxima Nova"/>
                <a:cs typeface="Proxima Nova"/>
                <a:sym typeface="Proxima Nova"/>
              </a:rPr>
              <a:t> Machine Learning</a:t>
            </a:r>
            <a:endParaRPr lang="en-IN" sz="1200" dirty="0"/>
          </a:p>
          <a:p>
            <a:pPr lvl="0">
              <a:lnSpc>
                <a:spcPct val="90000"/>
              </a:lnSpc>
              <a:spcBef>
                <a:spcPts val="1000"/>
              </a:spcBef>
              <a:buClr>
                <a:srgbClr val="000000"/>
              </a:buClr>
              <a:buSzPts val="1800"/>
            </a:pPr>
            <a:r>
              <a:rPr lang="en-IN" sz="1200" b="1" i="0" u="none" strike="noStrike" cap="none" dirty="0">
                <a:solidFill>
                  <a:srgbClr val="FFFFFF"/>
                </a:solidFill>
                <a:latin typeface="Proxima Nova"/>
                <a:ea typeface="Proxima Nova"/>
                <a:cs typeface="Proxima Nova"/>
                <a:sym typeface="Proxima Nova"/>
              </a:rPr>
              <a:t>Lecture </a:t>
            </a:r>
            <a:r>
              <a:rPr lang="en-IN" sz="1200" b="1" dirty="0">
                <a:solidFill>
                  <a:srgbClr val="FFFFFF"/>
                </a:solidFill>
                <a:latin typeface="Proxima Nova"/>
                <a:ea typeface="Proxima Nova"/>
                <a:cs typeface="Proxima Nova"/>
                <a:sym typeface="Proxima Nova"/>
              </a:rPr>
              <a:t>On</a:t>
            </a:r>
            <a:r>
              <a:rPr lang="en-IN" sz="1200" b="1" i="0" u="none" strike="noStrike" cap="none" dirty="0">
                <a:solidFill>
                  <a:srgbClr val="FFFFFF"/>
                </a:solidFill>
                <a:latin typeface="Proxima Nova"/>
                <a:ea typeface="Proxima Nova"/>
                <a:cs typeface="Proxima Nova"/>
                <a:sym typeface="Proxima Nova"/>
              </a:rPr>
              <a:t> :</a:t>
            </a:r>
            <a:r>
              <a:rPr lang="en-IN" sz="1200" b="0" i="0" u="none" strike="noStrike" cap="none" dirty="0">
                <a:solidFill>
                  <a:srgbClr val="FFFFFF"/>
                </a:solidFill>
                <a:latin typeface="Proxima Nova"/>
                <a:ea typeface="Proxima Nova"/>
                <a:cs typeface="Proxima Nova"/>
                <a:sym typeface="Proxima Nova"/>
              </a:rPr>
              <a:t> </a:t>
            </a:r>
            <a:r>
              <a:rPr lang="en-IN" sz="1200" dirty="0">
                <a:solidFill>
                  <a:schemeClr val="lt1"/>
                </a:solidFill>
                <a:latin typeface="Proxima Nova"/>
              </a:rPr>
              <a:t>Telecom Churn Case Study</a:t>
            </a:r>
            <a:endParaRPr lang="en-IN" sz="1200" dirty="0"/>
          </a:p>
          <a:p>
            <a:pPr marL="0" marR="0" lvl="0" indent="0" rtl="0">
              <a:lnSpc>
                <a:spcPct val="90000"/>
              </a:lnSpc>
              <a:spcBef>
                <a:spcPts val="1000"/>
              </a:spcBef>
              <a:spcAft>
                <a:spcPts val="0"/>
              </a:spcAft>
              <a:buClr>
                <a:srgbClr val="000000"/>
              </a:buClr>
              <a:buSzPts val="1800"/>
              <a:buFont typeface="Arial"/>
              <a:buNone/>
            </a:pPr>
            <a:r>
              <a:rPr lang="en-IN" sz="1200" b="1" i="0" u="none" strike="noStrike" cap="none" dirty="0">
                <a:solidFill>
                  <a:srgbClr val="FFFFFF"/>
                </a:solidFill>
                <a:latin typeface="Proxima Nova"/>
                <a:ea typeface="Proxima Nova"/>
                <a:cs typeface="Proxima Nova"/>
                <a:sym typeface="Proxima Nova"/>
              </a:rPr>
              <a:t>Instructor :</a:t>
            </a:r>
            <a:r>
              <a:rPr lang="en-IN" sz="1200" b="0" i="0" u="none" strike="noStrike" cap="none" dirty="0">
                <a:solidFill>
                  <a:schemeClr val="lt1"/>
                </a:solidFill>
                <a:latin typeface="Proxima Nova"/>
                <a:ea typeface="Proxima Nova"/>
                <a:cs typeface="Proxima Nova"/>
                <a:sym typeface="Proxima Nova"/>
              </a:rPr>
              <a:t> Manish Kumar</a:t>
            </a:r>
            <a:endParaRPr sz="1200" b="0" i="0" u="none" strike="noStrike" cap="none" dirty="0">
              <a:solidFill>
                <a:schemeClr val="lt1"/>
              </a:solidFill>
              <a:latin typeface="Proxima Nova"/>
              <a:ea typeface="Proxima Nova"/>
              <a:cs typeface="Proxima Nova"/>
              <a:sym typeface="Proxima Nova"/>
            </a:endParaRPr>
          </a:p>
        </p:txBody>
      </p:sp>
      <p:pic>
        <p:nvPicPr>
          <p:cNvPr id="402" name="Google Shape;402;p24"/>
          <p:cNvPicPr preferRelativeResize="0"/>
          <p:nvPr/>
        </p:nvPicPr>
        <p:blipFill rotWithShape="1">
          <a:blip r:embed="rId5">
            <a:alphaModFix/>
          </a:blip>
          <a:srcRect/>
          <a:stretch/>
        </p:blipFill>
        <p:spPr>
          <a:xfrm>
            <a:off x="7929288" y="210064"/>
            <a:ext cx="813630" cy="217218"/>
          </a:xfrm>
          <a:prstGeom prst="rect">
            <a:avLst/>
          </a:prstGeom>
          <a:noFill/>
          <a:ln>
            <a:noFill/>
          </a:ln>
        </p:spPr>
      </p:pic>
    </p:spTree>
    <p:extLst>
      <p:ext uri="{BB962C8B-B14F-4D97-AF65-F5344CB8AC3E}">
        <p14:creationId xmlns:p14="http://schemas.microsoft.com/office/powerpoint/2010/main" val="3651386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638175" y="4767263"/>
            <a:ext cx="2057400" cy="273844"/>
          </a:xfrm>
          <a:prstGeom prst="rect">
            <a:avLst/>
          </a:prstGeom>
        </p:spPr>
        <p:txBody>
          <a:bodyPr/>
          <a:lstStyle/>
          <a:p>
            <a:fld id="{396593F5-6942-624B-8688-4BABC64E2CFF}" type="datetime1">
              <a:rPr lang="en-IN" sz="900" smtClean="0">
                <a:latin typeface="Proxima Nova Rg" pitchFamily="50" charset="0"/>
              </a:rPr>
              <a:t>26-09-2020</a:t>
            </a:fld>
            <a:endParaRPr lang="en-IN" sz="900" dirty="0">
              <a:latin typeface="Proxima Nova Rg" pitchFamily="50" charset="0"/>
            </a:endParaRPr>
          </a:p>
        </p:txBody>
      </p:sp>
      <p:sp>
        <p:nvSpPr>
          <p:cNvPr id="5"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67475" y="4767263"/>
            <a:ext cx="2057400" cy="273844"/>
          </a:xfrm>
          <a:prstGeom prst="rect">
            <a:avLst/>
          </a:prstGeom>
        </p:spPr>
        <p:txBody>
          <a:bodyPr/>
          <a:lstStyle/>
          <a:p>
            <a:pPr algn="r"/>
            <a:fld id="{273EEA2F-D825-49D3-9C25-497F06EFD3F7}" type="slidenum">
              <a:rPr lang="en-IN" sz="900" smtClean="0">
                <a:latin typeface="Proxima Nova Rg" pitchFamily="50" charset="0"/>
              </a:rPr>
              <a:pPr algn="r"/>
              <a:t>3</a:t>
            </a:fld>
            <a:endParaRPr lang="en-IN" sz="900" dirty="0">
              <a:latin typeface="Proxima Nova Rg" pitchFamily="50" charset="0"/>
            </a:endParaRPr>
          </a:p>
        </p:txBody>
      </p:sp>
      <p:sp>
        <p:nvSpPr>
          <p:cNvPr id="2" name="Footer Placeholder 1"/>
          <p:cNvSpPr>
            <a:spLocks noGrp="1"/>
          </p:cNvSpPr>
          <p:nvPr>
            <p:ph type="ftr" sz="quarter" idx="11"/>
          </p:nvPr>
        </p:nvSpPr>
        <p:spPr/>
        <p:txBody>
          <a:bodyPr/>
          <a:lstStyle/>
          <a:p>
            <a:r>
              <a:rPr lang="en-IN"/>
              <a:t>Data Science Certification Program</a:t>
            </a:r>
          </a:p>
        </p:txBody>
      </p:sp>
      <p:sp>
        <p:nvSpPr>
          <p:cNvPr id="18" name="Rectangle 17">
            <a:extLst>
              <a:ext uri="{FF2B5EF4-FFF2-40B4-BE49-F238E27FC236}">
                <a16:creationId xmlns:a16="http://schemas.microsoft.com/office/drawing/2014/main" id="{E873FE8E-EFB5-4121-B906-5A9D887D60B8}"/>
              </a:ext>
            </a:extLst>
          </p:cNvPr>
          <p:cNvSpPr/>
          <p:nvPr/>
        </p:nvSpPr>
        <p:spPr>
          <a:xfrm>
            <a:off x="520995" y="796945"/>
            <a:ext cx="8168623" cy="3046988"/>
          </a:xfrm>
          <a:prstGeom prst="rect">
            <a:avLst/>
          </a:prstGeom>
          <a:ln>
            <a:solidFill>
              <a:schemeClr val="bg1"/>
            </a:solidFill>
            <a:prstDash val="lgDashDot"/>
          </a:ln>
        </p:spPr>
        <p:txBody>
          <a:bodyPr wrap="square">
            <a:spAutoFit/>
          </a:bodyPr>
          <a:lstStyle/>
          <a:p>
            <a:pPr marL="0" lvl="1"/>
            <a:endParaRPr lang="en-US" sz="2400" dirty="0">
              <a:solidFill>
                <a:schemeClr val="bg1"/>
              </a:solidFill>
            </a:endParaRPr>
          </a:p>
          <a:p>
            <a:pPr marL="0" lvl="1" indent="-285750">
              <a:buFont typeface="Arial" panose="020B0604020202020204" pitchFamily="34" charset="0"/>
              <a:buChar char="•"/>
            </a:pPr>
            <a:r>
              <a:rPr lang="en-US" sz="2400" dirty="0">
                <a:solidFill>
                  <a:schemeClr val="bg1"/>
                </a:solidFill>
              </a:rPr>
              <a:t>Problem Statement Overview</a:t>
            </a:r>
          </a:p>
          <a:p>
            <a:pPr marL="0" lvl="1" indent="-285750">
              <a:buFont typeface="Arial" panose="020B0604020202020204" pitchFamily="34" charset="0"/>
              <a:buChar char="•"/>
            </a:pPr>
            <a:r>
              <a:rPr lang="en-US" sz="2400" dirty="0">
                <a:solidFill>
                  <a:schemeClr val="bg1"/>
                </a:solidFill>
              </a:rPr>
              <a:t>What is churn?</a:t>
            </a:r>
          </a:p>
          <a:p>
            <a:pPr marL="0" lvl="1" indent="-285750">
              <a:buFont typeface="Arial" panose="020B0604020202020204" pitchFamily="34" charset="0"/>
              <a:buChar char="•"/>
            </a:pPr>
            <a:r>
              <a:rPr lang="en-US" sz="2400" dirty="0">
                <a:solidFill>
                  <a:schemeClr val="bg1"/>
                </a:solidFill>
              </a:rPr>
              <a:t>EDA</a:t>
            </a:r>
          </a:p>
          <a:p>
            <a:pPr marL="0" lvl="1" indent="-285750">
              <a:buFont typeface="Arial" panose="020B0604020202020204" pitchFamily="34" charset="0"/>
              <a:buChar char="•"/>
            </a:pPr>
            <a:r>
              <a:rPr lang="en-US" sz="2400" dirty="0">
                <a:solidFill>
                  <a:schemeClr val="bg1"/>
                </a:solidFill>
              </a:rPr>
              <a:t>Solution Sub-components</a:t>
            </a:r>
          </a:p>
          <a:p>
            <a:pPr marL="0" lvl="1"/>
            <a:endParaRPr lang="en-US" sz="2400" dirty="0">
              <a:solidFill>
                <a:schemeClr val="bg1"/>
              </a:solidFill>
            </a:endParaRPr>
          </a:p>
          <a:p>
            <a:pPr marL="0" lvl="1" indent="-285750">
              <a:buFont typeface="Arial" panose="020B0604020202020204" pitchFamily="34" charset="0"/>
              <a:buChar char="•"/>
            </a:pPr>
            <a:endParaRPr lang="en-US" sz="2400" dirty="0">
              <a:solidFill>
                <a:schemeClr val="bg1"/>
              </a:solidFill>
            </a:endParaRPr>
          </a:p>
          <a:p>
            <a:pPr marL="0" lvl="1" indent="-285750">
              <a:buFont typeface="Arial" panose="020B0604020202020204" pitchFamily="34" charset="0"/>
              <a:buChar char="•"/>
            </a:pPr>
            <a:endParaRPr lang="en-US" sz="2400" dirty="0">
              <a:solidFill>
                <a:schemeClr val="bg1"/>
              </a:solidFill>
            </a:endParaRPr>
          </a:p>
        </p:txBody>
      </p:sp>
      <p:sp>
        <p:nvSpPr>
          <p:cNvPr id="19" name="TextBox 18">
            <a:extLst>
              <a:ext uri="{FF2B5EF4-FFF2-40B4-BE49-F238E27FC236}">
                <a16:creationId xmlns:a16="http://schemas.microsoft.com/office/drawing/2014/main" id="{EAB68D46-3664-4D61-9A06-156A05A52D49}"/>
              </a:ext>
            </a:extLst>
          </p:cNvPr>
          <p:cNvSpPr txBox="1"/>
          <p:nvPr/>
        </p:nvSpPr>
        <p:spPr>
          <a:xfrm>
            <a:off x="2550405" y="406347"/>
            <a:ext cx="4043189" cy="369332"/>
          </a:xfrm>
          <a:prstGeom prst="rect">
            <a:avLst/>
          </a:prstGeom>
          <a:noFill/>
        </p:spPr>
        <p:txBody>
          <a:bodyPr wrap="square" rtlCol="0">
            <a:spAutoFit/>
          </a:bodyPr>
          <a:lstStyle/>
          <a:p>
            <a:pPr algn="ctr"/>
            <a:r>
              <a:rPr lang="en-US" b="1" dirty="0">
                <a:solidFill>
                  <a:schemeClr val="bg1"/>
                </a:solidFill>
              </a:rPr>
              <a:t>Agenda</a:t>
            </a:r>
          </a:p>
        </p:txBody>
      </p:sp>
    </p:spTree>
    <p:extLst>
      <p:ext uri="{BB962C8B-B14F-4D97-AF65-F5344CB8AC3E}">
        <p14:creationId xmlns:p14="http://schemas.microsoft.com/office/powerpoint/2010/main" val="3050630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B31D0-859C-427E-8DD5-C957733DBC8B}"/>
              </a:ext>
            </a:extLst>
          </p:cNvPr>
          <p:cNvSpPr>
            <a:spLocks noGrp="1"/>
          </p:cNvSpPr>
          <p:nvPr>
            <p:ph type="dt" sz="half" idx="10"/>
          </p:nvPr>
        </p:nvSpPr>
        <p:spPr/>
        <p:txBody>
          <a:bodyPr/>
          <a:lstStyle/>
          <a:p>
            <a:fld id="{9E6D2E29-3933-614D-82C7-D215195ADAE0}" type="datetime1">
              <a:rPr lang="en-IN" smtClean="0"/>
              <a:t>26-09-2020</a:t>
            </a:fld>
            <a:endParaRPr lang="en-IN"/>
          </a:p>
        </p:txBody>
      </p:sp>
      <p:sp>
        <p:nvSpPr>
          <p:cNvPr id="3" name="Slide Number Placeholder 2">
            <a:extLst>
              <a:ext uri="{FF2B5EF4-FFF2-40B4-BE49-F238E27FC236}">
                <a16:creationId xmlns:a16="http://schemas.microsoft.com/office/drawing/2014/main" id="{E706ED8D-39C5-4365-91A6-8EA522CCEFA8}"/>
              </a:ext>
            </a:extLst>
          </p:cNvPr>
          <p:cNvSpPr>
            <a:spLocks noGrp="1"/>
          </p:cNvSpPr>
          <p:nvPr>
            <p:ph type="sldNum" sz="quarter" idx="12"/>
          </p:nvPr>
        </p:nvSpPr>
        <p:spPr/>
        <p:txBody>
          <a:bodyPr/>
          <a:lstStyle/>
          <a:p>
            <a:fld id="{273EEA2F-D825-49D3-9C25-497F06EFD3F7}" type="slidenum">
              <a:rPr lang="en-IN" smtClean="0"/>
              <a:t>4</a:t>
            </a:fld>
            <a:endParaRPr lang="en-IN"/>
          </a:p>
        </p:txBody>
      </p:sp>
      <p:sp>
        <p:nvSpPr>
          <p:cNvPr id="5" name="Title 4">
            <a:extLst>
              <a:ext uri="{FF2B5EF4-FFF2-40B4-BE49-F238E27FC236}">
                <a16:creationId xmlns:a16="http://schemas.microsoft.com/office/drawing/2014/main" id="{90DEB909-9FBA-441D-A3A7-E308A5BBC0BA}"/>
              </a:ext>
            </a:extLst>
          </p:cNvPr>
          <p:cNvSpPr>
            <a:spLocks noGrp="1"/>
          </p:cNvSpPr>
          <p:nvPr>
            <p:ph type="title"/>
          </p:nvPr>
        </p:nvSpPr>
        <p:spPr/>
        <p:txBody>
          <a:bodyPr/>
          <a:lstStyle/>
          <a:p>
            <a:r>
              <a:rPr lang="en-IN" dirty="0"/>
              <a:t>Customer Churn</a:t>
            </a:r>
          </a:p>
        </p:txBody>
      </p:sp>
      <p:pic>
        <p:nvPicPr>
          <p:cNvPr id="1028" name="Picture 4" descr="Customer Churn: What it is and what to do about it">
            <a:extLst>
              <a:ext uri="{FF2B5EF4-FFF2-40B4-BE49-F238E27FC236}">
                <a16:creationId xmlns:a16="http://schemas.microsoft.com/office/drawing/2014/main" id="{9C3E9C32-FD2B-4704-B7F4-E33ED7EF0767}"/>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362" r="23273"/>
          <a:stretch/>
        </p:blipFill>
        <p:spPr bwMode="auto">
          <a:xfrm>
            <a:off x="6677094" y="2833170"/>
            <a:ext cx="1838256" cy="169065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918D00A-D923-43A4-A22B-19AE4416EFF2}"/>
              </a:ext>
            </a:extLst>
          </p:cNvPr>
          <p:cNvSpPr txBox="1"/>
          <p:nvPr/>
        </p:nvSpPr>
        <p:spPr>
          <a:xfrm>
            <a:off x="410534" y="842101"/>
            <a:ext cx="8322931" cy="1708160"/>
          </a:xfrm>
          <a:prstGeom prst="rect">
            <a:avLst/>
          </a:prstGeom>
          <a:noFill/>
        </p:spPr>
        <p:txBody>
          <a:bodyPr wrap="square">
            <a:spAutoFit/>
          </a:bodyPr>
          <a:lstStyle/>
          <a:p>
            <a:r>
              <a:rPr lang="en-US" sz="1050" dirty="0">
                <a:solidFill>
                  <a:srgbClr val="333333"/>
                </a:solidFill>
                <a:latin typeface="Merriweather"/>
              </a:rPr>
              <a:t>On average it’s cheaper and easier to retain existing customers than to acquire new ones. An increasing number of top executives are refocusing their efforts on toward customer retention. Let’s break down Telecom customer churn.</a:t>
            </a:r>
          </a:p>
          <a:p>
            <a:endParaRPr lang="en-US" sz="1050" dirty="0">
              <a:solidFill>
                <a:srgbClr val="4E4E4E"/>
              </a:solidFill>
              <a:latin typeface="Times New Roman" panose="02020603050405020304" pitchFamily="18" charset="0"/>
              <a:cs typeface="Times New Roman" panose="02020603050405020304" pitchFamily="18" charset="0"/>
            </a:endParaRPr>
          </a:p>
          <a:p>
            <a:r>
              <a:rPr lang="en-US" sz="1050" b="0" i="0" dirty="0">
                <a:solidFill>
                  <a:srgbClr val="FF0000"/>
                </a:solidFill>
                <a:effectLst/>
                <a:latin typeface="Merriweather"/>
              </a:rPr>
              <a:t>In the telecom industry, customers are able to choose from multiple service providers and actively switch from one operator to another. In this highly competitive market, the telecommunications industry experiences an average of 15-25% annual churn rate.</a:t>
            </a:r>
          </a:p>
          <a:p>
            <a:endParaRPr lang="en-US" sz="1050" dirty="0">
              <a:solidFill>
                <a:srgbClr val="FF0000"/>
              </a:solidFill>
              <a:latin typeface="Merriweather"/>
              <a:cs typeface="Times New Roman" panose="02020603050405020304" pitchFamily="18" charset="0"/>
            </a:endParaRPr>
          </a:p>
          <a:p>
            <a:r>
              <a:rPr lang="en-US" sz="1050" b="0" i="0" dirty="0">
                <a:solidFill>
                  <a:srgbClr val="333333"/>
                </a:solidFill>
                <a:effectLst/>
                <a:latin typeface="Merriweather"/>
              </a:rPr>
              <a:t>To reduce customer churn, telecom companies need to </a:t>
            </a:r>
            <a:r>
              <a:rPr lang="en-US" sz="1050" i="0" dirty="0">
                <a:solidFill>
                  <a:srgbClr val="FF0000"/>
                </a:solidFill>
                <a:effectLst/>
                <a:latin typeface="Merriweather"/>
              </a:rPr>
              <a:t>predict which customers are at high risk of churn.</a:t>
            </a:r>
          </a:p>
          <a:p>
            <a:endParaRPr lang="en-US" sz="1050" b="1" i="0" dirty="0">
              <a:solidFill>
                <a:srgbClr val="FF0000"/>
              </a:solidFill>
              <a:effectLst/>
              <a:latin typeface="Merriweather"/>
              <a:cs typeface="Times New Roman" panose="02020603050405020304" pitchFamily="18" charset="0"/>
            </a:endParaRPr>
          </a:p>
          <a:p>
            <a:r>
              <a:rPr lang="en-US" sz="1050" b="0" i="0" dirty="0">
                <a:solidFill>
                  <a:srgbClr val="333333"/>
                </a:solidFill>
                <a:effectLst/>
                <a:latin typeface="Merriweather"/>
              </a:rPr>
              <a:t>In this project, you will analyze customer-level data of a leading telecom firm, build predictive models to identify customers at high risk of churn and identify the main indicators of churn.</a:t>
            </a:r>
            <a:endParaRPr lang="en-IN" sz="1050" dirty="0">
              <a:solidFill>
                <a:srgbClr val="FF0000"/>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BC4F78E-5A07-47E6-B5D1-743324DB39B8}"/>
              </a:ext>
            </a:extLst>
          </p:cNvPr>
          <p:cNvSpPr txBox="1"/>
          <p:nvPr/>
        </p:nvSpPr>
        <p:spPr>
          <a:xfrm>
            <a:off x="831553" y="2797914"/>
            <a:ext cx="5727129" cy="1708160"/>
          </a:xfrm>
          <a:prstGeom prst="rect">
            <a:avLst/>
          </a:prstGeom>
          <a:noFill/>
        </p:spPr>
        <p:txBody>
          <a:bodyPr wrap="square">
            <a:spAutoFit/>
          </a:bodyPr>
          <a:lstStyle/>
          <a:p>
            <a:pPr algn="l" rtl="0"/>
            <a:r>
              <a:rPr lang="en-US" sz="1050" b="0" i="0" dirty="0">
                <a:solidFill>
                  <a:srgbClr val="333333"/>
                </a:solidFill>
                <a:effectLst/>
                <a:latin typeface="Merriweather"/>
              </a:rPr>
              <a:t>There are two main models of payment in the telecom industry - </a:t>
            </a:r>
          </a:p>
          <a:p>
            <a:pPr algn="l" rtl="0"/>
            <a:endParaRPr lang="en-US" sz="1050" dirty="0">
              <a:solidFill>
                <a:srgbClr val="333333"/>
              </a:solidFill>
              <a:latin typeface="Merriweather"/>
            </a:endParaRPr>
          </a:p>
          <a:p>
            <a:pPr marL="171450" indent="-171450" algn="l" rtl="0">
              <a:buFont typeface="Arial" panose="020B0604020202020204" pitchFamily="34" charset="0"/>
              <a:buChar char="•"/>
            </a:pPr>
            <a:r>
              <a:rPr lang="en-US" sz="1050" b="1" dirty="0">
                <a:solidFill>
                  <a:srgbClr val="FF0000"/>
                </a:solidFill>
                <a:latin typeface="Merriweather"/>
              </a:rPr>
              <a:t>P</a:t>
            </a:r>
            <a:r>
              <a:rPr lang="en-US" sz="1050" b="1" i="0" dirty="0">
                <a:solidFill>
                  <a:srgbClr val="FF0000"/>
                </a:solidFill>
                <a:effectLst/>
                <a:latin typeface="Merriweather"/>
              </a:rPr>
              <a:t>ostpaid model</a:t>
            </a:r>
            <a:r>
              <a:rPr lang="en-US" sz="1050" b="0" i="0" dirty="0">
                <a:solidFill>
                  <a:srgbClr val="333333"/>
                </a:solidFill>
                <a:effectLst/>
                <a:latin typeface="Merriweather"/>
              </a:rPr>
              <a:t>, when customers want to switch to another operator, they usually inform the existing operator to terminate the services, and you directly know that this is an instance of churn. </a:t>
            </a:r>
          </a:p>
          <a:p>
            <a:pPr marL="171450" indent="-171450">
              <a:buFont typeface="Arial" panose="020B0604020202020204" pitchFamily="34" charset="0"/>
              <a:buChar char="•"/>
            </a:pPr>
            <a:endParaRPr lang="en-US" sz="1050" dirty="0">
              <a:solidFill>
                <a:srgbClr val="333333"/>
              </a:solidFill>
              <a:latin typeface="Merriweather"/>
            </a:endParaRPr>
          </a:p>
          <a:p>
            <a:pPr marL="171450" indent="-171450">
              <a:buFont typeface="Arial" panose="020B0604020202020204" pitchFamily="34" charset="0"/>
              <a:buChar char="•"/>
            </a:pPr>
            <a:endParaRPr lang="en-US" sz="1050" dirty="0">
              <a:solidFill>
                <a:srgbClr val="333333"/>
              </a:solidFill>
              <a:latin typeface="Merriweather"/>
            </a:endParaRPr>
          </a:p>
          <a:p>
            <a:pPr marL="171450" indent="-171450">
              <a:buFont typeface="Arial" panose="020B0604020202020204" pitchFamily="34" charset="0"/>
              <a:buChar char="•"/>
            </a:pPr>
            <a:r>
              <a:rPr lang="en-US" sz="1050" b="1" dirty="0">
                <a:solidFill>
                  <a:srgbClr val="FF0000"/>
                </a:solidFill>
                <a:latin typeface="Merriweather"/>
              </a:rPr>
              <a:t>Prepaid Model</a:t>
            </a:r>
            <a:r>
              <a:rPr lang="en-US" sz="1050" dirty="0">
                <a:solidFill>
                  <a:srgbClr val="333333"/>
                </a:solidFill>
                <a:latin typeface="Merriweather"/>
              </a:rPr>
              <a:t>, customers who want to switch to another network can simply stop using the services without any notice, and it is hard to know whether someone has actually churned or is simply not using the services temporarily</a:t>
            </a:r>
          </a:p>
          <a:p>
            <a:pPr marL="171450" indent="-171450" algn="l" rtl="0">
              <a:buFont typeface="Arial" panose="020B0604020202020204" pitchFamily="34" charset="0"/>
              <a:buChar char="•"/>
            </a:pPr>
            <a:endParaRPr lang="en-US" sz="1050" b="0" i="0" dirty="0">
              <a:solidFill>
                <a:srgbClr val="333333"/>
              </a:solidFill>
              <a:effectLst/>
              <a:latin typeface="Merriweather"/>
            </a:endParaRPr>
          </a:p>
        </p:txBody>
      </p:sp>
    </p:spTree>
    <p:extLst>
      <p:ext uri="{BB962C8B-B14F-4D97-AF65-F5344CB8AC3E}">
        <p14:creationId xmlns:p14="http://schemas.microsoft.com/office/powerpoint/2010/main" val="2727006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E8B74B-E647-4DE2-8421-86F5400269D0}"/>
              </a:ext>
            </a:extLst>
          </p:cNvPr>
          <p:cNvSpPr>
            <a:spLocks noGrp="1"/>
          </p:cNvSpPr>
          <p:nvPr>
            <p:ph type="dt" sz="half" idx="10"/>
          </p:nvPr>
        </p:nvSpPr>
        <p:spPr/>
        <p:txBody>
          <a:bodyPr/>
          <a:lstStyle/>
          <a:p>
            <a:fld id="{9E6D2E29-3933-614D-82C7-D215195ADAE0}" type="datetime1">
              <a:rPr lang="en-IN" smtClean="0"/>
              <a:t>26-09-2020</a:t>
            </a:fld>
            <a:endParaRPr lang="en-IN"/>
          </a:p>
        </p:txBody>
      </p:sp>
      <p:sp>
        <p:nvSpPr>
          <p:cNvPr id="3" name="Slide Number Placeholder 2">
            <a:extLst>
              <a:ext uri="{FF2B5EF4-FFF2-40B4-BE49-F238E27FC236}">
                <a16:creationId xmlns:a16="http://schemas.microsoft.com/office/drawing/2014/main" id="{A415638B-BB86-40E5-9AC9-2787BFE471F4}"/>
              </a:ext>
            </a:extLst>
          </p:cNvPr>
          <p:cNvSpPr>
            <a:spLocks noGrp="1"/>
          </p:cNvSpPr>
          <p:nvPr>
            <p:ph type="sldNum" sz="quarter" idx="12"/>
          </p:nvPr>
        </p:nvSpPr>
        <p:spPr/>
        <p:txBody>
          <a:bodyPr/>
          <a:lstStyle/>
          <a:p>
            <a:fld id="{273EEA2F-D825-49D3-9C25-497F06EFD3F7}" type="slidenum">
              <a:rPr lang="en-IN" smtClean="0"/>
              <a:t>5</a:t>
            </a:fld>
            <a:endParaRPr lang="en-IN"/>
          </a:p>
        </p:txBody>
      </p:sp>
      <p:sp>
        <p:nvSpPr>
          <p:cNvPr id="5" name="Title 4">
            <a:extLst>
              <a:ext uri="{FF2B5EF4-FFF2-40B4-BE49-F238E27FC236}">
                <a16:creationId xmlns:a16="http://schemas.microsoft.com/office/drawing/2014/main" id="{4BA65314-1B00-4F41-A66B-E61095F93DD7}"/>
              </a:ext>
            </a:extLst>
          </p:cNvPr>
          <p:cNvSpPr>
            <a:spLocks noGrp="1"/>
          </p:cNvSpPr>
          <p:nvPr>
            <p:ph type="title"/>
          </p:nvPr>
        </p:nvSpPr>
        <p:spPr/>
        <p:txBody>
          <a:bodyPr/>
          <a:lstStyle/>
          <a:p>
            <a:r>
              <a:rPr lang="en-IN" dirty="0"/>
              <a:t>Customer Churn</a:t>
            </a:r>
          </a:p>
        </p:txBody>
      </p:sp>
      <p:sp>
        <p:nvSpPr>
          <p:cNvPr id="7" name="TextBox 6">
            <a:extLst>
              <a:ext uri="{FF2B5EF4-FFF2-40B4-BE49-F238E27FC236}">
                <a16:creationId xmlns:a16="http://schemas.microsoft.com/office/drawing/2014/main" id="{50E85958-1C95-4A51-A39C-6653B1A4BA20}"/>
              </a:ext>
            </a:extLst>
          </p:cNvPr>
          <p:cNvSpPr txBox="1"/>
          <p:nvPr/>
        </p:nvSpPr>
        <p:spPr>
          <a:xfrm>
            <a:off x="628650" y="817424"/>
            <a:ext cx="8111189" cy="1754326"/>
          </a:xfrm>
          <a:prstGeom prst="rect">
            <a:avLst/>
          </a:prstGeom>
          <a:noFill/>
        </p:spPr>
        <p:txBody>
          <a:bodyPr wrap="square">
            <a:spAutoFit/>
          </a:bodyPr>
          <a:lstStyle/>
          <a:p>
            <a:pPr algn="l" rtl="0"/>
            <a:r>
              <a:rPr lang="en-US" sz="1200" b="0" i="0" dirty="0">
                <a:solidFill>
                  <a:srgbClr val="333333"/>
                </a:solidFill>
                <a:effectLst/>
              </a:rPr>
              <a:t>There are various ways to define churn,</a:t>
            </a:r>
          </a:p>
          <a:p>
            <a:pPr algn="l" rtl="0"/>
            <a:endParaRPr lang="en-US" sz="1200" b="0" i="0" dirty="0">
              <a:solidFill>
                <a:srgbClr val="333333"/>
              </a:solidFill>
              <a:effectLst/>
            </a:endParaRPr>
          </a:p>
          <a:p>
            <a:pPr marL="171450" indent="-171450" algn="l" rtl="0">
              <a:buFont typeface="Arial" panose="020B0604020202020204" pitchFamily="34" charset="0"/>
              <a:buChar char="•"/>
            </a:pPr>
            <a:r>
              <a:rPr lang="en-US" sz="1200" b="1" i="0" dirty="0">
                <a:solidFill>
                  <a:srgbClr val="FF0000"/>
                </a:solidFill>
                <a:effectLst/>
              </a:rPr>
              <a:t>Revenue-based churn</a:t>
            </a:r>
            <a:r>
              <a:rPr lang="en-US" sz="1200" b="0" i="0" dirty="0">
                <a:solidFill>
                  <a:srgbClr val="FF0000"/>
                </a:solidFill>
                <a:effectLst/>
              </a:rPr>
              <a:t>: </a:t>
            </a:r>
            <a:r>
              <a:rPr lang="en-US" sz="1200" b="0" i="0" dirty="0">
                <a:solidFill>
                  <a:srgbClr val="333333"/>
                </a:solidFill>
                <a:effectLst/>
              </a:rPr>
              <a:t>Customers who have not utilized any revenue-generating facilities such as mobile internet, outgoing calls, SMS etc. over a given period of time.  </a:t>
            </a:r>
          </a:p>
          <a:p>
            <a:pPr algn="l"/>
            <a:r>
              <a:rPr lang="en-US" sz="1200" b="0" i="0" dirty="0">
                <a:solidFill>
                  <a:srgbClr val="333333"/>
                </a:solidFill>
                <a:effectLst/>
              </a:rPr>
              <a:t> </a:t>
            </a:r>
          </a:p>
          <a:p>
            <a:pPr marL="171450" indent="-171450" algn="l" rtl="0">
              <a:buFont typeface="Arial" panose="020B0604020202020204" pitchFamily="34" charset="0"/>
              <a:buChar char="•"/>
            </a:pPr>
            <a:r>
              <a:rPr lang="en-US" sz="1200" b="1" i="0" dirty="0">
                <a:solidFill>
                  <a:srgbClr val="FF0000"/>
                </a:solidFill>
                <a:effectLst/>
              </a:rPr>
              <a:t>Usage-based churn</a:t>
            </a:r>
            <a:r>
              <a:rPr lang="en-US" sz="1200" b="0" i="0" dirty="0">
                <a:solidFill>
                  <a:srgbClr val="FF0000"/>
                </a:solidFill>
                <a:effectLst/>
              </a:rPr>
              <a:t>: </a:t>
            </a:r>
            <a:r>
              <a:rPr lang="en-US" sz="1200" b="0" i="0" dirty="0">
                <a:solidFill>
                  <a:srgbClr val="333333"/>
                </a:solidFill>
                <a:effectLst/>
              </a:rPr>
              <a:t>Customers who have not done any usage, either incoming or outgoing - in terms of calls, internet etc. over a period of time.</a:t>
            </a:r>
          </a:p>
          <a:p>
            <a:pPr algn="l"/>
            <a:endParaRPr lang="en-US" sz="1200" dirty="0">
              <a:solidFill>
                <a:srgbClr val="333333"/>
              </a:solidFill>
            </a:endParaRPr>
          </a:p>
          <a:p>
            <a:pPr algn="l"/>
            <a:r>
              <a:rPr lang="en-US" sz="1200" b="0" i="0" dirty="0">
                <a:solidFill>
                  <a:srgbClr val="333333"/>
                </a:solidFill>
                <a:effectLst/>
              </a:rPr>
              <a:t>In this project, you will use the </a:t>
            </a:r>
            <a:r>
              <a:rPr lang="en-US" sz="1200" b="1" i="0" dirty="0">
                <a:solidFill>
                  <a:srgbClr val="FF0000"/>
                </a:solidFill>
                <a:effectLst/>
              </a:rPr>
              <a:t>usage-based definition</a:t>
            </a:r>
            <a:r>
              <a:rPr lang="en-US" sz="1200" b="0" i="0" dirty="0">
                <a:solidFill>
                  <a:srgbClr val="333333"/>
                </a:solidFill>
                <a:effectLst/>
              </a:rPr>
              <a:t> to define churn.</a:t>
            </a:r>
          </a:p>
        </p:txBody>
      </p:sp>
      <p:sp>
        <p:nvSpPr>
          <p:cNvPr id="10" name="TextBox 9">
            <a:extLst>
              <a:ext uri="{FF2B5EF4-FFF2-40B4-BE49-F238E27FC236}">
                <a16:creationId xmlns:a16="http://schemas.microsoft.com/office/drawing/2014/main" id="{88BE6101-9394-45C2-A0E8-5F7611C887C7}"/>
              </a:ext>
            </a:extLst>
          </p:cNvPr>
          <p:cNvSpPr txBox="1"/>
          <p:nvPr/>
        </p:nvSpPr>
        <p:spPr>
          <a:xfrm>
            <a:off x="491099" y="2700043"/>
            <a:ext cx="5015036" cy="1877437"/>
          </a:xfrm>
          <a:prstGeom prst="rect">
            <a:avLst/>
          </a:prstGeom>
          <a:noFill/>
        </p:spPr>
        <p:txBody>
          <a:bodyPr wrap="square">
            <a:spAutoFit/>
          </a:bodyPr>
          <a:lstStyle/>
          <a:p>
            <a:pPr marL="0" lvl="0" indent="0" algn="l" rtl="0">
              <a:lnSpc>
                <a:spcPct val="100000"/>
              </a:lnSpc>
              <a:spcBef>
                <a:spcPts val="1200"/>
              </a:spcBef>
              <a:spcAft>
                <a:spcPts val="0"/>
              </a:spcAft>
              <a:buClr>
                <a:schemeClr val="dk1"/>
              </a:buClr>
              <a:buSzPts val="1100"/>
              <a:buFont typeface="Arial"/>
              <a:buNone/>
            </a:pPr>
            <a:r>
              <a:rPr lang="en-US" sz="1200" b="1" dirty="0"/>
              <a:t>Derive Churn</a:t>
            </a:r>
          </a:p>
          <a:p>
            <a:pPr marL="0" lvl="0" indent="0" algn="l" rtl="0">
              <a:lnSpc>
                <a:spcPct val="100000"/>
              </a:lnSpc>
              <a:spcBef>
                <a:spcPts val="1200"/>
              </a:spcBef>
              <a:spcAft>
                <a:spcPts val="0"/>
              </a:spcAft>
              <a:buClr>
                <a:schemeClr val="dk1"/>
              </a:buClr>
              <a:buSzPts val="1100"/>
              <a:buFont typeface="Arial"/>
              <a:buNone/>
            </a:pPr>
            <a:r>
              <a:rPr lang="en-US" sz="1200" b="1" dirty="0">
                <a:solidFill>
                  <a:srgbClr val="FF0000"/>
                </a:solidFill>
              </a:rPr>
              <a:t>9th Month is our Churn Phase. Usage-based churn</a:t>
            </a:r>
          </a:p>
          <a:p>
            <a:pPr marL="457200" lvl="0" indent="-317500" algn="l" rtl="0">
              <a:lnSpc>
                <a:spcPct val="100000"/>
              </a:lnSpc>
              <a:spcBef>
                <a:spcPts val="1200"/>
              </a:spcBef>
              <a:spcAft>
                <a:spcPts val="0"/>
              </a:spcAft>
              <a:buSzPts val="1400"/>
              <a:buAutoNum type="arabicPeriod"/>
            </a:pPr>
            <a:r>
              <a:rPr lang="en-US" sz="1200" dirty="0"/>
              <a:t>Calculate total incoming and outgoing minutes of usage</a:t>
            </a:r>
          </a:p>
          <a:p>
            <a:pPr marL="457200" lvl="0" indent="-317500" algn="l" rtl="0">
              <a:lnSpc>
                <a:spcPct val="100000"/>
              </a:lnSpc>
              <a:spcBef>
                <a:spcPts val="0"/>
              </a:spcBef>
              <a:spcAft>
                <a:spcPts val="0"/>
              </a:spcAft>
              <a:buSzPts val="1400"/>
              <a:buAutoNum type="arabicPeriod"/>
            </a:pPr>
            <a:r>
              <a:rPr lang="en-US" sz="1200" dirty="0"/>
              <a:t>Calculate 2g and 3g data consumption</a:t>
            </a:r>
          </a:p>
          <a:p>
            <a:pPr marL="457200" lvl="0" indent="-317500" algn="l" rtl="0">
              <a:lnSpc>
                <a:spcPct val="100000"/>
              </a:lnSpc>
              <a:spcBef>
                <a:spcPts val="0"/>
              </a:spcBef>
              <a:spcAft>
                <a:spcPts val="0"/>
              </a:spcAft>
              <a:buSzPts val="1400"/>
              <a:buAutoNum type="arabicPeriod"/>
            </a:pPr>
            <a:r>
              <a:rPr lang="en-US" sz="1200" dirty="0"/>
              <a:t>Create churn variable: those who have not used either calls or internet in the month of September are customers who have churned</a:t>
            </a:r>
          </a:p>
          <a:p>
            <a:pPr marL="457200" lvl="0" indent="-317500" algn="l" rtl="0">
              <a:lnSpc>
                <a:spcPct val="100000"/>
              </a:lnSpc>
              <a:spcBef>
                <a:spcPts val="0"/>
              </a:spcBef>
              <a:spcAft>
                <a:spcPts val="0"/>
              </a:spcAft>
              <a:buSzPts val="1400"/>
              <a:buAutoNum type="arabicPeriod"/>
            </a:pPr>
            <a:r>
              <a:rPr lang="en-US" sz="1200" dirty="0"/>
              <a:t>Check Churn percentage.</a:t>
            </a:r>
          </a:p>
          <a:p>
            <a:pPr marL="457200" lvl="0" indent="-317500" algn="l" rtl="0">
              <a:lnSpc>
                <a:spcPct val="100000"/>
              </a:lnSpc>
              <a:spcBef>
                <a:spcPts val="0"/>
              </a:spcBef>
              <a:spcAft>
                <a:spcPts val="0"/>
              </a:spcAft>
              <a:buSzPts val="1400"/>
              <a:buAutoNum type="arabicPeriod"/>
            </a:pPr>
            <a:r>
              <a:rPr lang="en-US" sz="1200" dirty="0"/>
              <a:t>Delete columns that belong to the churn month</a:t>
            </a:r>
          </a:p>
        </p:txBody>
      </p:sp>
      <p:pic>
        <p:nvPicPr>
          <p:cNvPr id="3076" name="Picture 4" descr="What is Customer Churn and 9 Proven Ways to Reduce It - Document360">
            <a:extLst>
              <a:ext uri="{FF2B5EF4-FFF2-40B4-BE49-F238E27FC236}">
                <a16:creationId xmlns:a16="http://schemas.microsoft.com/office/drawing/2014/main" id="{760B0734-9D96-4B04-B211-F84B8C80F0E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3786" y="2495755"/>
            <a:ext cx="3106053" cy="1976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4047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91835E-DB40-4179-B50F-817EE9AA71FB}"/>
              </a:ext>
            </a:extLst>
          </p:cNvPr>
          <p:cNvSpPr>
            <a:spLocks noGrp="1"/>
          </p:cNvSpPr>
          <p:nvPr>
            <p:ph type="dt" sz="half" idx="10"/>
          </p:nvPr>
        </p:nvSpPr>
        <p:spPr/>
        <p:txBody>
          <a:bodyPr/>
          <a:lstStyle/>
          <a:p>
            <a:fld id="{24A60580-2B70-6940-B3F0-E4F8AB7AA3B6}" type="datetime1">
              <a:rPr lang="en-IN" smtClean="0"/>
              <a:t>26-09-2020</a:t>
            </a:fld>
            <a:endParaRPr lang="en-IN"/>
          </a:p>
        </p:txBody>
      </p:sp>
      <p:sp>
        <p:nvSpPr>
          <p:cNvPr id="3" name="Slide Number Placeholder 2">
            <a:extLst>
              <a:ext uri="{FF2B5EF4-FFF2-40B4-BE49-F238E27FC236}">
                <a16:creationId xmlns:a16="http://schemas.microsoft.com/office/drawing/2014/main" id="{17CE470B-3B22-478D-AB28-BFBF1437A83D}"/>
              </a:ext>
            </a:extLst>
          </p:cNvPr>
          <p:cNvSpPr>
            <a:spLocks noGrp="1"/>
          </p:cNvSpPr>
          <p:nvPr>
            <p:ph type="sldNum" sz="quarter" idx="12"/>
          </p:nvPr>
        </p:nvSpPr>
        <p:spPr/>
        <p:txBody>
          <a:bodyPr/>
          <a:lstStyle/>
          <a:p>
            <a:fld id="{273EEA2F-D825-49D3-9C25-497F06EFD3F7}" type="slidenum">
              <a:rPr lang="en-IN" smtClean="0"/>
              <a:t>6</a:t>
            </a:fld>
            <a:endParaRPr lang="en-IN"/>
          </a:p>
        </p:txBody>
      </p:sp>
      <p:sp>
        <p:nvSpPr>
          <p:cNvPr id="4" name="Title 3">
            <a:extLst>
              <a:ext uri="{FF2B5EF4-FFF2-40B4-BE49-F238E27FC236}">
                <a16:creationId xmlns:a16="http://schemas.microsoft.com/office/drawing/2014/main" id="{A362631C-E4B8-4D74-876C-E07F49C828E6}"/>
              </a:ext>
            </a:extLst>
          </p:cNvPr>
          <p:cNvSpPr>
            <a:spLocks noGrp="1"/>
          </p:cNvSpPr>
          <p:nvPr>
            <p:ph type="title"/>
          </p:nvPr>
        </p:nvSpPr>
        <p:spPr>
          <a:xfrm>
            <a:off x="316679" y="121966"/>
            <a:ext cx="6929941" cy="382564"/>
          </a:xfrm>
        </p:spPr>
        <p:txBody>
          <a:bodyPr/>
          <a:lstStyle/>
          <a:p>
            <a:r>
              <a:rPr lang="en-IN" b="1" dirty="0"/>
              <a:t>Missing Value Treatment</a:t>
            </a:r>
            <a:endParaRPr lang="en-IN" dirty="0"/>
          </a:p>
        </p:txBody>
      </p:sp>
      <p:sp>
        <p:nvSpPr>
          <p:cNvPr id="5" name="Rectangle 4">
            <a:extLst>
              <a:ext uri="{FF2B5EF4-FFF2-40B4-BE49-F238E27FC236}">
                <a16:creationId xmlns:a16="http://schemas.microsoft.com/office/drawing/2014/main" id="{5BA746DF-DBE7-4DCC-BEDD-00C88F9A32C7}"/>
              </a:ext>
            </a:extLst>
          </p:cNvPr>
          <p:cNvSpPr/>
          <p:nvPr/>
        </p:nvSpPr>
        <p:spPr>
          <a:xfrm>
            <a:off x="502920" y="863590"/>
            <a:ext cx="8012430" cy="1600438"/>
          </a:xfrm>
          <a:prstGeom prst="rect">
            <a:avLst/>
          </a:prstGeom>
        </p:spPr>
        <p:txBody>
          <a:bodyPr wrap="square">
            <a:spAutoFit/>
          </a:bodyPr>
          <a:lstStyle/>
          <a:p>
            <a:pPr algn="just">
              <a:buFont typeface="+mj-lt"/>
              <a:buAutoNum type="arabicPeriod"/>
            </a:pPr>
            <a:r>
              <a:rPr lang="en-US" sz="1400" b="1" dirty="0">
                <a:solidFill>
                  <a:srgbClr val="FF0000"/>
                </a:solidFill>
                <a:latin typeface="Gill Sans MT" panose="020B0502020104020203" pitchFamily="34" charset="0"/>
              </a:rPr>
              <a:t>Data Extraction</a:t>
            </a:r>
            <a:r>
              <a:rPr lang="en-US" sz="1400" dirty="0">
                <a:solidFill>
                  <a:srgbClr val="FF0000"/>
                </a:solidFill>
                <a:latin typeface="Gill Sans MT" panose="020B0502020104020203" pitchFamily="34" charset="0"/>
              </a:rPr>
              <a:t>: </a:t>
            </a:r>
            <a:r>
              <a:rPr lang="en-US" sz="1400" dirty="0">
                <a:solidFill>
                  <a:srgbClr val="595858"/>
                </a:solidFill>
                <a:latin typeface="Gill Sans MT" panose="020B0502020104020203" pitchFamily="34" charset="0"/>
              </a:rPr>
              <a:t>It is possible that there are problems with extraction process. In such cases, we should double-check for correct data with data guardians. Some hashing procedures can also be used to make sure data extraction is correct. Errors at data extraction stage are typically easy to find and can be corrected easily as well.</a:t>
            </a:r>
          </a:p>
          <a:p>
            <a:pPr algn="just">
              <a:buFont typeface="+mj-lt"/>
              <a:buAutoNum type="arabicPeriod"/>
            </a:pPr>
            <a:endParaRPr lang="en-US" sz="1400" dirty="0">
              <a:solidFill>
                <a:srgbClr val="595858"/>
              </a:solidFill>
              <a:latin typeface="Gill Sans MT" panose="020B0502020104020203" pitchFamily="34" charset="0"/>
            </a:endParaRPr>
          </a:p>
          <a:p>
            <a:pPr algn="just">
              <a:buFont typeface="+mj-lt"/>
              <a:buAutoNum type="arabicPeriod"/>
            </a:pPr>
            <a:r>
              <a:rPr lang="en-US" sz="1400" b="1" dirty="0">
                <a:solidFill>
                  <a:srgbClr val="FF0000"/>
                </a:solidFill>
                <a:latin typeface="Gill Sans MT" panose="020B0502020104020203" pitchFamily="34" charset="0"/>
              </a:rPr>
              <a:t>Data collection</a:t>
            </a:r>
            <a:r>
              <a:rPr lang="en-US" sz="1400" dirty="0">
                <a:solidFill>
                  <a:srgbClr val="FF0000"/>
                </a:solidFill>
                <a:latin typeface="Gill Sans MT" panose="020B0502020104020203" pitchFamily="34" charset="0"/>
              </a:rPr>
              <a:t>: </a:t>
            </a:r>
            <a:r>
              <a:rPr lang="en-US" sz="1400" dirty="0">
                <a:solidFill>
                  <a:srgbClr val="595858"/>
                </a:solidFill>
                <a:latin typeface="Gill Sans MT" panose="020B0502020104020203" pitchFamily="34" charset="0"/>
              </a:rPr>
              <a:t>These errors occur at time of data collection and are harder to correct. They can be categorized in four types:</a:t>
            </a:r>
            <a:endParaRPr lang="en-US" sz="1400" b="0" i="0" dirty="0">
              <a:solidFill>
                <a:srgbClr val="595858"/>
              </a:solidFill>
              <a:effectLst/>
              <a:latin typeface="Gill Sans MT" panose="020B0502020104020203" pitchFamily="34" charset="0"/>
            </a:endParaRPr>
          </a:p>
        </p:txBody>
      </p:sp>
      <p:pic>
        <p:nvPicPr>
          <p:cNvPr id="3074" name="Picture 2">
            <a:extLst>
              <a:ext uri="{FF2B5EF4-FFF2-40B4-BE49-F238E27FC236}">
                <a16:creationId xmlns:a16="http://schemas.microsoft.com/office/drawing/2014/main" id="{AA653ADC-45A5-493E-A690-D43126BC42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6930" y="2566156"/>
            <a:ext cx="6789690" cy="181588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
            <a:extLst>
              <a:ext uri="{FF2B5EF4-FFF2-40B4-BE49-F238E27FC236}">
                <a16:creationId xmlns:a16="http://schemas.microsoft.com/office/drawing/2014/main" id="{F577EBF3-1D10-4672-AF86-3D00E4AE67D1}"/>
              </a:ext>
            </a:extLst>
          </p:cNvPr>
          <p:cNvSpPr>
            <a:spLocks noChangeArrowheads="1"/>
          </p:cNvSpPr>
          <p:nvPr/>
        </p:nvSpPr>
        <p:spPr bwMode="auto">
          <a:xfrm>
            <a:off x="7168419" y="3117744"/>
            <a:ext cx="1857169" cy="879072"/>
          </a:xfrm>
          <a:prstGeom prst="rect">
            <a:avLst/>
          </a:prstGeom>
          <a:solidFill>
            <a:schemeClr val="bg1">
              <a:lumMod val="95000"/>
            </a:schemeClr>
          </a:solidFill>
          <a:ln>
            <a:noFill/>
          </a:ln>
          <a:effectLst/>
        </p:spPr>
        <p:txBody>
          <a:bodyPr vert="horz" wrap="square" lIns="0" tIns="0" rIns="0" bIns="4761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!pip install </a:t>
            </a:r>
            <a:r>
              <a:rPr kumimoji="0" lang="en-US" altLang="en-US" sz="9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missingno</a:t>
            </a:r>
            <a:endParaRPr kumimoji="0" lang="en-US" altLang="en-US" sz="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accent5">
                    <a:lumMod val="75000"/>
                  </a:schemeClr>
                </a:solidFill>
                <a:effectLst/>
                <a:latin typeface="Times New Roman" panose="02020603050405020304" pitchFamily="18" charset="0"/>
                <a:cs typeface="Times New Roman" panose="02020603050405020304" pitchFamily="18" charset="0"/>
              </a:rPr>
              <a:t> import</a:t>
            </a:r>
            <a:r>
              <a:rPr kumimoji="0" lang="en-US" altLang="en-US" sz="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9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missingno</a:t>
            </a:r>
            <a:r>
              <a:rPr kumimoji="0" lang="en-US" altLang="en-US" sz="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 </a:t>
            </a:r>
            <a:r>
              <a:rPr kumimoji="0" lang="en-US" altLang="en-US" sz="9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msno</a:t>
            </a:r>
            <a:r>
              <a:rPr kumimoji="0" lang="en-US" altLang="en-US" sz="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accent6">
                    <a:lumMod val="75000"/>
                  </a:schemeClr>
                </a:solidFill>
                <a:effectLst/>
                <a:latin typeface="Times New Roman" panose="02020603050405020304" pitchFamily="18" charset="0"/>
                <a:cs typeface="Times New Roman" panose="02020603050405020304" pitchFamily="18" charset="0"/>
              </a:rPr>
              <a:t># Visualize missing values as a matrix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9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msno.matrix</a:t>
            </a:r>
            <a:r>
              <a:rPr kumimoji="0" lang="en-US" altLang="en-US" sz="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(df) </a:t>
            </a:r>
          </a:p>
        </p:txBody>
      </p:sp>
    </p:spTree>
    <p:extLst>
      <p:ext uri="{BB962C8B-B14F-4D97-AF65-F5344CB8AC3E}">
        <p14:creationId xmlns:p14="http://schemas.microsoft.com/office/powerpoint/2010/main" val="1315326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Image result for knn imputation">
            <a:extLst>
              <a:ext uri="{FF2B5EF4-FFF2-40B4-BE49-F238E27FC236}">
                <a16:creationId xmlns:a16="http://schemas.microsoft.com/office/drawing/2014/main" id="{4D84486C-8828-4DF1-8A68-A75109121A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37" t="26950" r="3216" b="6602"/>
          <a:stretch/>
        </p:blipFill>
        <p:spPr bwMode="auto">
          <a:xfrm>
            <a:off x="6075045" y="3236424"/>
            <a:ext cx="2823210" cy="1424302"/>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E8CED210-DAB7-4C4B-BEF9-19F2DE53CFEF}"/>
              </a:ext>
            </a:extLst>
          </p:cNvPr>
          <p:cNvSpPr>
            <a:spLocks noGrp="1"/>
          </p:cNvSpPr>
          <p:nvPr>
            <p:ph type="dt" sz="half" idx="10"/>
          </p:nvPr>
        </p:nvSpPr>
        <p:spPr/>
        <p:txBody>
          <a:bodyPr/>
          <a:lstStyle/>
          <a:p>
            <a:fld id="{24A60580-2B70-6940-B3F0-E4F8AB7AA3B6}" type="datetime1">
              <a:rPr lang="en-IN" smtClean="0"/>
              <a:t>26-09-2020</a:t>
            </a:fld>
            <a:endParaRPr lang="en-IN"/>
          </a:p>
        </p:txBody>
      </p:sp>
      <p:sp>
        <p:nvSpPr>
          <p:cNvPr id="3" name="Slide Number Placeholder 2">
            <a:extLst>
              <a:ext uri="{FF2B5EF4-FFF2-40B4-BE49-F238E27FC236}">
                <a16:creationId xmlns:a16="http://schemas.microsoft.com/office/drawing/2014/main" id="{9DEBB1D4-A39B-49DA-B068-1950AD759EA6}"/>
              </a:ext>
            </a:extLst>
          </p:cNvPr>
          <p:cNvSpPr>
            <a:spLocks noGrp="1"/>
          </p:cNvSpPr>
          <p:nvPr>
            <p:ph type="sldNum" sz="quarter" idx="12"/>
          </p:nvPr>
        </p:nvSpPr>
        <p:spPr/>
        <p:txBody>
          <a:bodyPr/>
          <a:lstStyle/>
          <a:p>
            <a:fld id="{273EEA2F-D825-49D3-9C25-497F06EFD3F7}" type="slidenum">
              <a:rPr lang="en-IN" smtClean="0"/>
              <a:t>7</a:t>
            </a:fld>
            <a:endParaRPr lang="en-IN"/>
          </a:p>
        </p:txBody>
      </p:sp>
      <p:sp>
        <p:nvSpPr>
          <p:cNvPr id="4" name="Title 3">
            <a:extLst>
              <a:ext uri="{FF2B5EF4-FFF2-40B4-BE49-F238E27FC236}">
                <a16:creationId xmlns:a16="http://schemas.microsoft.com/office/drawing/2014/main" id="{AB63695B-ECBF-4FDE-9588-9D7320524D37}"/>
              </a:ext>
            </a:extLst>
          </p:cNvPr>
          <p:cNvSpPr>
            <a:spLocks noGrp="1"/>
          </p:cNvSpPr>
          <p:nvPr>
            <p:ph type="title"/>
          </p:nvPr>
        </p:nvSpPr>
        <p:spPr>
          <a:xfrm>
            <a:off x="316679" y="121966"/>
            <a:ext cx="7169971" cy="382564"/>
          </a:xfrm>
        </p:spPr>
        <p:txBody>
          <a:bodyPr/>
          <a:lstStyle/>
          <a:p>
            <a:r>
              <a:rPr lang="en-US" b="1" dirty="0"/>
              <a:t>Methods to treat missing values</a:t>
            </a:r>
            <a:endParaRPr lang="en-IN" dirty="0"/>
          </a:p>
        </p:txBody>
      </p:sp>
      <p:sp>
        <p:nvSpPr>
          <p:cNvPr id="6" name="Rectangle 5">
            <a:extLst>
              <a:ext uri="{FF2B5EF4-FFF2-40B4-BE49-F238E27FC236}">
                <a16:creationId xmlns:a16="http://schemas.microsoft.com/office/drawing/2014/main" id="{7552B5C6-6B95-41B4-8F54-747FA64DBC36}"/>
              </a:ext>
            </a:extLst>
          </p:cNvPr>
          <p:cNvSpPr/>
          <p:nvPr/>
        </p:nvSpPr>
        <p:spPr>
          <a:xfrm>
            <a:off x="1907544" y="1982871"/>
            <a:ext cx="6717024" cy="954107"/>
          </a:xfrm>
          <a:prstGeom prst="rect">
            <a:avLst/>
          </a:prstGeom>
        </p:spPr>
        <p:txBody>
          <a:bodyPr wrap="square">
            <a:spAutoFit/>
          </a:bodyPr>
          <a:lstStyle/>
          <a:p>
            <a:r>
              <a:rPr lang="en-IN" sz="1400" b="1" dirty="0">
                <a:solidFill>
                  <a:srgbClr val="333333"/>
                </a:solidFill>
                <a:latin typeface="Gill Sans MT" panose="020B0502020104020203" pitchFamily="34" charset="0"/>
              </a:rPr>
              <a:t>Mean/ Mode/ Median Imputation </a:t>
            </a:r>
            <a:r>
              <a:rPr lang="en-US" sz="1400" dirty="0">
                <a:latin typeface="Gill Sans MT" panose="020B0502020104020203" pitchFamily="34" charset="0"/>
              </a:rPr>
              <a:t>Mean / Mode / Median imputation is one of the most frequently used methods. It consists of replacing the missing data for a given attribute by the mean or median (quantitative attribute) or mode (qualitative attribute) of all known values of that variable.</a:t>
            </a:r>
            <a:endParaRPr lang="en-IN" sz="1400" dirty="0">
              <a:latin typeface="Gill Sans MT" panose="020B0502020104020203" pitchFamily="34" charset="0"/>
            </a:endParaRPr>
          </a:p>
        </p:txBody>
      </p:sp>
      <p:sp>
        <p:nvSpPr>
          <p:cNvPr id="7" name="Rectangle 6">
            <a:extLst>
              <a:ext uri="{FF2B5EF4-FFF2-40B4-BE49-F238E27FC236}">
                <a16:creationId xmlns:a16="http://schemas.microsoft.com/office/drawing/2014/main" id="{A6C5767C-94E9-45B6-BD1B-753398F2AEDF}"/>
              </a:ext>
            </a:extLst>
          </p:cNvPr>
          <p:cNvSpPr/>
          <p:nvPr/>
        </p:nvSpPr>
        <p:spPr>
          <a:xfrm>
            <a:off x="424172" y="3236424"/>
            <a:ext cx="5942337" cy="1384995"/>
          </a:xfrm>
          <a:prstGeom prst="rect">
            <a:avLst/>
          </a:prstGeom>
        </p:spPr>
        <p:txBody>
          <a:bodyPr wrap="square">
            <a:spAutoFit/>
          </a:bodyPr>
          <a:lstStyle/>
          <a:p>
            <a:r>
              <a:rPr lang="en-IN" sz="1400" b="1" dirty="0">
                <a:solidFill>
                  <a:srgbClr val="333333"/>
                </a:solidFill>
                <a:latin typeface="Gill Sans MT" panose="020B0502020104020203" pitchFamily="34" charset="0"/>
              </a:rPr>
              <a:t>Prediction Model </a:t>
            </a:r>
            <a:r>
              <a:rPr lang="en-US" sz="1400" dirty="0">
                <a:latin typeface="Gill Sans MT" panose="020B0502020104020203" pitchFamily="34" charset="0"/>
              </a:rPr>
              <a:t>we create a predictive model to estimate values that will substitute the missing data.  In this case, we divide our data set into two sets: One set with no missing values for the variable and another one with missing values. First data set become training data set of the model while second data set with missing values is test data set and variable with missing values is treated as target variable.</a:t>
            </a:r>
            <a:endParaRPr lang="en-IN" sz="1400" dirty="0">
              <a:latin typeface="Gill Sans MT" panose="020B0502020104020203" pitchFamily="34" charset="0"/>
            </a:endParaRPr>
          </a:p>
        </p:txBody>
      </p:sp>
      <p:sp>
        <p:nvSpPr>
          <p:cNvPr id="5" name="Rectangle 4">
            <a:extLst>
              <a:ext uri="{FF2B5EF4-FFF2-40B4-BE49-F238E27FC236}">
                <a16:creationId xmlns:a16="http://schemas.microsoft.com/office/drawing/2014/main" id="{9CFB5E74-4471-4F3C-817D-602CFEB49076}"/>
              </a:ext>
            </a:extLst>
          </p:cNvPr>
          <p:cNvSpPr/>
          <p:nvPr/>
        </p:nvSpPr>
        <p:spPr>
          <a:xfrm>
            <a:off x="1657350" y="973567"/>
            <a:ext cx="6967218" cy="738664"/>
          </a:xfrm>
          <a:prstGeom prst="rect">
            <a:avLst/>
          </a:prstGeom>
        </p:spPr>
        <p:txBody>
          <a:bodyPr wrap="square">
            <a:spAutoFit/>
          </a:bodyPr>
          <a:lstStyle/>
          <a:p>
            <a:r>
              <a:rPr lang="en-IN" sz="1400" b="1" dirty="0">
                <a:solidFill>
                  <a:srgbClr val="333333"/>
                </a:solidFill>
                <a:latin typeface="Gill Sans MT" panose="020B0502020104020203" pitchFamily="34" charset="0"/>
              </a:rPr>
              <a:t>Data – deletion </a:t>
            </a:r>
            <a:r>
              <a:rPr lang="en-US" sz="1400" dirty="0">
                <a:latin typeface="Gill Sans MT" panose="020B0502020104020203" pitchFamily="34" charset="0"/>
              </a:rPr>
              <a:t>Deletion methods are used when the nature of missing data is “</a:t>
            </a:r>
            <a:r>
              <a:rPr lang="en-US" sz="1400" b="1" dirty="0">
                <a:latin typeface="Gill Sans MT" panose="020B0502020104020203" pitchFamily="34" charset="0"/>
              </a:rPr>
              <a:t>Missing completely at random</a:t>
            </a:r>
            <a:r>
              <a:rPr lang="en-US" sz="1400" dirty="0">
                <a:latin typeface="Gill Sans MT" panose="020B0502020104020203" pitchFamily="34" charset="0"/>
              </a:rPr>
              <a:t>” or we have good amount of data and the data loss would be really low ,else non-random missing values can bias the model output</a:t>
            </a:r>
            <a:endParaRPr lang="en-IN" sz="1400" dirty="0">
              <a:latin typeface="Gill Sans MT" panose="020B0502020104020203" pitchFamily="34" charset="0"/>
            </a:endParaRPr>
          </a:p>
        </p:txBody>
      </p:sp>
      <p:pic>
        <p:nvPicPr>
          <p:cNvPr id="4098" name="Picture 2" descr="Image result for data deletion icon">
            <a:extLst>
              <a:ext uri="{FF2B5EF4-FFF2-40B4-BE49-F238E27FC236}">
                <a16:creationId xmlns:a16="http://schemas.microsoft.com/office/drawing/2014/main" id="{DAE0FD5F-7224-463C-8D1C-FC4282BCEE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650" y="864883"/>
            <a:ext cx="777240" cy="106093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mean median mode imputation icon">
            <a:extLst>
              <a:ext uri="{FF2B5EF4-FFF2-40B4-BE49-F238E27FC236}">
                <a16:creationId xmlns:a16="http://schemas.microsoft.com/office/drawing/2014/main" id="{5FCBCEB4-8BF6-4768-9D0C-DC2E80D68F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173" y="2070056"/>
            <a:ext cx="1314449" cy="98583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AF4EEF9-E9E1-4725-BBB2-E92B4C794A0A}"/>
              </a:ext>
            </a:extLst>
          </p:cNvPr>
          <p:cNvSpPr txBox="1"/>
          <p:nvPr/>
        </p:nvSpPr>
        <p:spPr>
          <a:xfrm>
            <a:off x="1405890" y="4710452"/>
            <a:ext cx="7017907" cy="261610"/>
          </a:xfrm>
          <a:prstGeom prst="rect">
            <a:avLst/>
          </a:prstGeom>
          <a:noFill/>
        </p:spPr>
        <p:txBody>
          <a:bodyPr wrap="square">
            <a:spAutoFit/>
          </a:bodyPr>
          <a:lstStyle/>
          <a:p>
            <a:pPr marL="0" lvl="0" indent="0" algn="ctr" rtl="0">
              <a:lnSpc>
                <a:spcPct val="100000"/>
              </a:lnSpc>
              <a:spcBef>
                <a:spcPts val="1200"/>
              </a:spcBef>
              <a:spcAft>
                <a:spcPts val="0"/>
              </a:spcAft>
              <a:buNone/>
            </a:pPr>
            <a:r>
              <a:rPr lang="en-IN" sz="1050" dirty="0">
                <a:hlinkClick r:id="rId5"/>
              </a:rPr>
              <a:t>https://www.kaggle.com/athi94/investigating-imputation-methods</a:t>
            </a:r>
            <a:endParaRPr lang="en-IN" sz="1050" dirty="0"/>
          </a:p>
        </p:txBody>
      </p:sp>
    </p:spTree>
    <p:extLst>
      <p:ext uri="{BB962C8B-B14F-4D97-AF65-F5344CB8AC3E}">
        <p14:creationId xmlns:p14="http://schemas.microsoft.com/office/powerpoint/2010/main" val="2192112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45A81B-D89A-4733-A6BC-34E7777DE43A}"/>
              </a:ext>
            </a:extLst>
          </p:cNvPr>
          <p:cNvSpPr>
            <a:spLocks noGrp="1"/>
          </p:cNvSpPr>
          <p:nvPr>
            <p:ph type="dt" sz="half" idx="10"/>
          </p:nvPr>
        </p:nvSpPr>
        <p:spPr/>
        <p:txBody>
          <a:bodyPr/>
          <a:lstStyle/>
          <a:p>
            <a:fld id="{9E6D2E29-3933-614D-82C7-D215195ADAE0}" type="datetime1">
              <a:rPr lang="en-IN" smtClean="0"/>
              <a:t>26-09-2020</a:t>
            </a:fld>
            <a:endParaRPr lang="en-IN"/>
          </a:p>
        </p:txBody>
      </p:sp>
      <p:sp>
        <p:nvSpPr>
          <p:cNvPr id="3" name="Slide Number Placeholder 2">
            <a:extLst>
              <a:ext uri="{FF2B5EF4-FFF2-40B4-BE49-F238E27FC236}">
                <a16:creationId xmlns:a16="http://schemas.microsoft.com/office/drawing/2014/main" id="{C1CDE763-70D0-4085-BB3D-F1D1BE1CD1C7}"/>
              </a:ext>
            </a:extLst>
          </p:cNvPr>
          <p:cNvSpPr>
            <a:spLocks noGrp="1"/>
          </p:cNvSpPr>
          <p:nvPr>
            <p:ph type="sldNum" sz="quarter" idx="12"/>
          </p:nvPr>
        </p:nvSpPr>
        <p:spPr/>
        <p:txBody>
          <a:bodyPr/>
          <a:lstStyle/>
          <a:p>
            <a:fld id="{273EEA2F-D825-49D3-9C25-497F06EFD3F7}" type="slidenum">
              <a:rPr lang="en-IN" smtClean="0"/>
              <a:t>8</a:t>
            </a:fld>
            <a:endParaRPr lang="en-IN"/>
          </a:p>
        </p:txBody>
      </p:sp>
      <p:sp>
        <p:nvSpPr>
          <p:cNvPr id="5" name="Title 4">
            <a:extLst>
              <a:ext uri="{FF2B5EF4-FFF2-40B4-BE49-F238E27FC236}">
                <a16:creationId xmlns:a16="http://schemas.microsoft.com/office/drawing/2014/main" id="{A7A91CD9-3E9D-4068-9795-2EF0A32F95D5}"/>
              </a:ext>
            </a:extLst>
          </p:cNvPr>
          <p:cNvSpPr>
            <a:spLocks noGrp="1"/>
          </p:cNvSpPr>
          <p:nvPr>
            <p:ph type="title"/>
          </p:nvPr>
        </p:nvSpPr>
        <p:spPr/>
        <p:txBody>
          <a:bodyPr/>
          <a:lstStyle/>
          <a:p>
            <a:r>
              <a:rPr lang="en-IN" dirty="0"/>
              <a:t>High Value Customers</a:t>
            </a:r>
          </a:p>
        </p:txBody>
      </p:sp>
      <p:sp>
        <p:nvSpPr>
          <p:cNvPr id="7" name="TextBox 6">
            <a:extLst>
              <a:ext uri="{FF2B5EF4-FFF2-40B4-BE49-F238E27FC236}">
                <a16:creationId xmlns:a16="http://schemas.microsoft.com/office/drawing/2014/main" id="{B08B85EF-C81C-4B11-8279-A0AAF3F494BB}"/>
              </a:ext>
            </a:extLst>
          </p:cNvPr>
          <p:cNvSpPr txBox="1"/>
          <p:nvPr/>
        </p:nvSpPr>
        <p:spPr>
          <a:xfrm>
            <a:off x="364955" y="776838"/>
            <a:ext cx="8414089" cy="1908215"/>
          </a:xfrm>
          <a:prstGeom prst="rect">
            <a:avLst/>
          </a:prstGeom>
          <a:noFill/>
        </p:spPr>
        <p:txBody>
          <a:bodyPr wrap="square">
            <a:spAutoFit/>
          </a:bodyPr>
          <a:lstStyle/>
          <a:p>
            <a:pPr marL="0" lvl="0" indent="0" algn="l" rtl="0">
              <a:lnSpc>
                <a:spcPct val="100000"/>
              </a:lnSpc>
              <a:spcBef>
                <a:spcPts val="1200"/>
              </a:spcBef>
              <a:spcAft>
                <a:spcPts val="0"/>
              </a:spcAft>
              <a:buClr>
                <a:schemeClr val="dk1"/>
              </a:buClr>
              <a:buSzPts val="1100"/>
              <a:buFont typeface="Arial"/>
              <a:buNone/>
            </a:pPr>
            <a:r>
              <a:rPr lang="en-US" sz="1200" b="1" dirty="0">
                <a:solidFill>
                  <a:srgbClr val="FF0000"/>
                </a:solidFill>
              </a:rPr>
              <a:t>Filter high-value customers(HVC)</a:t>
            </a:r>
          </a:p>
          <a:p>
            <a:pPr marL="457200" lvl="0" indent="-317500" algn="l" rtl="0">
              <a:lnSpc>
                <a:spcPct val="100000"/>
              </a:lnSpc>
              <a:spcBef>
                <a:spcPts val="1200"/>
              </a:spcBef>
              <a:spcAft>
                <a:spcPts val="0"/>
              </a:spcAft>
              <a:buSzPts val="1400"/>
              <a:buAutoNum type="arabicPeriod"/>
            </a:pPr>
            <a:r>
              <a:rPr lang="en-US" sz="1200" dirty="0"/>
              <a:t>Calculate total data recharge amount</a:t>
            </a:r>
          </a:p>
          <a:p>
            <a:pPr marL="457200" lvl="0" indent="-317500" algn="l" rtl="0">
              <a:lnSpc>
                <a:spcPct val="100000"/>
              </a:lnSpc>
              <a:spcBef>
                <a:spcPts val="0"/>
              </a:spcBef>
              <a:spcAft>
                <a:spcPts val="0"/>
              </a:spcAft>
              <a:buSzPts val="1400"/>
              <a:buAutoNum type="arabicPeriod"/>
            </a:pPr>
            <a:r>
              <a:rPr lang="en-US" sz="1200" dirty="0"/>
              <a:t>calculate total recharge amount</a:t>
            </a:r>
          </a:p>
          <a:p>
            <a:pPr marL="914400" lvl="1" indent="-317500" algn="l" rtl="0">
              <a:lnSpc>
                <a:spcPct val="100000"/>
              </a:lnSpc>
              <a:spcBef>
                <a:spcPts val="0"/>
              </a:spcBef>
              <a:spcAft>
                <a:spcPts val="0"/>
              </a:spcAft>
              <a:buSzPts val="1400"/>
              <a:buAutoNum type="alphaLcPeriod"/>
            </a:pPr>
            <a:r>
              <a:rPr lang="en-US" sz="1200" dirty="0"/>
              <a:t>call recharge amount( </a:t>
            </a:r>
            <a:r>
              <a:rPr lang="en-US" sz="1200" dirty="0" err="1"/>
              <a:t>total_rech_amt</a:t>
            </a:r>
            <a:r>
              <a:rPr lang="en-US" sz="1200" dirty="0"/>
              <a:t> ) + data recharge amount</a:t>
            </a:r>
          </a:p>
          <a:p>
            <a:pPr marL="914400" lvl="1" indent="-317500" algn="l" rtl="0">
              <a:lnSpc>
                <a:spcPct val="100000"/>
              </a:lnSpc>
              <a:spcBef>
                <a:spcPts val="0"/>
              </a:spcBef>
              <a:spcAft>
                <a:spcPts val="0"/>
              </a:spcAft>
              <a:buSzPts val="1400"/>
              <a:buAutoNum type="alphaLcPeriod"/>
            </a:pPr>
            <a:endParaRPr lang="en-US" sz="1200" dirty="0"/>
          </a:p>
          <a:p>
            <a:pPr marL="457200" lvl="0" indent="-317500" algn="l" rtl="0">
              <a:lnSpc>
                <a:spcPct val="100000"/>
              </a:lnSpc>
              <a:spcBef>
                <a:spcPts val="0"/>
              </a:spcBef>
              <a:spcAft>
                <a:spcPts val="0"/>
              </a:spcAft>
              <a:buSzPts val="1400"/>
              <a:buAutoNum type="arabicPeriod"/>
            </a:pPr>
            <a:r>
              <a:rPr lang="en-US" sz="1200" dirty="0"/>
              <a:t>Calculate average recharge done by customer in June and July</a:t>
            </a:r>
          </a:p>
          <a:p>
            <a:pPr marL="457200" lvl="0" indent="-317500" algn="l" rtl="0">
              <a:lnSpc>
                <a:spcPct val="100000"/>
              </a:lnSpc>
              <a:spcBef>
                <a:spcPts val="0"/>
              </a:spcBef>
              <a:spcAft>
                <a:spcPts val="0"/>
              </a:spcAft>
              <a:buSzPts val="1400"/>
              <a:buAutoNum type="arabicPeriod"/>
            </a:pPr>
            <a:r>
              <a:rPr lang="en-US" sz="1200" dirty="0"/>
              <a:t>Look at the 70th percentile recharge amount</a:t>
            </a:r>
          </a:p>
          <a:p>
            <a:pPr marL="457200" lvl="0" indent="-317500" algn="l" rtl="0">
              <a:lnSpc>
                <a:spcPct val="100000"/>
              </a:lnSpc>
              <a:spcBef>
                <a:spcPts val="0"/>
              </a:spcBef>
              <a:spcAft>
                <a:spcPts val="0"/>
              </a:spcAft>
              <a:buSzPts val="1400"/>
              <a:buAutoNum type="arabicPeriod"/>
            </a:pPr>
            <a:endParaRPr lang="en-US" sz="1200" dirty="0"/>
          </a:p>
          <a:p>
            <a:pPr marL="457200" lvl="0" indent="-317500" algn="l" rtl="0">
              <a:lnSpc>
                <a:spcPct val="100000"/>
              </a:lnSpc>
              <a:spcBef>
                <a:spcPts val="0"/>
              </a:spcBef>
              <a:spcAft>
                <a:spcPts val="0"/>
              </a:spcAft>
              <a:buSzPts val="1400"/>
              <a:buAutoNum type="arabicPeriod"/>
            </a:pPr>
            <a:r>
              <a:rPr lang="en-US" sz="1200" dirty="0"/>
              <a:t>Retain only those customers who have recharged their mobiles with more than or equal to 70th percentile amount</a:t>
            </a:r>
          </a:p>
        </p:txBody>
      </p:sp>
      <p:pic>
        <p:nvPicPr>
          <p:cNvPr id="4100" name="Picture 4" descr="Experts Weigh in on Best Ways to Attract (and Retain) High-Value Attendees  | TSNN Trade Show News">
            <a:extLst>
              <a:ext uri="{FF2B5EF4-FFF2-40B4-BE49-F238E27FC236}">
                <a16:creationId xmlns:a16="http://schemas.microsoft.com/office/drawing/2014/main" id="{0442AF5D-7A03-44C0-BC57-EDFDBE3691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7081" y="2795074"/>
            <a:ext cx="3329838" cy="1908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650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AEF8BC-0D0F-4700-8C40-6290F6A89E51}"/>
              </a:ext>
            </a:extLst>
          </p:cNvPr>
          <p:cNvSpPr>
            <a:spLocks noGrp="1"/>
          </p:cNvSpPr>
          <p:nvPr>
            <p:ph type="dt" sz="half" idx="10"/>
          </p:nvPr>
        </p:nvSpPr>
        <p:spPr/>
        <p:txBody>
          <a:bodyPr/>
          <a:lstStyle/>
          <a:p>
            <a:fld id="{24A60580-2B70-6940-B3F0-E4F8AB7AA3B6}" type="datetime1">
              <a:rPr lang="en-IN" smtClean="0"/>
              <a:t>26-09-2020</a:t>
            </a:fld>
            <a:endParaRPr lang="en-IN"/>
          </a:p>
        </p:txBody>
      </p:sp>
      <p:sp>
        <p:nvSpPr>
          <p:cNvPr id="3" name="Slide Number Placeholder 2">
            <a:extLst>
              <a:ext uri="{FF2B5EF4-FFF2-40B4-BE49-F238E27FC236}">
                <a16:creationId xmlns:a16="http://schemas.microsoft.com/office/drawing/2014/main" id="{3A19EE8B-43F1-4AA1-9C82-E928355B9E94}"/>
              </a:ext>
            </a:extLst>
          </p:cNvPr>
          <p:cNvSpPr>
            <a:spLocks noGrp="1"/>
          </p:cNvSpPr>
          <p:nvPr>
            <p:ph type="sldNum" sz="quarter" idx="12"/>
          </p:nvPr>
        </p:nvSpPr>
        <p:spPr/>
        <p:txBody>
          <a:bodyPr/>
          <a:lstStyle/>
          <a:p>
            <a:fld id="{273EEA2F-D825-49D3-9C25-497F06EFD3F7}" type="slidenum">
              <a:rPr lang="en-IN" smtClean="0"/>
              <a:t>9</a:t>
            </a:fld>
            <a:endParaRPr lang="en-IN"/>
          </a:p>
        </p:txBody>
      </p:sp>
      <p:sp>
        <p:nvSpPr>
          <p:cNvPr id="4" name="Title 3">
            <a:extLst>
              <a:ext uri="{FF2B5EF4-FFF2-40B4-BE49-F238E27FC236}">
                <a16:creationId xmlns:a16="http://schemas.microsoft.com/office/drawing/2014/main" id="{B164FCD5-B946-463E-B252-2E35A51E5C0A}"/>
              </a:ext>
            </a:extLst>
          </p:cNvPr>
          <p:cNvSpPr>
            <a:spLocks noGrp="1"/>
          </p:cNvSpPr>
          <p:nvPr>
            <p:ph type="title"/>
          </p:nvPr>
        </p:nvSpPr>
        <p:spPr>
          <a:xfrm>
            <a:off x="316679" y="121966"/>
            <a:ext cx="7347136" cy="382564"/>
          </a:xfrm>
        </p:spPr>
        <p:txBody>
          <a:bodyPr/>
          <a:lstStyle/>
          <a:p>
            <a:r>
              <a:rPr lang="en-IN" dirty="0"/>
              <a:t>Fundamental steps of EDA process</a:t>
            </a:r>
          </a:p>
        </p:txBody>
      </p:sp>
      <p:pic>
        <p:nvPicPr>
          <p:cNvPr id="16386" name="Picture 2" descr="Image result for exploratory data analysis">
            <a:extLst>
              <a:ext uri="{FF2B5EF4-FFF2-40B4-BE49-F238E27FC236}">
                <a16:creationId xmlns:a16="http://schemas.microsoft.com/office/drawing/2014/main" id="{E3078BC5-AAF5-4012-A6D0-436CE5D389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796" y="852347"/>
            <a:ext cx="7404407" cy="3708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304666"/>
      </p:ext>
    </p:extLst>
  </p:cSld>
  <p:clrMapOvr>
    <a:masterClrMapping/>
  </p:clrMapOvr>
</p:sld>
</file>

<file path=ppt/theme/theme1.xml><?xml version="1.0" encoding="utf-8"?>
<a:theme xmlns:a="http://schemas.openxmlformats.org/drawingml/2006/main" name="MASTER_UPGRAD">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A0B7D4BF-F823-4A60-AE97-D3B3BE85E950}" vid="{1ADBB6A7-6E7E-4ADD-AD9D-36AA95C6FA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MASTER_UPGRAD</Template>
  <TotalTime>21787</TotalTime>
  <Words>1043</Words>
  <Application>Microsoft Office PowerPoint</Application>
  <PresentationFormat>On-screen Show (16:9)</PresentationFormat>
  <Paragraphs>121</Paragraphs>
  <Slides>15</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Arial</vt:lpstr>
      <vt:lpstr>Calibri</vt:lpstr>
      <vt:lpstr>Gill Sans MT</vt:lpstr>
      <vt:lpstr>Merriweather</vt:lpstr>
      <vt:lpstr>Neue Plak</vt:lpstr>
      <vt:lpstr>Proxima Nova</vt:lpstr>
      <vt:lpstr>Proxima Nova Light</vt:lpstr>
      <vt:lpstr>Proxima Nova Rg</vt:lpstr>
      <vt:lpstr>roboto</vt:lpstr>
      <vt:lpstr>Roboto Cn</vt:lpstr>
      <vt:lpstr>Times New Roman</vt:lpstr>
      <vt:lpstr>MASTER_UPGRAD</vt:lpstr>
      <vt:lpstr>PowerPoint Presentation</vt:lpstr>
      <vt:lpstr>PowerPoint Presentation</vt:lpstr>
      <vt:lpstr>PowerPoint Presentation</vt:lpstr>
      <vt:lpstr>Customer Churn</vt:lpstr>
      <vt:lpstr>Customer Churn</vt:lpstr>
      <vt:lpstr>Missing Value Treatment</vt:lpstr>
      <vt:lpstr>Methods to treat missing values</vt:lpstr>
      <vt:lpstr>High Value Customers</vt:lpstr>
      <vt:lpstr>Fundamental steps of EDA process</vt:lpstr>
      <vt:lpstr>Univariate Analysis</vt:lpstr>
      <vt:lpstr>Continuous vs continuous</vt:lpstr>
      <vt:lpstr>Categorical &amp; Categorical</vt:lpstr>
      <vt:lpstr>Categorical &amp; continuous</vt:lpstr>
      <vt:lpstr>Modelling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harsh.asiwal@gmail.com</dc:creator>
  <cp:lastModifiedBy>Manish Kumar</cp:lastModifiedBy>
  <cp:revision>324</cp:revision>
  <dcterms:created xsi:type="dcterms:W3CDTF">2019-01-02T10:18:22Z</dcterms:created>
  <dcterms:modified xsi:type="dcterms:W3CDTF">2020-09-26T15:28:16Z</dcterms:modified>
</cp:coreProperties>
</file>