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90" d="100"/>
          <a:sy n="90" d="100"/>
        </p:scale>
        <p:origin x="-576" y="4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LendingClub</a:t>
            </a:r>
            <a:r>
              <a:rPr lang="en-US" dirty="0" smtClean="0"/>
              <a:t>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Sambit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1600200" y="4724400"/>
            <a:ext cx="6361112" cy="804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Most of the </a:t>
            </a:r>
            <a:r>
              <a:rPr lang="en-US" dirty="0" smtClean="0"/>
              <a:t>borrowers </a:t>
            </a:r>
            <a:r>
              <a:rPr lang="en-US" dirty="0" smtClean="0"/>
              <a:t>staying </a:t>
            </a:r>
            <a:r>
              <a:rPr lang="en-US" dirty="0" smtClean="0"/>
              <a:t>in rented houses/apartments were not able to repay the loan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76400" y="42672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home ownership details for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borrowers for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defaulted loans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01905"/>
            <a:ext cx="6248401" cy="336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Loans </a:t>
            </a:r>
            <a:r>
              <a:rPr lang="en-US" dirty="0" smtClean="0"/>
              <a:t>for which the income was completely not </a:t>
            </a:r>
            <a:r>
              <a:rPr lang="en-US" dirty="0" smtClean="0"/>
              <a:t>verified have </a:t>
            </a:r>
            <a:r>
              <a:rPr lang="en-US" dirty="0" smtClean="0"/>
              <a:t>a slightly higher chance of getting defaulted compared to those loans, where only income source was </a:t>
            </a:r>
            <a:r>
              <a:rPr lang="en-US" dirty="0" smtClean="0"/>
              <a:t>verified.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However</a:t>
            </a:r>
            <a:r>
              <a:rPr lang="en-US" dirty="0" smtClean="0"/>
              <a:t>, income verification does not display a very significant role in predicting a loan defaulter within a given data scope.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974" y="838200"/>
            <a:ext cx="59998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of income verification with loan status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The loans with a loan term of 36 months have defaulted more than loans with a total term of 60 </a:t>
            </a:r>
            <a:r>
              <a:rPr lang="en-US" dirty="0" smtClean="0"/>
              <a:t>months among defaulted loans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Currently </a:t>
            </a:r>
            <a:r>
              <a:rPr lang="en-US" dirty="0" smtClean="0"/>
              <a:t>no loans are being served with 36 months term.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</a:t>
            </a:r>
            <a:r>
              <a:rPr lang="en-US" dirty="0" smtClean="0"/>
              <a:t>can assume that defaulter risk is less in the current scenario within the given data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loan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term Counts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with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loan status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6733424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dirty="0" smtClean="0"/>
              <a:t>shows that </a:t>
            </a:r>
            <a:r>
              <a:rPr lang="en-US" dirty="0" smtClean="0"/>
              <a:t>more borrowers </a:t>
            </a:r>
            <a:r>
              <a:rPr lang="en-US" dirty="0" smtClean="0"/>
              <a:t>with 10+ years of employment have failed to repay a </a:t>
            </a:r>
            <a:r>
              <a:rPr lang="en-US" dirty="0" smtClean="0"/>
              <a:t>loan.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</a:t>
            </a:r>
            <a:r>
              <a:rPr lang="en-US" dirty="0" smtClean="0"/>
              <a:t>might indicate that the employment data provided was </a:t>
            </a:r>
            <a:r>
              <a:rPr lang="en-US" dirty="0" smtClean="0"/>
              <a:t>fraudulent.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</a:t>
            </a:r>
            <a:r>
              <a:rPr lang="en-US" dirty="0" smtClean="0"/>
              <a:t>can further check whether verification was done for these categories.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employment length Counts for defaulted loans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007225" cy="391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1600200" y="4800600"/>
            <a:ext cx="6361112" cy="804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the above data we can infer that compared to all employment length brackets, 10+ years borrower's income verification lacked the most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Also </a:t>
            </a:r>
            <a:r>
              <a:rPr lang="en-US" dirty="0" smtClean="0"/>
              <a:t>that is the biggest segment where only the source of income was </a:t>
            </a:r>
            <a:r>
              <a:rPr lang="en-US" dirty="0" smtClean="0"/>
              <a:t>verified.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Segment </a:t>
            </a:r>
            <a:r>
              <a:rPr lang="en-US" dirty="0" smtClean="0"/>
              <a:t>with employment length brackets of less than 1 year is the second most lacking in income </a:t>
            </a:r>
            <a:r>
              <a:rPr lang="en-US" dirty="0" smtClean="0"/>
              <a:t>verification.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</a:t>
            </a:r>
            <a:r>
              <a:rPr lang="en-US" dirty="0" smtClean="0"/>
              <a:t>can study this on currently serving loans too to see if we can predict any risk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76400" y="42672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employment length and employment verification for defaulted loans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68326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4953000" y="1524000"/>
            <a:ext cx="3810000" cy="40814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the above analysis we infer that most loans were given to the 10+ years segment and they have shown a steady defaulter </a:t>
            </a:r>
            <a:r>
              <a:rPr lang="en-US" dirty="0" smtClean="0"/>
              <a:t>rate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9 </a:t>
            </a:r>
            <a:r>
              <a:rPr lang="en-US" dirty="0" smtClean="0"/>
              <a:t>years segment was given the least number of loans but they have demonstrated good payback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76400" y="42672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employment length and loan amount for different loan status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990600"/>
            <a:ext cx="432171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1"/>
          <p:cNvSpPr txBox="1">
            <a:spLocks/>
          </p:cNvSpPr>
          <p:nvPr/>
        </p:nvSpPr>
        <p:spPr>
          <a:xfrm>
            <a:off x="4876800" y="990600"/>
            <a:ext cx="22098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Inference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1600200" y="4953000"/>
            <a:ext cx="6361112" cy="804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D-grade loans tend to be defaulters. I don't have any insight into how the grading is done. 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76400" y="42672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employment length and loan grade for different loan status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6705600" cy="342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1"/>
          <p:cNvSpPr txBox="1">
            <a:spLocks/>
          </p:cNvSpPr>
          <p:nvPr/>
        </p:nvSpPr>
        <p:spPr>
          <a:xfrm>
            <a:off x="1524000" y="4572000"/>
            <a:ext cx="54864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Inference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1600200" y="4724400"/>
            <a:ext cx="6361112" cy="804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Most of the borrowers who took loan for debt consolidation purpose could not pay back the loans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76400" y="42672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loan purpose for defaulted loans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6019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half" idx="2"/>
          </p:nvPr>
        </p:nvSpPr>
        <p:spPr>
          <a:xfrm>
            <a:off x="1600200" y="4724400"/>
            <a:ext cx="6361112" cy="804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Most of the </a:t>
            </a:r>
            <a:r>
              <a:rPr lang="en-US" dirty="0" smtClean="0"/>
              <a:t>borrowers </a:t>
            </a:r>
            <a:r>
              <a:rPr lang="en-US" dirty="0" smtClean="0"/>
              <a:t>from </a:t>
            </a:r>
            <a:r>
              <a:rPr lang="en-US" dirty="0" smtClean="0"/>
              <a:t>CA has defaulted on loan pay back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76400" y="4267200"/>
            <a:ext cx="5486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04800" y="228600"/>
            <a:ext cx="83820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Correlation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borrower’s state for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defaulted loans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299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429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LendingClub data analysis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Inference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LendingClub data analysis</dc:title>
  <dc:creator>ADMIN</dc:creator>
  <cp:lastModifiedBy>ADMIN</cp:lastModifiedBy>
  <cp:revision>4</cp:revision>
  <dcterms:created xsi:type="dcterms:W3CDTF">2006-08-16T00:00:00Z</dcterms:created>
  <dcterms:modified xsi:type="dcterms:W3CDTF">2024-06-26T12:43:02Z</dcterms:modified>
</cp:coreProperties>
</file>