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88" r:id="rId5"/>
    <p:sldId id="289" r:id="rId6"/>
    <p:sldId id="290" r:id="rId7"/>
    <p:sldId id="291" r:id="rId8"/>
    <p:sldId id="292" r:id="rId9"/>
    <p:sldId id="293" r:id="rId10"/>
    <p:sldId id="294" r:id="rId11"/>
    <p:sldId id="296" r:id="rId12"/>
    <p:sldId id="297" r:id="rId13"/>
    <p:sldId id="302" r:id="rId14"/>
    <p:sldId id="298" r:id="rId15"/>
    <p:sldId id="283" r:id="rId16"/>
    <p:sldId id="273" r:id="rId17"/>
    <p:sldId id="274" r:id="rId18"/>
    <p:sldId id="275" r:id="rId19"/>
    <p:sldId id="303" r:id="rId20"/>
    <p:sldId id="299" r:id="rId21"/>
    <p:sldId id="307" r:id="rId22"/>
    <p:sldId id="30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3539A66-39FE-49C7-A6D2-56DA18144BA1}">
          <p14:sldIdLst>
            <p14:sldId id="288"/>
            <p14:sldId id="289"/>
            <p14:sldId id="290"/>
            <p14:sldId id="291"/>
            <p14:sldId id="292"/>
            <p14:sldId id="293"/>
            <p14:sldId id="294"/>
            <p14:sldId id="296"/>
            <p14:sldId id="297"/>
            <p14:sldId id="302"/>
            <p14:sldId id="298"/>
            <p14:sldId id="283"/>
            <p14:sldId id="273"/>
            <p14:sldId id="274"/>
            <p14:sldId id="275"/>
            <p14:sldId id="303"/>
            <p14:sldId id="299"/>
            <p14:sldId id="307"/>
            <p14:sldId id="30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7F7F7F"/>
    <a:srgbClr val="302030"/>
    <a:srgbClr val="79A466"/>
    <a:srgbClr val="A466A1"/>
    <a:srgbClr val="7C4B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41"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notesViewPr>
    <p:cSldViewPr snapToGrid="0">
      <p:cViewPr>
        <p:scale>
          <a:sx n="1" d="2"/>
          <a:sy n="1" d="2"/>
        </p:scale>
        <p:origin x="3403"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679564427943965"/>
          <c:y val="5.4348239554487081E-2"/>
          <c:w val="0.57809916517046545"/>
          <c:h val="0.86714874775569828"/>
        </c:manualLayout>
      </c:layout>
      <c:doughnutChart>
        <c:varyColors val="1"/>
        <c:ser>
          <c:idx val="0"/>
          <c:order val="0"/>
          <c:spPr>
            <a:solidFill>
              <a:srgbClr val="FFFFFF"/>
            </a:solidFill>
            <a:ln>
              <a:noFill/>
            </a:ln>
          </c:spPr>
          <c:dPt>
            <c:idx val="0"/>
            <c:bubble3D val="0"/>
            <c:spPr>
              <a:solidFill>
                <a:schemeClr val="bg1"/>
              </a:solidFill>
              <a:ln w="19050">
                <a:solidFill>
                  <a:srgbClr val="FFFFFF"/>
                </a:solidFill>
              </a:ln>
              <a:effectLst/>
            </c:spPr>
            <c:extLst>
              <c:ext xmlns:c16="http://schemas.microsoft.com/office/drawing/2014/chart" uri="{C3380CC4-5D6E-409C-BE32-E72D297353CC}">
                <c16:uniqueId val="{00000001-2B11-4BC8-AD37-6230E39B623C}"/>
              </c:ext>
            </c:extLst>
          </c:dPt>
          <c:dPt>
            <c:idx val="1"/>
            <c:bubble3D val="0"/>
            <c:spPr>
              <a:solidFill>
                <a:schemeClr val="tx2"/>
              </a:solidFill>
              <a:ln w="19050">
                <a:solidFill>
                  <a:schemeClr val="tx2"/>
                </a:solidFill>
              </a:ln>
              <a:effectLst/>
            </c:spPr>
            <c:extLst>
              <c:ext xmlns:c16="http://schemas.microsoft.com/office/drawing/2014/chart" uri="{C3380CC4-5D6E-409C-BE32-E72D297353CC}">
                <c16:uniqueId val="{00000003-2B11-4BC8-AD37-6230E39B623C}"/>
              </c:ext>
            </c:extLst>
          </c:dPt>
          <c:dPt>
            <c:idx val="2"/>
            <c:bubble3D val="0"/>
            <c:spPr>
              <a:solidFill>
                <a:srgbClr val="FFFFFF"/>
              </a:solidFill>
              <a:ln w="19050">
                <a:solidFill>
                  <a:srgbClr val="FFFFFF"/>
                </a:solidFill>
              </a:ln>
              <a:effectLst/>
            </c:spPr>
            <c:extLst>
              <c:ext xmlns:c16="http://schemas.microsoft.com/office/drawing/2014/chart" uri="{C3380CC4-5D6E-409C-BE32-E72D297353CC}">
                <c16:uniqueId val="{00000005-2B11-4BC8-AD37-6230E39B623C}"/>
              </c:ext>
            </c:extLst>
          </c:dPt>
          <c:dPt>
            <c:idx val="3"/>
            <c:bubble3D val="0"/>
            <c:spPr>
              <a:solidFill>
                <a:srgbClr val="FFFFFF"/>
              </a:solidFill>
              <a:ln w="19050">
                <a:solidFill>
                  <a:srgbClr val="FFFFFF"/>
                </a:solidFill>
              </a:ln>
              <a:effectLst/>
            </c:spPr>
            <c:extLst>
              <c:ext xmlns:c16="http://schemas.microsoft.com/office/drawing/2014/chart" uri="{C3380CC4-5D6E-409C-BE32-E72D297353CC}">
                <c16:uniqueId val="{00000007-2B11-4BC8-AD37-6230E39B623C}"/>
              </c:ext>
            </c:extLst>
          </c:dPt>
          <c:dPt>
            <c:idx val="4"/>
            <c:bubble3D val="0"/>
            <c:spPr>
              <a:solidFill>
                <a:srgbClr val="FFFFFF"/>
              </a:solidFill>
              <a:ln w="19050">
                <a:noFill/>
              </a:ln>
              <a:effectLst/>
            </c:spPr>
            <c:extLst>
              <c:ext xmlns:c16="http://schemas.microsoft.com/office/drawing/2014/chart" uri="{C3380CC4-5D6E-409C-BE32-E72D297353CC}">
                <c16:uniqueId val="{00000009-2B11-4BC8-AD37-6230E39B623C}"/>
              </c:ext>
            </c:extLst>
          </c:dPt>
          <c:dPt>
            <c:idx val="5"/>
            <c:bubble3D val="0"/>
            <c:spPr>
              <a:solidFill>
                <a:srgbClr val="FFFFFF"/>
              </a:solidFill>
              <a:ln w="19050">
                <a:noFill/>
              </a:ln>
              <a:effectLst/>
            </c:spPr>
            <c:extLst>
              <c:ext xmlns:c16="http://schemas.microsoft.com/office/drawing/2014/chart" uri="{C3380CC4-5D6E-409C-BE32-E72D297353CC}">
                <c16:uniqueId val="{0000000B-2B11-4BC8-AD37-6230E39B623C}"/>
              </c:ext>
            </c:extLst>
          </c:dPt>
          <c:val>
            <c:numRef>
              <c:f>Sheet1!$B$2:$B$7</c:f>
              <c:numCache>
                <c:formatCode>General</c:formatCode>
                <c:ptCount val="6"/>
                <c:pt idx="0">
                  <c:v>18</c:v>
                </c:pt>
                <c:pt idx="1">
                  <c:v>19</c:v>
                </c:pt>
                <c:pt idx="2">
                  <c:v>28</c:v>
                </c:pt>
                <c:pt idx="3">
                  <c:v>11</c:v>
                </c:pt>
                <c:pt idx="4">
                  <c:v>12</c:v>
                </c:pt>
                <c:pt idx="5">
                  <c:v>12</c:v>
                </c:pt>
              </c:numCache>
            </c:numRef>
          </c:val>
          <c:extLst>
            <c:ext xmlns:c16="http://schemas.microsoft.com/office/drawing/2014/chart" uri="{C3380CC4-5D6E-409C-BE32-E72D297353CC}">
              <c16:uniqueId val="{0000000C-2B11-4BC8-AD37-6230E39B623C}"/>
            </c:ext>
          </c:extLst>
        </c:ser>
        <c:dLbls>
          <c:showLegendKey val="0"/>
          <c:showVal val="0"/>
          <c:showCatName val="0"/>
          <c:showSerName val="0"/>
          <c:showPercent val="0"/>
          <c:showBubbleSize val="0"/>
          <c:showLeaderLines val="1"/>
        </c:dLbls>
        <c:firstSliceAng val="0"/>
        <c:holeSize val="75"/>
      </c:doughnut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679564427943965"/>
          <c:y val="5.4348239554487081E-2"/>
          <c:w val="0.57809916517046545"/>
          <c:h val="0.86714874775569828"/>
        </c:manualLayout>
      </c:layout>
      <c:doughnutChart>
        <c:varyColors val="1"/>
        <c:ser>
          <c:idx val="0"/>
          <c:order val="0"/>
          <c:spPr>
            <a:solidFill>
              <a:srgbClr val="FFFFFF"/>
            </a:solidFill>
            <a:ln>
              <a:noFill/>
            </a:ln>
          </c:spPr>
          <c:dPt>
            <c:idx val="0"/>
            <c:bubble3D val="0"/>
            <c:spPr>
              <a:solidFill>
                <a:schemeClr val="bg1"/>
              </a:solidFill>
              <a:ln w="19050">
                <a:solidFill>
                  <a:srgbClr val="FFFFFF"/>
                </a:solidFill>
              </a:ln>
              <a:effectLst/>
            </c:spPr>
            <c:extLst>
              <c:ext xmlns:c16="http://schemas.microsoft.com/office/drawing/2014/chart" uri="{C3380CC4-5D6E-409C-BE32-E72D297353CC}">
                <c16:uniqueId val="{00000001-90C1-4083-9905-CC2138E0B64B}"/>
              </c:ext>
            </c:extLst>
          </c:dPt>
          <c:dPt>
            <c:idx val="1"/>
            <c:bubble3D val="0"/>
            <c:spPr>
              <a:solidFill>
                <a:schemeClr val="bg1"/>
              </a:solidFill>
              <a:ln w="19050">
                <a:solidFill>
                  <a:schemeClr val="tx2"/>
                </a:solidFill>
              </a:ln>
              <a:effectLst/>
            </c:spPr>
            <c:extLst>
              <c:ext xmlns:c16="http://schemas.microsoft.com/office/drawing/2014/chart" uri="{C3380CC4-5D6E-409C-BE32-E72D297353CC}">
                <c16:uniqueId val="{00000003-90C1-4083-9905-CC2138E0B64B}"/>
              </c:ext>
            </c:extLst>
          </c:dPt>
          <c:dPt>
            <c:idx val="2"/>
            <c:bubble3D val="0"/>
            <c:spPr>
              <a:solidFill>
                <a:schemeClr val="tx2"/>
              </a:solidFill>
              <a:ln w="19050">
                <a:solidFill>
                  <a:srgbClr val="FFFFFF"/>
                </a:solidFill>
              </a:ln>
              <a:effectLst/>
            </c:spPr>
            <c:extLst>
              <c:ext xmlns:c16="http://schemas.microsoft.com/office/drawing/2014/chart" uri="{C3380CC4-5D6E-409C-BE32-E72D297353CC}">
                <c16:uniqueId val="{00000005-90C1-4083-9905-CC2138E0B64B}"/>
              </c:ext>
            </c:extLst>
          </c:dPt>
          <c:dPt>
            <c:idx val="3"/>
            <c:bubble3D val="0"/>
            <c:spPr>
              <a:solidFill>
                <a:srgbClr val="FFFFFF"/>
              </a:solidFill>
              <a:ln w="19050">
                <a:solidFill>
                  <a:srgbClr val="FFFFFF"/>
                </a:solidFill>
              </a:ln>
              <a:effectLst/>
            </c:spPr>
            <c:extLst>
              <c:ext xmlns:c16="http://schemas.microsoft.com/office/drawing/2014/chart" uri="{C3380CC4-5D6E-409C-BE32-E72D297353CC}">
                <c16:uniqueId val="{00000007-90C1-4083-9905-CC2138E0B64B}"/>
              </c:ext>
            </c:extLst>
          </c:dPt>
          <c:dPt>
            <c:idx val="4"/>
            <c:bubble3D val="0"/>
            <c:spPr>
              <a:solidFill>
                <a:srgbClr val="FFFFFF"/>
              </a:solidFill>
              <a:ln w="19050">
                <a:noFill/>
              </a:ln>
              <a:effectLst/>
            </c:spPr>
            <c:extLst>
              <c:ext xmlns:c16="http://schemas.microsoft.com/office/drawing/2014/chart" uri="{C3380CC4-5D6E-409C-BE32-E72D297353CC}">
                <c16:uniqueId val="{00000009-90C1-4083-9905-CC2138E0B64B}"/>
              </c:ext>
            </c:extLst>
          </c:dPt>
          <c:dPt>
            <c:idx val="5"/>
            <c:bubble3D val="0"/>
            <c:spPr>
              <a:solidFill>
                <a:srgbClr val="FFFFFF"/>
              </a:solidFill>
              <a:ln w="19050">
                <a:noFill/>
              </a:ln>
              <a:effectLst/>
            </c:spPr>
            <c:extLst>
              <c:ext xmlns:c16="http://schemas.microsoft.com/office/drawing/2014/chart" uri="{C3380CC4-5D6E-409C-BE32-E72D297353CC}">
                <c16:uniqueId val="{0000000B-90C1-4083-9905-CC2138E0B64B}"/>
              </c:ext>
            </c:extLst>
          </c:dPt>
          <c:val>
            <c:numRef>
              <c:f>Sheet1!$B$2:$B$7</c:f>
              <c:numCache>
                <c:formatCode>General</c:formatCode>
                <c:ptCount val="6"/>
                <c:pt idx="0">
                  <c:v>18</c:v>
                </c:pt>
                <c:pt idx="1">
                  <c:v>19</c:v>
                </c:pt>
                <c:pt idx="2">
                  <c:v>28</c:v>
                </c:pt>
                <c:pt idx="3">
                  <c:v>11</c:v>
                </c:pt>
                <c:pt idx="4">
                  <c:v>12</c:v>
                </c:pt>
                <c:pt idx="5">
                  <c:v>12</c:v>
                </c:pt>
              </c:numCache>
            </c:numRef>
          </c:val>
          <c:extLst>
            <c:ext xmlns:c16="http://schemas.microsoft.com/office/drawing/2014/chart" uri="{C3380CC4-5D6E-409C-BE32-E72D297353CC}">
              <c16:uniqueId val="{0000000C-90C1-4083-9905-CC2138E0B64B}"/>
            </c:ext>
          </c:extLst>
        </c:ser>
        <c:dLbls>
          <c:showLegendKey val="0"/>
          <c:showVal val="0"/>
          <c:showCatName val="0"/>
          <c:showSerName val="0"/>
          <c:showPercent val="0"/>
          <c:showBubbleSize val="0"/>
          <c:showLeaderLines val="1"/>
        </c:dLbls>
        <c:firstSliceAng val="0"/>
        <c:holeSize val="75"/>
      </c:doughnut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679564427943965"/>
          <c:y val="5.4348239554487081E-2"/>
          <c:w val="0.57809916517046545"/>
          <c:h val="0.86714874775569828"/>
        </c:manualLayout>
      </c:layout>
      <c:doughnutChart>
        <c:varyColors val="1"/>
        <c:ser>
          <c:idx val="0"/>
          <c:order val="0"/>
          <c:spPr>
            <a:solidFill>
              <a:srgbClr val="FFFFFF"/>
            </a:solidFill>
            <a:ln>
              <a:noFill/>
            </a:ln>
          </c:spPr>
          <c:dPt>
            <c:idx val="0"/>
            <c:bubble3D val="0"/>
            <c:spPr>
              <a:solidFill>
                <a:schemeClr val="bg1"/>
              </a:solidFill>
              <a:ln w="19050">
                <a:solidFill>
                  <a:srgbClr val="FFFFFF"/>
                </a:solidFill>
              </a:ln>
              <a:effectLst/>
            </c:spPr>
            <c:extLst>
              <c:ext xmlns:c16="http://schemas.microsoft.com/office/drawing/2014/chart" uri="{C3380CC4-5D6E-409C-BE32-E72D297353CC}">
                <c16:uniqueId val="{00000001-C899-4491-AB42-BB9441D5263F}"/>
              </c:ext>
            </c:extLst>
          </c:dPt>
          <c:dPt>
            <c:idx val="1"/>
            <c:bubble3D val="0"/>
            <c:spPr>
              <a:solidFill>
                <a:schemeClr val="bg1"/>
              </a:solidFill>
              <a:ln w="19050">
                <a:solidFill>
                  <a:schemeClr val="tx2"/>
                </a:solidFill>
              </a:ln>
              <a:effectLst/>
            </c:spPr>
            <c:extLst>
              <c:ext xmlns:c16="http://schemas.microsoft.com/office/drawing/2014/chart" uri="{C3380CC4-5D6E-409C-BE32-E72D297353CC}">
                <c16:uniqueId val="{00000003-C899-4491-AB42-BB9441D5263F}"/>
              </c:ext>
            </c:extLst>
          </c:dPt>
          <c:dPt>
            <c:idx val="2"/>
            <c:bubble3D val="0"/>
            <c:spPr>
              <a:solidFill>
                <a:schemeClr val="bg1"/>
              </a:solidFill>
              <a:ln w="19050">
                <a:solidFill>
                  <a:srgbClr val="FFFFFF"/>
                </a:solidFill>
              </a:ln>
              <a:effectLst/>
            </c:spPr>
            <c:extLst>
              <c:ext xmlns:c16="http://schemas.microsoft.com/office/drawing/2014/chart" uri="{C3380CC4-5D6E-409C-BE32-E72D297353CC}">
                <c16:uniqueId val="{00000005-C899-4491-AB42-BB9441D5263F}"/>
              </c:ext>
            </c:extLst>
          </c:dPt>
          <c:dPt>
            <c:idx val="3"/>
            <c:bubble3D val="0"/>
            <c:spPr>
              <a:solidFill>
                <a:schemeClr val="tx2"/>
              </a:solidFill>
              <a:ln w="19050">
                <a:solidFill>
                  <a:srgbClr val="FFFFFF"/>
                </a:solidFill>
              </a:ln>
              <a:effectLst/>
            </c:spPr>
            <c:extLst>
              <c:ext xmlns:c16="http://schemas.microsoft.com/office/drawing/2014/chart" uri="{C3380CC4-5D6E-409C-BE32-E72D297353CC}">
                <c16:uniqueId val="{00000007-C899-4491-AB42-BB9441D5263F}"/>
              </c:ext>
            </c:extLst>
          </c:dPt>
          <c:dPt>
            <c:idx val="4"/>
            <c:bubble3D val="0"/>
            <c:spPr>
              <a:solidFill>
                <a:srgbClr val="FFFFFF"/>
              </a:solidFill>
              <a:ln w="19050">
                <a:noFill/>
              </a:ln>
              <a:effectLst/>
            </c:spPr>
            <c:extLst>
              <c:ext xmlns:c16="http://schemas.microsoft.com/office/drawing/2014/chart" uri="{C3380CC4-5D6E-409C-BE32-E72D297353CC}">
                <c16:uniqueId val="{00000009-C899-4491-AB42-BB9441D5263F}"/>
              </c:ext>
            </c:extLst>
          </c:dPt>
          <c:dPt>
            <c:idx val="5"/>
            <c:bubble3D val="0"/>
            <c:spPr>
              <a:solidFill>
                <a:srgbClr val="FFFFFF"/>
              </a:solidFill>
              <a:ln w="19050">
                <a:noFill/>
              </a:ln>
              <a:effectLst/>
            </c:spPr>
            <c:extLst>
              <c:ext xmlns:c16="http://schemas.microsoft.com/office/drawing/2014/chart" uri="{C3380CC4-5D6E-409C-BE32-E72D297353CC}">
                <c16:uniqueId val="{0000000B-C899-4491-AB42-BB9441D5263F}"/>
              </c:ext>
            </c:extLst>
          </c:dPt>
          <c:val>
            <c:numRef>
              <c:f>Sheet1!$B$2:$B$7</c:f>
              <c:numCache>
                <c:formatCode>General</c:formatCode>
                <c:ptCount val="6"/>
                <c:pt idx="0">
                  <c:v>18</c:v>
                </c:pt>
                <c:pt idx="1">
                  <c:v>19</c:v>
                </c:pt>
                <c:pt idx="2">
                  <c:v>28</c:v>
                </c:pt>
                <c:pt idx="3">
                  <c:v>11</c:v>
                </c:pt>
                <c:pt idx="4">
                  <c:v>12</c:v>
                </c:pt>
                <c:pt idx="5">
                  <c:v>12</c:v>
                </c:pt>
              </c:numCache>
            </c:numRef>
          </c:val>
          <c:extLst>
            <c:ext xmlns:c16="http://schemas.microsoft.com/office/drawing/2014/chart" uri="{C3380CC4-5D6E-409C-BE32-E72D297353CC}">
              <c16:uniqueId val="{0000000C-C899-4491-AB42-BB9441D5263F}"/>
            </c:ext>
          </c:extLst>
        </c:ser>
        <c:dLbls>
          <c:showLegendKey val="0"/>
          <c:showVal val="0"/>
          <c:showCatName val="0"/>
          <c:showSerName val="0"/>
          <c:showPercent val="0"/>
          <c:showBubbleSize val="0"/>
          <c:showLeaderLines val="1"/>
        </c:dLbls>
        <c:firstSliceAng val="0"/>
        <c:holeSize val="75"/>
      </c:doughnut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679564427943965"/>
          <c:y val="5.4348239554487081E-2"/>
          <c:w val="0.57809916517046545"/>
          <c:h val="0.86714874775569828"/>
        </c:manualLayout>
      </c:layout>
      <c:doughnutChart>
        <c:varyColors val="1"/>
        <c:ser>
          <c:idx val="0"/>
          <c:order val="0"/>
          <c:spPr>
            <a:solidFill>
              <a:srgbClr val="FFFFFF"/>
            </a:solidFill>
            <a:ln>
              <a:noFill/>
            </a:ln>
          </c:spPr>
          <c:dPt>
            <c:idx val="0"/>
            <c:bubble3D val="0"/>
            <c:spPr>
              <a:solidFill>
                <a:schemeClr val="bg1"/>
              </a:solidFill>
              <a:ln w="19050">
                <a:solidFill>
                  <a:srgbClr val="FFFFFF"/>
                </a:solidFill>
              </a:ln>
              <a:effectLst/>
            </c:spPr>
            <c:extLst>
              <c:ext xmlns:c16="http://schemas.microsoft.com/office/drawing/2014/chart" uri="{C3380CC4-5D6E-409C-BE32-E72D297353CC}">
                <c16:uniqueId val="{00000001-C768-41C1-80D3-55C95806C27A}"/>
              </c:ext>
            </c:extLst>
          </c:dPt>
          <c:dPt>
            <c:idx val="1"/>
            <c:bubble3D val="0"/>
            <c:spPr>
              <a:solidFill>
                <a:schemeClr val="bg1"/>
              </a:solidFill>
              <a:ln w="19050">
                <a:solidFill>
                  <a:schemeClr val="tx2"/>
                </a:solidFill>
              </a:ln>
              <a:effectLst/>
            </c:spPr>
            <c:extLst>
              <c:ext xmlns:c16="http://schemas.microsoft.com/office/drawing/2014/chart" uri="{C3380CC4-5D6E-409C-BE32-E72D297353CC}">
                <c16:uniqueId val="{00000003-C768-41C1-80D3-55C95806C27A}"/>
              </c:ext>
            </c:extLst>
          </c:dPt>
          <c:dPt>
            <c:idx val="2"/>
            <c:bubble3D val="0"/>
            <c:spPr>
              <a:solidFill>
                <a:srgbClr val="FFFFFF"/>
              </a:solidFill>
              <a:ln w="19050">
                <a:solidFill>
                  <a:srgbClr val="FFFFFF"/>
                </a:solidFill>
              </a:ln>
              <a:effectLst/>
            </c:spPr>
            <c:extLst>
              <c:ext xmlns:c16="http://schemas.microsoft.com/office/drawing/2014/chart" uri="{C3380CC4-5D6E-409C-BE32-E72D297353CC}">
                <c16:uniqueId val="{00000005-C768-41C1-80D3-55C95806C27A}"/>
              </c:ext>
            </c:extLst>
          </c:dPt>
          <c:dPt>
            <c:idx val="3"/>
            <c:bubble3D val="0"/>
            <c:spPr>
              <a:solidFill>
                <a:srgbClr val="FFFFFF"/>
              </a:solidFill>
              <a:ln w="19050">
                <a:solidFill>
                  <a:srgbClr val="FFFFFF"/>
                </a:solidFill>
              </a:ln>
              <a:effectLst/>
            </c:spPr>
            <c:extLst>
              <c:ext xmlns:c16="http://schemas.microsoft.com/office/drawing/2014/chart" uri="{C3380CC4-5D6E-409C-BE32-E72D297353CC}">
                <c16:uniqueId val="{00000007-C768-41C1-80D3-55C95806C27A}"/>
              </c:ext>
            </c:extLst>
          </c:dPt>
          <c:dPt>
            <c:idx val="4"/>
            <c:bubble3D val="0"/>
            <c:spPr>
              <a:solidFill>
                <a:schemeClr val="tx2"/>
              </a:solidFill>
              <a:ln w="19050">
                <a:noFill/>
              </a:ln>
              <a:effectLst/>
            </c:spPr>
            <c:extLst>
              <c:ext xmlns:c16="http://schemas.microsoft.com/office/drawing/2014/chart" uri="{C3380CC4-5D6E-409C-BE32-E72D297353CC}">
                <c16:uniqueId val="{00000009-C768-41C1-80D3-55C95806C27A}"/>
              </c:ext>
            </c:extLst>
          </c:dPt>
          <c:dPt>
            <c:idx val="5"/>
            <c:bubble3D val="0"/>
            <c:spPr>
              <a:solidFill>
                <a:srgbClr val="FFFFFF"/>
              </a:solidFill>
              <a:ln w="19050">
                <a:noFill/>
              </a:ln>
              <a:effectLst/>
            </c:spPr>
            <c:extLst>
              <c:ext xmlns:c16="http://schemas.microsoft.com/office/drawing/2014/chart" uri="{C3380CC4-5D6E-409C-BE32-E72D297353CC}">
                <c16:uniqueId val="{0000000B-C768-41C1-80D3-55C95806C27A}"/>
              </c:ext>
            </c:extLst>
          </c:dPt>
          <c:val>
            <c:numRef>
              <c:f>Sheet1!$B$2:$B$7</c:f>
              <c:numCache>
                <c:formatCode>General</c:formatCode>
                <c:ptCount val="6"/>
                <c:pt idx="0">
                  <c:v>18</c:v>
                </c:pt>
                <c:pt idx="1">
                  <c:v>19</c:v>
                </c:pt>
                <c:pt idx="2">
                  <c:v>28</c:v>
                </c:pt>
                <c:pt idx="3">
                  <c:v>11</c:v>
                </c:pt>
                <c:pt idx="4">
                  <c:v>12</c:v>
                </c:pt>
                <c:pt idx="5">
                  <c:v>12</c:v>
                </c:pt>
              </c:numCache>
            </c:numRef>
          </c:val>
          <c:extLst>
            <c:ext xmlns:c16="http://schemas.microsoft.com/office/drawing/2014/chart" uri="{C3380CC4-5D6E-409C-BE32-E72D297353CC}">
              <c16:uniqueId val="{0000000C-C768-41C1-80D3-55C95806C27A}"/>
            </c:ext>
          </c:extLst>
        </c:ser>
        <c:dLbls>
          <c:showLegendKey val="0"/>
          <c:showVal val="0"/>
          <c:showCatName val="0"/>
          <c:showSerName val="0"/>
          <c:showPercent val="0"/>
          <c:showBubbleSize val="0"/>
          <c:showLeaderLines val="1"/>
        </c:dLbls>
        <c:firstSliceAng val="0"/>
        <c:holeSize val="75"/>
      </c:doughnut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679564427943965"/>
          <c:y val="5.4348239554487081E-2"/>
          <c:w val="0.57809916517046545"/>
          <c:h val="0.86714874775569828"/>
        </c:manualLayout>
      </c:layout>
      <c:doughnutChart>
        <c:varyColors val="1"/>
        <c:ser>
          <c:idx val="0"/>
          <c:order val="0"/>
          <c:spPr>
            <a:solidFill>
              <a:srgbClr val="FFFFFF"/>
            </a:solidFill>
            <a:ln>
              <a:noFill/>
            </a:ln>
          </c:spPr>
          <c:dPt>
            <c:idx val="0"/>
            <c:bubble3D val="0"/>
            <c:spPr>
              <a:solidFill>
                <a:schemeClr val="bg1"/>
              </a:solidFill>
              <a:ln w="19050">
                <a:solidFill>
                  <a:srgbClr val="FFFFFF"/>
                </a:solidFill>
              </a:ln>
              <a:effectLst/>
            </c:spPr>
            <c:extLst>
              <c:ext xmlns:c16="http://schemas.microsoft.com/office/drawing/2014/chart" uri="{C3380CC4-5D6E-409C-BE32-E72D297353CC}">
                <c16:uniqueId val="{00000001-8832-421C-BEDC-4C94DAF9EFFB}"/>
              </c:ext>
            </c:extLst>
          </c:dPt>
          <c:dPt>
            <c:idx val="1"/>
            <c:bubble3D val="0"/>
            <c:spPr>
              <a:solidFill>
                <a:schemeClr val="bg1"/>
              </a:solidFill>
              <a:ln w="19050">
                <a:solidFill>
                  <a:schemeClr val="tx2"/>
                </a:solidFill>
              </a:ln>
              <a:effectLst/>
            </c:spPr>
            <c:extLst>
              <c:ext xmlns:c16="http://schemas.microsoft.com/office/drawing/2014/chart" uri="{C3380CC4-5D6E-409C-BE32-E72D297353CC}">
                <c16:uniqueId val="{00000003-8832-421C-BEDC-4C94DAF9EFFB}"/>
              </c:ext>
            </c:extLst>
          </c:dPt>
          <c:dPt>
            <c:idx val="2"/>
            <c:bubble3D val="0"/>
            <c:spPr>
              <a:solidFill>
                <a:srgbClr val="FFFFFF"/>
              </a:solidFill>
              <a:ln w="19050">
                <a:solidFill>
                  <a:srgbClr val="FFFFFF"/>
                </a:solidFill>
              </a:ln>
              <a:effectLst/>
            </c:spPr>
            <c:extLst>
              <c:ext xmlns:c16="http://schemas.microsoft.com/office/drawing/2014/chart" uri="{C3380CC4-5D6E-409C-BE32-E72D297353CC}">
                <c16:uniqueId val="{00000005-8832-421C-BEDC-4C94DAF9EFFB}"/>
              </c:ext>
            </c:extLst>
          </c:dPt>
          <c:dPt>
            <c:idx val="3"/>
            <c:bubble3D val="0"/>
            <c:spPr>
              <a:solidFill>
                <a:srgbClr val="FFFFFF"/>
              </a:solidFill>
              <a:ln w="19050">
                <a:solidFill>
                  <a:srgbClr val="FFFFFF"/>
                </a:solidFill>
              </a:ln>
              <a:effectLst/>
            </c:spPr>
            <c:extLst>
              <c:ext xmlns:c16="http://schemas.microsoft.com/office/drawing/2014/chart" uri="{C3380CC4-5D6E-409C-BE32-E72D297353CC}">
                <c16:uniqueId val="{00000007-8832-421C-BEDC-4C94DAF9EFFB}"/>
              </c:ext>
            </c:extLst>
          </c:dPt>
          <c:dPt>
            <c:idx val="4"/>
            <c:bubble3D val="0"/>
            <c:spPr>
              <a:solidFill>
                <a:srgbClr val="FFFFFF"/>
              </a:solidFill>
              <a:ln w="19050">
                <a:noFill/>
              </a:ln>
              <a:effectLst/>
            </c:spPr>
            <c:extLst>
              <c:ext xmlns:c16="http://schemas.microsoft.com/office/drawing/2014/chart" uri="{C3380CC4-5D6E-409C-BE32-E72D297353CC}">
                <c16:uniqueId val="{00000009-8832-421C-BEDC-4C94DAF9EFFB}"/>
              </c:ext>
            </c:extLst>
          </c:dPt>
          <c:dPt>
            <c:idx val="5"/>
            <c:bubble3D val="0"/>
            <c:spPr>
              <a:solidFill>
                <a:schemeClr val="tx2"/>
              </a:solidFill>
              <a:ln w="19050">
                <a:noFill/>
              </a:ln>
              <a:effectLst/>
            </c:spPr>
            <c:extLst>
              <c:ext xmlns:c16="http://schemas.microsoft.com/office/drawing/2014/chart" uri="{C3380CC4-5D6E-409C-BE32-E72D297353CC}">
                <c16:uniqueId val="{0000000B-8832-421C-BEDC-4C94DAF9EFFB}"/>
              </c:ext>
            </c:extLst>
          </c:dPt>
          <c:val>
            <c:numRef>
              <c:f>Sheet1!$B$2:$B$7</c:f>
              <c:numCache>
                <c:formatCode>General</c:formatCode>
                <c:ptCount val="6"/>
                <c:pt idx="0">
                  <c:v>18</c:v>
                </c:pt>
                <c:pt idx="1">
                  <c:v>19</c:v>
                </c:pt>
                <c:pt idx="2">
                  <c:v>28</c:v>
                </c:pt>
                <c:pt idx="3">
                  <c:v>11</c:v>
                </c:pt>
                <c:pt idx="4">
                  <c:v>12</c:v>
                </c:pt>
                <c:pt idx="5">
                  <c:v>12</c:v>
                </c:pt>
              </c:numCache>
            </c:numRef>
          </c:val>
          <c:extLst>
            <c:ext xmlns:c16="http://schemas.microsoft.com/office/drawing/2014/chart" uri="{C3380CC4-5D6E-409C-BE32-E72D297353CC}">
              <c16:uniqueId val="{0000000C-8832-421C-BEDC-4C94DAF9EFFB}"/>
            </c:ext>
          </c:extLst>
        </c:ser>
        <c:dLbls>
          <c:showLegendKey val="0"/>
          <c:showVal val="0"/>
          <c:showCatName val="0"/>
          <c:showSerName val="0"/>
          <c:showPercent val="0"/>
          <c:showBubbleSize val="0"/>
          <c:showLeaderLines val="1"/>
        </c:dLbls>
        <c:firstSliceAng val="0"/>
        <c:holeSize val="75"/>
      </c:doughnut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679564427943965"/>
          <c:y val="5.4348239554487081E-2"/>
          <c:w val="0.57809916517046545"/>
          <c:h val="0.86714874775569828"/>
        </c:manualLayout>
      </c:layout>
      <c:doughnutChart>
        <c:varyColors val="1"/>
        <c:ser>
          <c:idx val="0"/>
          <c:order val="0"/>
          <c:spPr>
            <a:solidFill>
              <a:srgbClr val="FFFFFF"/>
            </a:solidFill>
            <a:ln>
              <a:noFill/>
            </a:ln>
          </c:spPr>
          <c:dPt>
            <c:idx val="0"/>
            <c:bubble3D val="0"/>
            <c:spPr>
              <a:solidFill>
                <a:schemeClr val="tx2"/>
              </a:solidFill>
              <a:ln w="19050">
                <a:solidFill>
                  <a:srgbClr val="FFFFFF"/>
                </a:solidFill>
              </a:ln>
              <a:effectLst/>
            </c:spPr>
            <c:extLst>
              <c:ext xmlns:c16="http://schemas.microsoft.com/office/drawing/2014/chart" uri="{C3380CC4-5D6E-409C-BE32-E72D297353CC}">
                <c16:uniqueId val="{00000001-5F30-41A3-BA44-F8BBE0D02477}"/>
              </c:ext>
            </c:extLst>
          </c:dPt>
          <c:dPt>
            <c:idx val="1"/>
            <c:bubble3D val="0"/>
            <c:spPr>
              <a:solidFill>
                <a:schemeClr val="bg1"/>
              </a:solidFill>
              <a:ln w="19050">
                <a:solidFill>
                  <a:schemeClr val="tx2"/>
                </a:solidFill>
              </a:ln>
              <a:effectLst/>
            </c:spPr>
            <c:extLst>
              <c:ext xmlns:c16="http://schemas.microsoft.com/office/drawing/2014/chart" uri="{C3380CC4-5D6E-409C-BE32-E72D297353CC}">
                <c16:uniqueId val="{00000003-5F30-41A3-BA44-F8BBE0D02477}"/>
              </c:ext>
            </c:extLst>
          </c:dPt>
          <c:dPt>
            <c:idx val="2"/>
            <c:bubble3D val="0"/>
            <c:spPr>
              <a:solidFill>
                <a:srgbClr val="FFFFFF"/>
              </a:solidFill>
              <a:ln w="19050">
                <a:solidFill>
                  <a:srgbClr val="FFFFFF"/>
                </a:solidFill>
              </a:ln>
              <a:effectLst/>
            </c:spPr>
            <c:extLst>
              <c:ext xmlns:c16="http://schemas.microsoft.com/office/drawing/2014/chart" uri="{C3380CC4-5D6E-409C-BE32-E72D297353CC}">
                <c16:uniqueId val="{00000005-5F30-41A3-BA44-F8BBE0D02477}"/>
              </c:ext>
            </c:extLst>
          </c:dPt>
          <c:dPt>
            <c:idx val="3"/>
            <c:bubble3D val="0"/>
            <c:spPr>
              <a:solidFill>
                <a:srgbClr val="FFFFFF"/>
              </a:solidFill>
              <a:ln w="19050">
                <a:solidFill>
                  <a:srgbClr val="FFFFFF"/>
                </a:solidFill>
              </a:ln>
              <a:effectLst/>
            </c:spPr>
            <c:extLst>
              <c:ext xmlns:c16="http://schemas.microsoft.com/office/drawing/2014/chart" uri="{C3380CC4-5D6E-409C-BE32-E72D297353CC}">
                <c16:uniqueId val="{00000007-5F30-41A3-BA44-F8BBE0D02477}"/>
              </c:ext>
            </c:extLst>
          </c:dPt>
          <c:dPt>
            <c:idx val="4"/>
            <c:bubble3D val="0"/>
            <c:spPr>
              <a:solidFill>
                <a:srgbClr val="FFFFFF"/>
              </a:solidFill>
              <a:ln w="19050">
                <a:noFill/>
              </a:ln>
              <a:effectLst/>
            </c:spPr>
            <c:extLst>
              <c:ext xmlns:c16="http://schemas.microsoft.com/office/drawing/2014/chart" uri="{C3380CC4-5D6E-409C-BE32-E72D297353CC}">
                <c16:uniqueId val="{00000009-1FFD-434C-8B38-39D37E1C27CE}"/>
              </c:ext>
            </c:extLst>
          </c:dPt>
          <c:dPt>
            <c:idx val="5"/>
            <c:bubble3D val="0"/>
            <c:spPr>
              <a:solidFill>
                <a:srgbClr val="FFFFFF"/>
              </a:solidFill>
              <a:ln w="19050">
                <a:noFill/>
              </a:ln>
              <a:effectLst/>
            </c:spPr>
            <c:extLst>
              <c:ext xmlns:c16="http://schemas.microsoft.com/office/drawing/2014/chart" uri="{C3380CC4-5D6E-409C-BE32-E72D297353CC}">
                <c16:uniqueId val="{0000000B-1FFD-434C-8B38-39D37E1C27CE}"/>
              </c:ext>
            </c:extLst>
          </c:dPt>
          <c:val>
            <c:numRef>
              <c:f>Sheet1!$B$2:$B$7</c:f>
              <c:numCache>
                <c:formatCode>General</c:formatCode>
                <c:ptCount val="6"/>
                <c:pt idx="0">
                  <c:v>18</c:v>
                </c:pt>
                <c:pt idx="1">
                  <c:v>19</c:v>
                </c:pt>
                <c:pt idx="2">
                  <c:v>28</c:v>
                </c:pt>
                <c:pt idx="3">
                  <c:v>11</c:v>
                </c:pt>
                <c:pt idx="4">
                  <c:v>12</c:v>
                </c:pt>
                <c:pt idx="5">
                  <c:v>12</c:v>
                </c:pt>
              </c:numCache>
            </c:numRef>
          </c:val>
          <c:extLst>
            <c:ext xmlns:c16="http://schemas.microsoft.com/office/drawing/2014/chart" uri="{C3380CC4-5D6E-409C-BE32-E72D297353CC}">
              <c16:uniqueId val="{00000008-5F30-41A3-BA44-F8BBE0D02477}"/>
            </c:ext>
          </c:extLst>
        </c:ser>
        <c:dLbls>
          <c:showLegendKey val="0"/>
          <c:showVal val="0"/>
          <c:showCatName val="0"/>
          <c:showSerName val="0"/>
          <c:showPercent val="0"/>
          <c:showBubbleSize val="0"/>
          <c:showLeaderLines val="1"/>
        </c:dLbls>
        <c:firstSliceAng val="0"/>
        <c:holeSize val="75"/>
      </c:doughnutChart>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85332F6-84D5-43CF-B5CE-301BBE7CB9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AB049E7-4E52-4F78-B7E3-9EEEB887E5D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782036-3E43-445A-9A77-06D97C6EDFFA}" type="datetimeFigureOut">
              <a:rPr lang="en-US" smtClean="0"/>
              <a:t>8/26/2023</a:t>
            </a:fld>
            <a:endParaRPr lang="en-US" dirty="0"/>
          </a:p>
        </p:txBody>
      </p:sp>
      <p:sp>
        <p:nvSpPr>
          <p:cNvPr id="4" name="Footer Placeholder 3">
            <a:extLst>
              <a:ext uri="{FF2B5EF4-FFF2-40B4-BE49-F238E27FC236}">
                <a16:creationId xmlns:a16="http://schemas.microsoft.com/office/drawing/2014/main" id="{00DD62C5-62E7-4FCF-A26E-C100A22EE53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A9C5A79-BC51-4C21-A236-759CEAE5D8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333638-148D-48F3-93EA-686F1AB9FFB0}" type="slidenum">
              <a:rPr lang="en-US" smtClean="0"/>
              <a:t>‹#›</a:t>
            </a:fld>
            <a:endParaRPr lang="en-US" dirty="0"/>
          </a:p>
        </p:txBody>
      </p:sp>
    </p:spTree>
    <p:extLst>
      <p:ext uri="{BB962C8B-B14F-4D97-AF65-F5344CB8AC3E}">
        <p14:creationId xmlns:p14="http://schemas.microsoft.com/office/powerpoint/2010/main" val="35050867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8FFC2-F437-4D89-B6E7-BDC71715B609}" type="datetimeFigureOut">
              <a:rPr lang="en-US" smtClean="0"/>
              <a:t>8/26/2023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C4120E-D8D4-4AFA-B0E2-7989D1701DEB}" type="slidenum">
              <a:rPr lang="en-US" smtClean="0"/>
              <a:t>‹#›</a:t>
            </a:fld>
            <a:endParaRPr lang="en-US" dirty="0"/>
          </a:p>
        </p:txBody>
      </p:sp>
    </p:spTree>
    <p:extLst>
      <p:ext uri="{BB962C8B-B14F-4D97-AF65-F5344CB8AC3E}">
        <p14:creationId xmlns:p14="http://schemas.microsoft.com/office/powerpoint/2010/main" val="3383899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6">
            <a:alpha val="91000"/>
          </a:schemeClr>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8D1035F-A14F-4F81-AC61-2AF512D7F821}"/>
              </a:ext>
            </a:extLst>
          </p:cNvPr>
          <p:cNvSpPr>
            <a:spLocks noGrp="1"/>
          </p:cNvSpPr>
          <p:nvPr>
            <p:ph type="pic" sz="quarter" idx="10" hasCustomPrompt="1"/>
          </p:nvPr>
        </p:nvSpPr>
        <p:spPr>
          <a:xfrm>
            <a:off x="0" y="0"/>
            <a:ext cx="7677150" cy="6858000"/>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2" name="Title 1">
            <a:extLst>
              <a:ext uri="{FF2B5EF4-FFF2-40B4-BE49-F238E27FC236}">
                <a16:creationId xmlns:a16="http://schemas.microsoft.com/office/drawing/2014/main" id="{39E05B43-D8B3-4B3A-93E9-5A84CF7F3D2A}"/>
              </a:ext>
            </a:extLst>
          </p:cNvPr>
          <p:cNvSpPr>
            <a:spLocks noGrp="1"/>
          </p:cNvSpPr>
          <p:nvPr>
            <p:ph type="ctrTitle" hasCustomPrompt="1"/>
          </p:nvPr>
        </p:nvSpPr>
        <p:spPr>
          <a:xfrm>
            <a:off x="8336042" y="1550988"/>
            <a:ext cx="3284832" cy="2387600"/>
          </a:xfrm>
          <a:prstGeom prst="rect">
            <a:avLst/>
          </a:prstGeom>
        </p:spPr>
        <p:txBody>
          <a:bodyPr anchor="b"/>
          <a:lstStyle>
            <a:lvl1pPr algn="l">
              <a:defRPr sz="5000" cap="all" spc="200" baseline="0">
                <a:solidFill>
                  <a:schemeClr val="accent6">
                    <a:lumMod val="10000"/>
                    <a:lumOff val="90000"/>
                  </a:schemeClr>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99F2A661-E12F-4DA4-89DE-F2048B1B4308}"/>
              </a:ext>
            </a:extLst>
          </p:cNvPr>
          <p:cNvSpPr>
            <a:spLocks noGrp="1"/>
          </p:cNvSpPr>
          <p:nvPr>
            <p:ph type="subTitle" idx="1" hasCustomPrompt="1"/>
          </p:nvPr>
        </p:nvSpPr>
        <p:spPr>
          <a:xfrm>
            <a:off x="8336042" y="4057095"/>
            <a:ext cx="3284832" cy="1553129"/>
          </a:xfrm>
          <a:prstGeom prst="rect">
            <a:avLst/>
          </a:prstGeom>
        </p:spPr>
        <p:txBody>
          <a:bodyPr/>
          <a:lstStyle>
            <a:lvl1pPr marL="0" indent="0" algn="l">
              <a:buNone/>
              <a:defRPr sz="1800" spc="100" baseline="0">
                <a:solidFill>
                  <a:schemeClr val="accent6">
                    <a:lumMod val="10000"/>
                    <a:lumOff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5" name="Text Placeholder 4">
            <a:extLst>
              <a:ext uri="{FF2B5EF4-FFF2-40B4-BE49-F238E27FC236}">
                <a16:creationId xmlns:a16="http://schemas.microsoft.com/office/drawing/2014/main" id="{F464D5FB-99FD-4266-B81F-46B037643600}"/>
              </a:ext>
            </a:extLst>
          </p:cNvPr>
          <p:cNvSpPr>
            <a:spLocks noGrp="1"/>
          </p:cNvSpPr>
          <p:nvPr>
            <p:ph type="body" sz="quarter" idx="11" hasCustomPrompt="1"/>
          </p:nvPr>
        </p:nvSpPr>
        <p:spPr>
          <a:xfrm>
            <a:off x="1654175" y="4241283"/>
            <a:ext cx="10537825" cy="2616717"/>
          </a:xfrm>
          <a:prstGeom prst="rect">
            <a:avLst/>
          </a:prstGeom>
        </p:spPr>
        <p:txBody>
          <a:bodyPr/>
          <a:lstStyle>
            <a:lvl1pPr marL="0" indent="0" algn="r">
              <a:lnSpc>
                <a:spcPct val="50000"/>
              </a:lnSpc>
              <a:spcBef>
                <a:spcPts val="0"/>
              </a:spcBef>
              <a:buNone/>
              <a:defRPr sz="45000" baseline="0">
                <a:solidFill>
                  <a:schemeClr val="bg1">
                    <a:alpha val="8000"/>
                  </a:schemeClr>
                </a:solidFill>
                <a:latin typeface="Kunstler Script" panose="030304020206070D0D06" pitchFamily="66" charset="0"/>
              </a:defRPr>
            </a:lvl1pPr>
          </a:lstStyle>
          <a:p>
            <a:pPr lvl="0"/>
            <a:r>
              <a:rPr lang="en-US" dirty="0"/>
              <a:t>Pitch</a:t>
            </a:r>
          </a:p>
        </p:txBody>
      </p:sp>
    </p:spTree>
    <p:extLst>
      <p:ext uri="{BB962C8B-B14F-4D97-AF65-F5344CB8AC3E}">
        <p14:creationId xmlns:p14="http://schemas.microsoft.com/office/powerpoint/2010/main" val="3377346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bg1">
            <a:lumMod val="50000"/>
          </a:schemeClr>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59927B5-CD76-4CF2-9218-21B4ABE3CED9}"/>
              </a:ext>
            </a:extLst>
          </p:cNvPr>
          <p:cNvSpPr>
            <a:spLocks noGrp="1"/>
          </p:cNvSpPr>
          <p:nvPr>
            <p:ph type="dt" sz="half" idx="10"/>
          </p:nvPr>
        </p:nvSpPr>
        <p:spPr/>
        <p:txBody>
          <a:bodyPr/>
          <a:lstStyle>
            <a:lvl1pPr>
              <a:defRPr>
                <a:solidFill>
                  <a:schemeClr val="bg1"/>
                </a:solidFill>
              </a:defRPr>
            </a:lvl1pPr>
          </a:lstStyle>
          <a:p>
            <a:r>
              <a:rPr lang="en-US" dirty="0"/>
              <a:t>8/03/20XX</a:t>
            </a:r>
          </a:p>
        </p:txBody>
      </p:sp>
      <p:sp>
        <p:nvSpPr>
          <p:cNvPr id="5" name="Footer Placeholder 4">
            <a:extLst>
              <a:ext uri="{FF2B5EF4-FFF2-40B4-BE49-F238E27FC236}">
                <a16:creationId xmlns:a16="http://schemas.microsoft.com/office/drawing/2014/main" id="{89DE09AE-94B2-4BFF-BDCE-0B4930D63674}"/>
              </a:ext>
            </a:extLst>
          </p:cNvPr>
          <p:cNvSpPr>
            <a:spLocks noGrp="1"/>
          </p:cNvSpPr>
          <p:nvPr>
            <p:ph type="ftr" sz="quarter" idx="11"/>
          </p:nvPr>
        </p:nvSpPr>
        <p:spPr/>
        <p:txBody>
          <a:bodyPr/>
          <a:lstStyle>
            <a:lvl1pPr>
              <a:defRPr>
                <a:solidFill>
                  <a:schemeClr val="bg1"/>
                </a:solidFill>
              </a:defRPr>
            </a:lvl1pPr>
          </a:lstStyle>
          <a:p>
            <a:r>
              <a:rPr lang="en-US" dirty="0"/>
              <a:t>PITCH DECK</a:t>
            </a:r>
          </a:p>
        </p:txBody>
      </p:sp>
      <p:sp>
        <p:nvSpPr>
          <p:cNvPr id="6" name="Slide Number Placeholder 5">
            <a:extLst>
              <a:ext uri="{FF2B5EF4-FFF2-40B4-BE49-F238E27FC236}">
                <a16:creationId xmlns:a16="http://schemas.microsoft.com/office/drawing/2014/main" id="{6F7DB683-0E38-45C3-A062-8642CC4CC8AF}"/>
              </a:ext>
            </a:extLst>
          </p:cNvPr>
          <p:cNvSpPr>
            <a:spLocks noGrp="1"/>
          </p:cNvSpPr>
          <p:nvPr>
            <p:ph type="sldNum" sz="quarter" idx="12"/>
          </p:nvPr>
        </p:nvSpPr>
        <p:spPr/>
        <p:txBody>
          <a:bodyPr/>
          <a:lstStyle>
            <a:lvl1pPr>
              <a:defRPr>
                <a:solidFill>
                  <a:schemeClr val="bg1"/>
                </a:solidFill>
              </a:defRPr>
            </a:lvl1pPr>
          </a:lstStyle>
          <a:p>
            <a:fld id="{4F6357DA-28E9-40D3-918C-4D14E8263D81}" type="slidenum">
              <a:rPr lang="en-US" smtClean="0"/>
              <a:pPr/>
              <a:t>‹#›</a:t>
            </a:fld>
            <a:endParaRPr lang="en-US" dirty="0"/>
          </a:p>
        </p:txBody>
      </p:sp>
      <p:sp>
        <p:nvSpPr>
          <p:cNvPr id="11" name="Text Placeholder 10">
            <a:extLst>
              <a:ext uri="{FF2B5EF4-FFF2-40B4-BE49-F238E27FC236}">
                <a16:creationId xmlns:a16="http://schemas.microsoft.com/office/drawing/2014/main" id="{B3A9F833-D729-4A7C-AE1F-BAAF1214BA7E}"/>
              </a:ext>
            </a:extLst>
          </p:cNvPr>
          <p:cNvSpPr>
            <a:spLocks noGrp="1"/>
          </p:cNvSpPr>
          <p:nvPr>
            <p:ph type="body" sz="quarter" idx="13" hasCustomPrompt="1"/>
          </p:nvPr>
        </p:nvSpPr>
        <p:spPr>
          <a:xfrm>
            <a:off x="838200" y="4428271"/>
            <a:ext cx="2939143" cy="469089"/>
          </a:xfrm>
          <a:prstGeom prst="rect">
            <a:avLst/>
          </a:prstGeom>
        </p:spPr>
        <p:txBody>
          <a:bodyPr anchor="t"/>
          <a:lstStyle>
            <a:lvl1pPr marL="0" indent="0" algn="ctr">
              <a:lnSpc>
                <a:spcPct val="125000"/>
              </a:lnSpc>
              <a:spcBef>
                <a:spcPts val="0"/>
              </a:spcBef>
              <a:buNone/>
              <a:defRPr sz="1400" cap="all" spc="100" baseline="0">
                <a:solidFill>
                  <a:schemeClr val="bg1"/>
                </a:solidFill>
                <a:latin typeface="+mj-lt"/>
              </a:defRPr>
            </a:lvl1pPr>
          </a:lstStyle>
          <a:p>
            <a:pPr lvl="0"/>
            <a:r>
              <a:rPr lang="en-US"/>
              <a:t>Click to add text</a:t>
            </a:r>
          </a:p>
        </p:txBody>
      </p:sp>
      <p:sp>
        <p:nvSpPr>
          <p:cNvPr id="13" name="Text Placeholder 10">
            <a:extLst>
              <a:ext uri="{FF2B5EF4-FFF2-40B4-BE49-F238E27FC236}">
                <a16:creationId xmlns:a16="http://schemas.microsoft.com/office/drawing/2014/main" id="{D914E175-8C78-40BB-9962-8A85F2F0E41A}"/>
              </a:ext>
            </a:extLst>
          </p:cNvPr>
          <p:cNvSpPr>
            <a:spLocks noGrp="1"/>
          </p:cNvSpPr>
          <p:nvPr>
            <p:ph type="body" sz="quarter" idx="17" hasCustomPrompt="1"/>
          </p:nvPr>
        </p:nvSpPr>
        <p:spPr>
          <a:xfrm>
            <a:off x="838200" y="4753993"/>
            <a:ext cx="2939143" cy="469089"/>
          </a:xfrm>
          <a:prstGeom prst="rect">
            <a:avLst/>
          </a:prstGeom>
        </p:spPr>
        <p:txBody>
          <a:bodyPr anchor="t"/>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13F63585-E36E-41A6-95F2-CD2BE2D6559D}"/>
              </a:ext>
            </a:extLst>
          </p:cNvPr>
          <p:cNvSpPr>
            <a:spLocks noGrp="1"/>
          </p:cNvSpPr>
          <p:nvPr>
            <p:ph type="body" sz="quarter" idx="18" hasCustomPrompt="1"/>
          </p:nvPr>
        </p:nvSpPr>
        <p:spPr>
          <a:xfrm>
            <a:off x="4626428" y="4428271"/>
            <a:ext cx="2939143" cy="469089"/>
          </a:xfrm>
          <a:prstGeom prst="rect">
            <a:avLst/>
          </a:prstGeom>
        </p:spPr>
        <p:txBody>
          <a:bodyPr anchor="t"/>
          <a:lstStyle>
            <a:lvl1pPr marL="0" indent="0" algn="ctr">
              <a:lnSpc>
                <a:spcPct val="125000"/>
              </a:lnSpc>
              <a:spcBef>
                <a:spcPts val="0"/>
              </a:spcBef>
              <a:buNone/>
              <a:defRPr sz="1400" cap="all" spc="100" baseline="0">
                <a:solidFill>
                  <a:schemeClr val="bg1"/>
                </a:solidFill>
                <a:latin typeface="+mj-lt"/>
              </a:defRPr>
            </a:lvl1pPr>
          </a:lstStyle>
          <a:p>
            <a:pPr lvl="0"/>
            <a:r>
              <a:rPr lang="en-US"/>
              <a:t>Click to add text</a:t>
            </a:r>
          </a:p>
        </p:txBody>
      </p:sp>
      <p:sp>
        <p:nvSpPr>
          <p:cNvPr id="16" name="Text Placeholder 10">
            <a:extLst>
              <a:ext uri="{FF2B5EF4-FFF2-40B4-BE49-F238E27FC236}">
                <a16:creationId xmlns:a16="http://schemas.microsoft.com/office/drawing/2014/main" id="{10FF23F7-3892-471E-AFA1-0D8BE8F43FB8}"/>
              </a:ext>
            </a:extLst>
          </p:cNvPr>
          <p:cNvSpPr>
            <a:spLocks noGrp="1"/>
          </p:cNvSpPr>
          <p:nvPr>
            <p:ph type="body" sz="quarter" idx="20" hasCustomPrompt="1"/>
          </p:nvPr>
        </p:nvSpPr>
        <p:spPr>
          <a:xfrm>
            <a:off x="4626428" y="4753993"/>
            <a:ext cx="2939143" cy="469089"/>
          </a:xfrm>
          <a:prstGeom prst="rect">
            <a:avLst/>
          </a:prstGeom>
        </p:spPr>
        <p:txBody>
          <a:bodyPr anchor="t"/>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17" name="Text Placeholder 10">
            <a:extLst>
              <a:ext uri="{FF2B5EF4-FFF2-40B4-BE49-F238E27FC236}">
                <a16:creationId xmlns:a16="http://schemas.microsoft.com/office/drawing/2014/main" id="{24D6B59F-6577-4B1E-B7F8-134B42084EF6}"/>
              </a:ext>
            </a:extLst>
          </p:cNvPr>
          <p:cNvSpPr>
            <a:spLocks noGrp="1"/>
          </p:cNvSpPr>
          <p:nvPr>
            <p:ph type="body" sz="quarter" idx="21" hasCustomPrompt="1"/>
          </p:nvPr>
        </p:nvSpPr>
        <p:spPr>
          <a:xfrm>
            <a:off x="8414657" y="4428271"/>
            <a:ext cx="2939143" cy="469089"/>
          </a:xfrm>
          <a:prstGeom prst="rect">
            <a:avLst/>
          </a:prstGeom>
        </p:spPr>
        <p:txBody>
          <a:bodyPr anchor="t"/>
          <a:lstStyle>
            <a:lvl1pPr marL="0" indent="0" algn="ctr">
              <a:lnSpc>
                <a:spcPct val="125000"/>
              </a:lnSpc>
              <a:spcBef>
                <a:spcPts val="0"/>
              </a:spcBef>
              <a:buNone/>
              <a:defRPr sz="1400" cap="all" spc="100" baseline="0">
                <a:solidFill>
                  <a:schemeClr val="bg1"/>
                </a:solidFill>
                <a:latin typeface="+mj-lt"/>
              </a:defRPr>
            </a:lvl1pPr>
          </a:lstStyle>
          <a:p>
            <a:pPr lvl="0"/>
            <a:r>
              <a:rPr lang="en-US"/>
              <a:t>Click to add text</a:t>
            </a:r>
          </a:p>
        </p:txBody>
      </p:sp>
      <p:sp>
        <p:nvSpPr>
          <p:cNvPr id="19" name="Text Placeholder 10">
            <a:extLst>
              <a:ext uri="{FF2B5EF4-FFF2-40B4-BE49-F238E27FC236}">
                <a16:creationId xmlns:a16="http://schemas.microsoft.com/office/drawing/2014/main" id="{39A963ED-FD03-4AAC-B023-59B209A5EB88}"/>
              </a:ext>
            </a:extLst>
          </p:cNvPr>
          <p:cNvSpPr>
            <a:spLocks noGrp="1"/>
          </p:cNvSpPr>
          <p:nvPr>
            <p:ph type="body" sz="quarter" idx="23" hasCustomPrompt="1"/>
          </p:nvPr>
        </p:nvSpPr>
        <p:spPr>
          <a:xfrm>
            <a:off x="8414657" y="4753993"/>
            <a:ext cx="2939143" cy="469089"/>
          </a:xfrm>
          <a:prstGeom prst="rect">
            <a:avLst/>
          </a:prstGeom>
        </p:spPr>
        <p:txBody>
          <a:bodyPr anchor="t"/>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26" name="Title 1">
            <a:extLst>
              <a:ext uri="{FF2B5EF4-FFF2-40B4-BE49-F238E27FC236}">
                <a16:creationId xmlns:a16="http://schemas.microsoft.com/office/drawing/2014/main" id="{23ED9778-7DC1-4EFA-92B5-2B9F0740F53A}"/>
              </a:ext>
            </a:extLst>
          </p:cNvPr>
          <p:cNvSpPr>
            <a:spLocks noGrp="1"/>
          </p:cNvSpPr>
          <p:nvPr>
            <p:ph type="ctrTitle" hasCustomPrompt="1"/>
          </p:nvPr>
        </p:nvSpPr>
        <p:spPr>
          <a:xfrm>
            <a:off x="2989604" y="724868"/>
            <a:ext cx="6212793" cy="639955"/>
          </a:xfrm>
          <a:prstGeom prst="rect">
            <a:avLst/>
          </a:prstGeom>
        </p:spPr>
        <p:txBody>
          <a:bodyPr anchor="ctr"/>
          <a:lstStyle>
            <a:lvl1pPr algn="ctr">
              <a:defRPr sz="2200" cap="all" spc="200" baseline="0">
                <a:solidFill>
                  <a:schemeClr val="bg1"/>
                </a:solidFill>
                <a:latin typeface="+mj-lt"/>
              </a:defRPr>
            </a:lvl1pPr>
          </a:lstStyle>
          <a:p>
            <a:r>
              <a:rPr lang="en-US"/>
              <a:t>Click to add title</a:t>
            </a:r>
          </a:p>
        </p:txBody>
      </p:sp>
      <p:sp>
        <p:nvSpPr>
          <p:cNvPr id="18" name="Text Placeholder 14">
            <a:extLst>
              <a:ext uri="{FF2B5EF4-FFF2-40B4-BE49-F238E27FC236}">
                <a16:creationId xmlns:a16="http://schemas.microsoft.com/office/drawing/2014/main" id="{F1777D6D-27DD-4DA3-8C4C-B8F9BA9B189D}"/>
              </a:ext>
            </a:extLst>
          </p:cNvPr>
          <p:cNvSpPr>
            <a:spLocks noGrp="1"/>
          </p:cNvSpPr>
          <p:nvPr>
            <p:ph type="body" sz="quarter" idx="26" hasCustomPrompt="1"/>
          </p:nvPr>
        </p:nvSpPr>
        <p:spPr>
          <a:xfrm>
            <a:off x="1390331" y="2383034"/>
            <a:ext cx="1837944" cy="1837944"/>
          </a:xfrm>
          <a:prstGeom prst="ellipse">
            <a:avLst/>
          </a:prstGeom>
          <a:solidFill>
            <a:schemeClr val="accent6"/>
          </a:solidFill>
        </p:spPr>
        <p:txBody>
          <a:bodyPr anchor="ctr"/>
          <a:lstStyle>
            <a:lvl1pPr marL="0" indent="0" algn="ctr">
              <a:lnSpc>
                <a:spcPct val="100000"/>
              </a:lnSpc>
              <a:spcBef>
                <a:spcPts val="0"/>
              </a:spcBef>
              <a:buNone/>
              <a:defRPr sz="4000" cap="all" spc="200" baseline="0">
                <a:solidFill>
                  <a:schemeClr val="bg1"/>
                </a:solidFill>
                <a:latin typeface="+mj-lt"/>
              </a:defRPr>
            </a:lvl1pPr>
          </a:lstStyle>
          <a:p>
            <a:pPr lvl="0"/>
            <a:r>
              <a:rPr lang="en-US" dirty="0"/>
              <a:t>$3b</a:t>
            </a:r>
          </a:p>
        </p:txBody>
      </p:sp>
      <p:sp>
        <p:nvSpPr>
          <p:cNvPr id="20" name="Text Placeholder 14">
            <a:extLst>
              <a:ext uri="{FF2B5EF4-FFF2-40B4-BE49-F238E27FC236}">
                <a16:creationId xmlns:a16="http://schemas.microsoft.com/office/drawing/2014/main" id="{B99795F1-D282-42EE-BFEC-2F47E8BE5D33}"/>
              </a:ext>
            </a:extLst>
          </p:cNvPr>
          <p:cNvSpPr>
            <a:spLocks noGrp="1"/>
          </p:cNvSpPr>
          <p:nvPr>
            <p:ph type="body" sz="quarter" idx="27" hasCustomPrompt="1"/>
          </p:nvPr>
        </p:nvSpPr>
        <p:spPr>
          <a:xfrm>
            <a:off x="5178559" y="2383034"/>
            <a:ext cx="1837944" cy="1837944"/>
          </a:xfrm>
          <a:prstGeom prst="ellipse">
            <a:avLst/>
          </a:prstGeom>
          <a:solidFill>
            <a:schemeClr val="accent4">
              <a:lumMod val="75000"/>
            </a:schemeClr>
          </a:solidFill>
        </p:spPr>
        <p:txBody>
          <a:bodyPr anchor="ctr"/>
          <a:lstStyle>
            <a:lvl1pPr marL="0" indent="0" algn="ctr">
              <a:lnSpc>
                <a:spcPct val="100000"/>
              </a:lnSpc>
              <a:spcBef>
                <a:spcPts val="0"/>
              </a:spcBef>
              <a:buNone/>
              <a:defRPr sz="4000" cap="all" spc="200" baseline="0">
                <a:solidFill>
                  <a:schemeClr val="bg1"/>
                </a:solidFill>
                <a:latin typeface="+mj-lt"/>
              </a:defRPr>
            </a:lvl1pPr>
          </a:lstStyle>
          <a:p>
            <a:pPr lvl="0"/>
            <a:r>
              <a:rPr lang="en-US" dirty="0"/>
              <a:t>$2b</a:t>
            </a:r>
          </a:p>
        </p:txBody>
      </p:sp>
      <p:sp>
        <p:nvSpPr>
          <p:cNvPr id="21" name="Text Placeholder 14">
            <a:extLst>
              <a:ext uri="{FF2B5EF4-FFF2-40B4-BE49-F238E27FC236}">
                <a16:creationId xmlns:a16="http://schemas.microsoft.com/office/drawing/2014/main" id="{E7EDCD32-FC44-473D-A0D4-F71DAF57286F}"/>
              </a:ext>
            </a:extLst>
          </p:cNvPr>
          <p:cNvSpPr>
            <a:spLocks noGrp="1"/>
          </p:cNvSpPr>
          <p:nvPr>
            <p:ph type="body" sz="quarter" idx="28" hasCustomPrompt="1"/>
          </p:nvPr>
        </p:nvSpPr>
        <p:spPr>
          <a:xfrm>
            <a:off x="8966788" y="2383034"/>
            <a:ext cx="1837944" cy="1837944"/>
          </a:xfrm>
          <a:prstGeom prst="ellipse">
            <a:avLst/>
          </a:prstGeom>
          <a:solidFill>
            <a:schemeClr val="accent4"/>
          </a:solidFill>
        </p:spPr>
        <p:txBody>
          <a:bodyPr anchor="ctr"/>
          <a:lstStyle>
            <a:lvl1pPr marL="0" indent="0" algn="ctr">
              <a:lnSpc>
                <a:spcPct val="100000"/>
              </a:lnSpc>
              <a:spcBef>
                <a:spcPts val="0"/>
              </a:spcBef>
              <a:buNone/>
              <a:defRPr sz="4000" cap="all" spc="200" baseline="0">
                <a:solidFill>
                  <a:schemeClr val="bg1"/>
                </a:solidFill>
                <a:latin typeface="+mj-lt"/>
              </a:defRPr>
            </a:lvl1pPr>
          </a:lstStyle>
          <a:p>
            <a:pPr lvl="0"/>
            <a:r>
              <a:rPr lang="en-US" dirty="0"/>
              <a:t>$1b</a:t>
            </a:r>
          </a:p>
        </p:txBody>
      </p:sp>
    </p:spTree>
    <p:extLst>
      <p:ext uri="{BB962C8B-B14F-4D97-AF65-F5344CB8AC3E}">
        <p14:creationId xmlns:p14="http://schemas.microsoft.com/office/powerpoint/2010/main" val="865040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9332B195-6B28-453B-8483-E18845F548FE}"/>
              </a:ext>
            </a:extLst>
          </p:cNvPr>
          <p:cNvSpPr>
            <a:spLocks noGrp="1"/>
          </p:cNvSpPr>
          <p:nvPr>
            <p:ph type="pic" sz="quarter" idx="13" hasCustomPrompt="1"/>
          </p:nvPr>
        </p:nvSpPr>
        <p:spPr>
          <a:xfrm>
            <a:off x="-4281" y="0"/>
            <a:ext cx="12196282" cy="2442916"/>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15" name="Text Placeholder 4">
            <a:extLst>
              <a:ext uri="{FF2B5EF4-FFF2-40B4-BE49-F238E27FC236}">
                <a16:creationId xmlns:a16="http://schemas.microsoft.com/office/drawing/2014/main" id="{70B36DB2-10C9-40E1-A939-F9F3E99AA97E}"/>
              </a:ext>
            </a:extLst>
          </p:cNvPr>
          <p:cNvSpPr>
            <a:spLocks noGrp="1"/>
          </p:cNvSpPr>
          <p:nvPr>
            <p:ph type="body" sz="quarter" idx="29" hasCustomPrompt="1"/>
          </p:nvPr>
        </p:nvSpPr>
        <p:spPr>
          <a:xfrm>
            <a:off x="-316523" y="104279"/>
            <a:ext cx="12508523" cy="2679238"/>
          </a:xfrm>
          <a:prstGeom prst="rect">
            <a:avLst/>
          </a:prstGeom>
        </p:spPr>
        <p:txBody>
          <a:bodyPr/>
          <a:lstStyle>
            <a:lvl1pPr marL="0" indent="0" algn="r">
              <a:lnSpc>
                <a:spcPct val="40000"/>
              </a:lnSpc>
              <a:spcBef>
                <a:spcPts val="0"/>
              </a:spcBef>
              <a:buNone/>
              <a:defRPr sz="50000" baseline="0">
                <a:solidFill>
                  <a:schemeClr val="bg1">
                    <a:alpha val="20000"/>
                  </a:schemeClr>
                </a:solidFill>
                <a:latin typeface="Kunstler Script" panose="030304020206070D0D06" pitchFamily="66" charset="0"/>
              </a:defRPr>
            </a:lvl1pPr>
          </a:lstStyle>
          <a:p>
            <a:r>
              <a:rPr lang="en-US" dirty="0"/>
              <a:t>Comp</a:t>
            </a:r>
          </a:p>
        </p:txBody>
      </p:sp>
      <p:sp>
        <p:nvSpPr>
          <p:cNvPr id="3" name="Date Placeholder 2">
            <a:extLst>
              <a:ext uri="{FF2B5EF4-FFF2-40B4-BE49-F238E27FC236}">
                <a16:creationId xmlns:a16="http://schemas.microsoft.com/office/drawing/2014/main" id="{F1034CA5-4FBD-4728-A5D5-B55A51F3EC89}"/>
              </a:ext>
            </a:extLst>
          </p:cNvPr>
          <p:cNvSpPr>
            <a:spLocks noGrp="1"/>
          </p:cNvSpPr>
          <p:nvPr>
            <p:ph type="dt" sz="half" idx="10"/>
          </p:nvPr>
        </p:nvSpPr>
        <p:spPr/>
        <p:txBody>
          <a:bodyPr/>
          <a:lstStyle>
            <a:lvl1pPr>
              <a:defRPr>
                <a:solidFill>
                  <a:schemeClr val="bg2">
                    <a:lumMod val="50000"/>
                  </a:schemeClr>
                </a:solidFill>
              </a:defRPr>
            </a:lvl1pPr>
          </a:lstStyle>
          <a:p>
            <a:r>
              <a:rPr lang="en-US" dirty="0"/>
              <a:t>8/03/20XX</a:t>
            </a:r>
          </a:p>
        </p:txBody>
      </p:sp>
      <p:sp>
        <p:nvSpPr>
          <p:cNvPr id="4" name="Footer Placeholder 3">
            <a:extLst>
              <a:ext uri="{FF2B5EF4-FFF2-40B4-BE49-F238E27FC236}">
                <a16:creationId xmlns:a16="http://schemas.microsoft.com/office/drawing/2014/main" id="{DEB12970-8175-4B63-9ABC-FF21E5FB07CA}"/>
              </a:ext>
            </a:extLst>
          </p:cNvPr>
          <p:cNvSpPr>
            <a:spLocks noGrp="1"/>
          </p:cNvSpPr>
          <p:nvPr>
            <p:ph type="ftr" sz="quarter" idx="11"/>
          </p:nvPr>
        </p:nvSpPr>
        <p:spPr/>
        <p:txBody>
          <a:bodyPr/>
          <a:lstStyle>
            <a:lvl1pPr>
              <a:defRPr>
                <a:solidFill>
                  <a:schemeClr val="bg2">
                    <a:lumMod val="50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D2E5FFB0-6DFB-4547-AB5E-A22910F479A1}"/>
              </a:ext>
            </a:extLst>
          </p:cNvPr>
          <p:cNvSpPr>
            <a:spLocks noGrp="1"/>
          </p:cNvSpPr>
          <p:nvPr>
            <p:ph type="sldNum" sz="quarter" idx="12"/>
          </p:nvPr>
        </p:nvSpPr>
        <p:spPr/>
        <p:txBody>
          <a:bodyPr/>
          <a:lstStyle>
            <a:lvl1pPr>
              <a:defRPr>
                <a:solidFill>
                  <a:schemeClr val="bg2">
                    <a:lumMod val="50000"/>
                  </a:schemeClr>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3B15B0B7-1296-4FBF-8D28-A0D282176365}"/>
              </a:ext>
            </a:extLst>
          </p:cNvPr>
          <p:cNvSpPr>
            <a:spLocks noGrp="1"/>
          </p:cNvSpPr>
          <p:nvPr>
            <p:ph type="ctrTitle" hasCustomPrompt="1"/>
          </p:nvPr>
        </p:nvSpPr>
        <p:spPr>
          <a:xfrm>
            <a:off x="819728" y="2679238"/>
            <a:ext cx="4386945" cy="545148"/>
          </a:xfrm>
          <a:prstGeom prst="rect">
            <a:avLst/>
          </a:prstGeom>
        </p:spPr>
        <p:txBody>
          <a:bodyPr anchor="b"/>
          <a:lstStyle>
            <a:lvl1pPr algn="l">
              <a:defRPr sz="2200" cap="all" spc="200" baseline="0">
                <a:solidFill>
                  <a:schemeClr val="accent1"/>
                </a:solidFill>
                <a:latin typeface="+mj-lt"/>
              </a:defRPr>
            </a:lvl1pPr>
          </a:lstStyle>
          <a:p>
            <a:r>
              <a:rPr lang="en-US"/>
              <a:t>Click to add title</a:t>
            </a:r>
          </a:p>
        </p:txBody>
      </p:sp>
      <p:sp>
        <p:nvSpPr>
          <p:cNvPr id="10" name="Text Placeholder 10">
            <a:extLst>
              <a:ext uri="{FF2B5EF4-FFF2-40B4-BE49-F238E27FC236}">
                <a16:creationId xmlns:a16="http://schemas.microsoft.com/office/drawing/2014/main" id="{41958F62-D93E-4433-9FC8-4CFA9792BDB2}"/>
              </a:ext>
            </a:extLst>
          </p:cNvPr>
          <p:cNvSpPr>
            <a:spLocks noGrp="1"/>
          </p:cNvSpPr>
          <p:nvPr>
            <p:ph type="body" sz="quarter" idx="14" hasCustomPrompt="1"/>
          </p:nvPr>
        </p:nvSpPr>
        <p:spPr>
          <a:xfrm>
            <a:off x="819728" y="4085594"/>
            <a:ext cx="4953000" cy="2046251"/>
          </a:xfrm>
          <a:prstGeom prst="rect">
            <a:avLst/>
          </a:prstGeom>
        </p:spPr>
        <p:txBody>
          <a:bodyPr anchor="t"/>
          <a:lstStyle>
            <a:lvl1pPr marL="0" indent="0" algn="l">
              <a:lnSpc>
                <a:spcPct val="125000"/>
              </a:lnSpc>
              <a:spcBef>
                <a:spcPts val="0"/>
              </a:spcBef>
              <a:spcAft>
                <a:spcPts val="1000"/>
              </a:spcAft>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23D482AA-5393-4260-A25C-77242CC39847}"/>
              </a:ext>
            </a:extLst>
          </p:cNvPr>
          <p:cNvSpPr>
            <a:spLocks noGrp="1"/>
          </p:cNvSpPr>
          <p:nvPr>
            <p:ph type="body" sz="quarter" idx="16" hasCustomPrompt="1"/>
          </p:nvPr>
        </p:nvSpPr>
        <p:spPr>
          <a:xfrm>
            <a:off x="819728" y="3706090"/>
            <a:ext cx="4953000" cy="426393"/>
          </a:xfrm>
          <a:prstGeom prst="rect">
            <a:avLst/>
          </a:prstGeom>
        </p:spPr>
        <p:txBody>
          <a:bodyPr anchor="b"/>
          <a:lstStyle>
            <a:lvl1pPr marL="0" indent="0" algn="l">
              <a:buNone/>
              <a:defRPr sz="1400" cap="all" spc="100" baseline="0">
                <a:solidFill>
                  <a:schemeClr val="accent1"/>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57434F13-1C2F-416A-A9F8-479D11410BED}"/>
              </a:ext>
            </a:extLst>
          </p:cNvPr>
          <p:cNvSpPr>
            <a:spLocks noGrp="1"/>
          </p:cNvSpPr>
          <p:nvPr>
            <p:ph type="body" sz="quarter" idx="17" hasCustomPrompt="1"/>
          </p:nvPr>
        </p:nvSpPr>
        <p:spPr>
          <a:xfrm>
            <a:off x="6400800" y="4085594"/>
            <a:ext cx="4953000" cy="2046251"/>
          </a:xfrm>
          <a:prstGeom prst="rect">
            <a:avLst/>
          </a:prstGeom>
        </p:spPr>
        <p:txBody>
          <a:bodyPr anchor="t"/>
          <a:lstStyle>
            <a:lvl1pPr marL="0" indent="0" algn="l">
              <a:lnSpc>
                <a:spcPct val="125000"/>
              </a:lnSpc>
              <a:spcBef>
                <a:spcPts val="0"/>
              </a:spcBef>
              <a:spcAft>
                <a:spcPts val="1000"/>
              </a:spcAft>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FC8B7634-CFB8-480E-9065-D580A180133A}"/>
              </a:ext>
            </a:extLst>
          </p:cNvPr>
          <p:cNvSpPr>
            <a:spLocks noGrp="1"/>
          </p:cNvSpPr>
          <p:nvPr>
            <p:ph type="body" sz="quarter" idx="18" hasCustomPrompt="1"/>
          </p:nvPr>
        </p:nvSpPr>
        <p:spPr>
          <a:xfrm>
            <a:off x="6400800" y="3706090"/>
            <a:ext cx="4953000" cy="426393"/>
          </a:xfrm>
          <a:prstGeom prst="rect">
            <a:avLst/>
          </a:prstGeom>
        </p:spPr>
        <p:txBody>
          <a:bodyPr anchor="b"/>
          <a:lstStyle>
            <a:lvl1pPr marL="0" indent="0" algn="l">
              <a:buNone/>
              <a:defRPr sz="1400" cap="all" spc="100" baseline="0">
                <a:solidFill>
                  <a:schemeClr val="accent1"/>
                </a:solidFill>
                <a:latin typeface="+mj-lt"/>
              </a:defRPr>
            </a:lvl1pPr>
          </a:lstStyle>
          <a:p>
            <a:pPr lvl="0"/>
            <a:r>
              <a:rPr lang="en-US"/>
              <a:t>Click to add subtitle</a:t>
            </a:r>
          </a:p>
        </p:txBody>
      </p:sp>
    </p:spTree>
    <p:extLst>
      <p:ext uri="{BB962C8B-B14F-4D97-AF65-F5344CB8AC3E}">
        <p14:creationId xmlns:p14="http://schemas.microsoft.com/office/powerpoint/2010/main" val="199710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2433EF2-C2C4-4062-9D92-0FB277293D45}"/>
              </a:ext>
            </a:extLst>
          </p:cNvPr>
          <p:cNvSpPr>
            <a:spLocks noGrp="1"/>
          </p:cNvSpPr>
          <p:nvPr>
            <p:ph type="dt" sz="half" idx="10"/>
          </p:nvPr>
        </p:nvSpPr>
        <p:spPr/>
        <p:txBody>
          <a:bodyPr/>
          <a:lstStyle>
            <a:lvl1pPr>
              <a:defRPr>
                <a:solidFill>
                  <a:schemeClr val="bg2">
                    <a:lumMod val="50000"/>
                  </a:schemeClr>
                </a:solidFill>
              </a:defRPr>
            </a:lvl1pPr>
          </a:lstStyle>
          <a:p>
            <a:r>
              <a:rPr lang="en-US" dirty="0"/>
              <a:t>8/03/20XX</a:t>
            </a:r>
          </a:p>
        </p:txBody>
      </p:sp>
      <p:sp>
        <p:nvSpPr>
          <p:cNvPr id="5" name="Footer Placeholder 4">
            <a:extLst>
              <a:ext uri="{FF2B5EF4-FFF2-40B4-BE49-F238E27FC236}">
                <a16:creationId xmlns:a16="http://schemas.microsoft.com/office/drawing/2014/main" id="{CD63FBE5-A165-4D71-A770-FE4E13B1A687}"/>
              </a:ext>
            </a:extLst>
          </p:cNvPr>
          <p:cNvSpPr>
            <a:spLocks noGrp="1"/>
          </p:cNvSpPr>
          <p:nvPr>
            <p:ph type="ftr" sz="quarter" idx="11"/>
          </p:nvPr>
        </p:nvSpPr>
        <p:spPr/>
        <p:txBody>
          <a:bodyPr/>
          <a:lstStyle>
            <a:lvl1pPr>
              <a:defRPr>
                <a:solidFill>
                  <a:schemeClr val="bg2">
                    <a:lumMod val="50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B9B91C94-93DA-4850-9EE8-968DAF8900BD}"/>
              </a:ext>
            </a:extLst>
          </p:cNvPr>
          <p:cNvSpPr>
            <a:spLocks noGrp="1"/>
          </p:cNvSpPr>
          <p:nvPr>
            <p:ph type="sldNum" sz="quarter" idx="12"/>
          </p:nvPr>
        </p:nvSpPr>
        <p:spPr/>
        <p:txBody>
          <a:bodyPr/>
          <a:lstStyle>
            <a:lvl1pPr>
              <a:defRPr>
                <a:solidFill>
                  <a:schemeClr val="bg2">
                    <a:lumMod val="50000"/>
                  </a:schemeClr>
                </a:solidFill>
              </a:defRPr>
            </a:lvl1pPr>
          </a:lstStyle>
          <a:p>
            <a:fld id="{4F6357DA-28E9-40D3-918C-4D14E8263D81}" type="slidenum">
              <a:rPr lang="en-US" smtClean="0"/>
              <a:pPr/>
              <a:t>‹#›</a:t>
            </a:fld>
            <a:endParaRPr lang="en-US" dirty="0"/>
          </a:p>
        </p:txBody>
      </p:sp>
      <p:sp>
        <p:nvSpPr>
          <p:cNvPr id="7" name="Text Placeholder 14">
            <a:extLst>
              <a:ext uri="{FF2B5EF4-FFF2-40B4-BE49-F238E27FC236}">
                <a16:creationId xmlns:a16="http://schemas.microsoft.com/office/drawing/2014/main" id="{C9C019F9-A0CC-42FD-9A58-9A76FBC64749}"/>
              </a:ext>
            </a:extLst>
          </p:cNvPr>
          <p:cNvSpPr>
            <a:spLocks noGrp="1"/>
          </p:cNvSpPr>
          <p:nvPr>
            <p:ph type="body" sz="quarter" idx="15" hasCustomPrompt="1"/>
          </p:nvPr>
        </p:nvSpPr>
        <p:spPr>
          <a:xfrm>
            <a:off x="6236499" y="1425477"/>
            <a:ext cx="1706965" cy="492025"/>
          </a:xfrm>
          <a:prstGeom prst="rect">
            <a:avLst/>
          </a:prstGeom>
        </p:spPr>
        <p:txBody>
          <a:bodyPr anchor="ctr"/>
          <a:lstStyle>
            <a:lvl1pPr marL="0" indent="0" algn="ctr">
              <a:lnSpc>
                <a:spcPct val="100000"/>
              </a:lnSpc>
              <a:buNone/>
              <a:defRPr sz="1000" cap="all" spc="200" baseline="0">
                <a:solidFill>
                  <a:schemeClr val="accent6"/>
                </a:solidFill>
                <a:latin typeface="+mj-lt"/>
              </a:defRPr>
            </a:lvl1pPr>
          </a:lstStyle>
          <a:p>
            <a:pPr lvl="0"/>
            <a:r>
              <a:rPr lang="en-US"/>
              <a:t>Click to add name</a:t>
            </a:r>
          </a:p>
        </p:txBody>
      </p:sp>
      <p:sp>
        <p:nvSpPr>
          <p:cNvPr id="8" name="Text Placeholder 14">
            <a:extLst>
              <a:ext uri="{FF2B5EF4-FFF2-40B4-BE49-F238E27FC236}">
                <a16:creationId xmlns:a16="http://schemas.microsoft.com/office/drawing/2014/main" id="{2F0A1D53-A949-49E7-820F-D18CEC7EA781}"/>
              </a:ext>
            </a:extLst>
          </p:cNvPr>
          <p:cNvSpPr>
            <a:spLocks noGrp="1"/>
          </p:cNvSpPr>
          <p:nvPr>
            <p:ph type="body" sz="quarter" idx="17" hasCustomPrompt="1"/>
          </p:nvPr>
        </p:nvSpPr>
        <p:spPr>
          <a:xfrm>
            <a:off x="6236499" y="5294320"/>
            <a:ext cx="1706965" cy="492025"/>
          </a:xfrm>
          <a:prstGeom prst="rect">
            <a:avLst/>
          </a:prstGeom>
        </p:spPr>
        <p:txBody>
          <a:bodyPr anchor="ctr"/>
          <a:lstStyle>
            <a:lvl1pPr marL="0" indent="0" algn="ctr">
              <a:lnSpc>
                <a:spcPct val="100000"/>
              </a:lnSpc>
              <a:buNone/>
              <a:defRPr sz="1000" cap="all" spc="200" baseline="0">
                <a:solidFill>
                  <a:schemeClr val="accent6"/>
                </a:solidFill>
                <a:latin typeface="+mj-lt"/>
              </a:defRPr>
            </a:lvl1pPr>
          </a:lstStyle>
          <a:p>
            <a:pPr lvl="0"/>
            <a:r>
              <a:rPr lang="en-US"/>
              <a:t>Click to add name</a:t>
            </a:r>
          </a:p>
        </p:txBody>
      </p:sp>
      <p:sp>
        <p:nvSpPr>
          <p:cNvPr id="9" name="Text Placeholder 14">
            <a:extLst>
              <a:ext uri="{FF2B5EF4-FFF2-40B4-BE49-F238E27FC236}">
                <a16:creationId xmlns:a16="http://schemas.microsoft.com/office/drawing/2014/main" id="{FC5403F6-AE51-438F-AF93-56FA7D2A5675}"/>
              </a:ext>
            </a:extLst>
          </p:cNvPr>
          <p:cNvSpPr>
            <a:spLocks noGrp="1"/>
          </p:cNvSpPr>
          <p:nvPr>
            <p:ph type="body" sz="quarter" idx="19" hasCustomPrompt="1"/>
          </p:nvPr>
        </p:nvSpPr>
        <p:spPr>
          <a:xfrm>
            <a:off x="9440311" y="3354359"/>
            <a:ext cx="1380681" cy="492025"/>
          </a:xfrm>
          <a:prstGeom prst="rect">
            <a:avLst/>
          </a:prstGeom>
        </p:spPr>
        <p:txBody>
          <a:bodyPr anchor="ctr"/>
          <a:lstStyle>
            <a:lvl1pPr marL="0" indent="0" algn="ctr">
              <a:lnSpc>
                <a:spcPct val="100000"/>
              </a:lnSpc>
              <a:buNone/>
              <a:defRPr sz="1000" cap="all" spc="200" baseline="0">
                <a:solidFill>
                  <a:schemeClr val="accent6"/>
                </a:solidFill>
                <a:latin typeface="+mj-lt"/>
              </a:defRPr>
            </a:lvl1pPr>
          </a:lstStyle>
          <a:p>
            <a:pPr lvl="0"/>
            <a:r>
              <a:rPr lang="en-US"/>
              <a:t>Click to add name</a:t>
            </a:r>
          </a:p>
        </p:txBody>
      </p:sp>
      <p:sp>
        <p:nvSpPr>
          <p:cNvPr id="11" name="Text Placeholder 14">
            <a:extLst>
              <a:ext uri="{FF2B5EF4-FFF2-40B4-BE49-F238E27FC236}">
                <a16:creationId xmlns:a16="http://schemas.microsoft.com/office/drawing/2014/main" id="{0494832D-1AEB-4A7B-8BC3-8AC645057F58}"/>
              </a:ext>
            </a:extLst>
          </p:cNvPr>
          <p:cNvSpPr>
            <a:spLocks noGrp="1"/>
          </p:cNvSpPr>
          <p:nvPr>
            <p:ph type="body" sz="quarter" idx="20" hasCustomPrompt="1"/>
          </p:nvPr>
        </p:nvSpPr>
        <p:spPr>
          <a:xfrm>
            <a:off x="4743347" y="2194947"/>
            <a:ext cx="1183179" cy="492025"/>
          </a:xfrm>
          <a:prstGeom prst="rect">
            <a:avLst/>
          </a:prstGeom>
        </p:spPr>
        <p:txBody>
          <a:bodyPr anchor="ctr"/>
          <a:lstStyle>
            <a:lvl1pPr marL="0" indent="0" algn="ctr">
              <a:lnSpc>
                <a:spcPct val="100000"/>
              </a:lnSpc>
              <a:buNone/>
              <a:defRPr sz="1200" cap="all" spc="200" baseline="0">
                <a:solidFill>
                  <a:schemeClr val="bg1"/>
                </a:solidFill>
                <a:latin typeface="+mj-lt"/>
              </a:defRPr>
            </a:lvl1pPr>
          </a:lstStyle>
          <a:p>
            <a:pPr lvl="0"/>
            <a:r>
              <a:rPr lang="en-US"/>
              <a:t>Click to add name</a:t>
            </a:r>
          </a:p>
        </p:txBody>
      </p:sp>
      <p:sp>
        <p:nvSpPr>
          <p:cNvPr id="13" name="Text Placeholder 14">
            <a:extLst>
              <a:ext uri="{FF2B5EF4-FFF2-40B4-BE49-F238E27FC236}">
                <a16:creationId xmlns:a16="http://schemas.microsoft.com/office/drawing/2014/main" id="{9DED817B-58D3-4713-A66F-2E4CF578D5E7}"/>
              </a:ext>
            </a:extLst>
          </p:cNvPr>
          <p:cNvSpPr>
            <a:spLocks noGrp="1"/>
          </p:cNvSpPr>
          <p:nvPr>
            <p:ph type="body" sz="quarter" idx="21" hasCustomPrompt="1"/>
          </p:nvPr>
        </p:nvSpPr>
        <p:spPr>
          <a:xfrm>
            <a:off x="5179839" y="4307664"/>
            <a:ext cx="1183179" cy="492025"/>
          </a:xfrm>
          <a:prstGeom prst="rect">
            <a:avLst/>
          </a:prstGeom>
        </p:spPr>
        <p:txBody>
          <a:bodyPr anchor="ctr"/>
          <a:lstStyle>
            <a:lvl1pPr marL="0" indent="0" algn="ctr">
              <a:lnSpc>
                <a:spcPct val="100000"/>
              </a:lnSpc>
              <a:buNone/>
              <a:defRPr sz="1200" cap="all" spc="200" baseline="0">
                <a:solidFill>
                  <a:schemeClr val="bg1"/>
                </a:solidFill>
                <a:latin typeface="+mj-lt"/>
              </a:defRPr>
            </a:lvl1pPr>
          </a:lstStyle>
          <a:p>
            <a:pPr lvl="0"/>
            <a:r>
              <a:rPr lang="en-US"/>
              <a:t>Click to add name</a:t>
            </a:r>
          </a:p>
        </p:txBody>
      </p:sp>
      <p:sp>
        <p:nvSpPr>
          <p:cNvPr id="15" name="Text Placeholder 14">
            <a:extLst>
              <a:ext uri="{FF2B5EF4-FFF2-40B4-BE49-F238E27FC236}">
                <a16:creationId xmlns:a16="http://schemas.microsoft.com/office/drawing/2014/main" id="{D1FE5CBC-B2B8-45FE-986C-504C397B9E10}"/>
              </a:ext>
            </a:extLst>
          </p:cNvPr>
          <p:cNvSpPr>
            <a:spLocks noGrp="1"/>
          </p:cNvSpPr>
          <p:nvPr>
            <p:ph type="body" sz="quarter" idx="22" hasCustomPrompt="1"/>
          </p:nvPr>
        </p:nvSpPr>
        <p:spPr>
          <a:xfrm>
            <a:off x="3642362" y="4439394"/>
            <a:ext cx="1183179" cy="492025"/>
          </a:xfrm>
          <a:prstGeom prst="rect">
            <a:avLst/>
          </a:prstGeom>
        </p:spPr>
        <p:txBody>
          <a:bodyPr anchor="ctr"/>
          <a:lstStyle>
            <a:lvl1pPr marL="0" indent="0" algn="ctr">
              <a:lnSpc>
                <a:spcPct val="100000"/>
              </a:lnSpc>
              <a:buNone/>
              <a:defRPr sz="1200" cap="all" spc="200" baseline="0">
                <a:solidFill>
                  <a:schemeClr val="bg1"/>
                </a:solidFill>
                <a:latin typeface="+mj-lt"/>
              </a:defRPr>
            </a:lvl1pPr>
          </a:lstStyle>
          <a:p>
            <a:pPr lvl="0"/>
            <a:r>
              <a:rPr lang="en-US"/>
              <a:t>Click to add name</a:t>
            </a:r>
          </a:p>
        </p:txBody>
      </p:sp>
      <p:sp>
        <p:nvSpPr>
          <p:cNvPr id="17" name="Text Placeholder 14">
            <a:extLst>
              <a:ext uri="{FF2B5EF4-FFF2-40B4-BE49-F238E27FC236}">
                <a16:creationId xmlns:a16="http://schemas.microsoft.com/office/drawing/2014/main" id="{CE71774F-D73F-4B7F-9152-95EC3F36DDA8}"/>
              </a:ext>
            </a:extLst>
          </p:cNvPr>
          <p:cNvSpPr>
            <a:spLocks noGrp="1"/>
          </p:cNvSpPr>
          <p:nvPr>
            <p:ph type="body" sz="quarter" idx="23" hasCustomPrompt="1"/>
          </p:nvPr>
        </p:nvSpPr>
        <p:spPr>
          <a:xfrm>
            <a:off x="7398712" y="4008089"/>
            <a:ext cx="1183179" cy="492025"/>
          </a:xfrm>
          <a:prstGeom prst="rect">
            <a:avLst/>
          </a:prstGeom>
        </p:spPr>
        <p:txBody>
          <a:bodyPr anchor="ctr"/>
          <a:lstStyle>
            <a:lvl1pPr marL="0" indent="0" algn="ctr">
              <a:lnSpc>
                <a:spcPct val="100000"/>
              </a:lnSpc>
              <a:buNone/>
              <a:defRPr sz="1200" cap="all" spc="200" baseline="0">
                <a:solidFill>
                  <a:schemeClr val="bg1"/>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1154305F-5D9B-4B4A-9F2B-6FBECE7371AA}"/>
              </a:ext>
            </a:extLst>
          </p:cNvPr>
          <p:cNvSpPr>
            <a:spLocks noGrp="1"/>
          </p:cNvSpPr>
          <p:nvPr>
            <p:ph type="body" sz="quarter" idx="25" hasCustomPrompt="1"/>
          </p:nvPr>
        </p:nvSpPr>
        <p:spPr>
          <a:xfrm>
            <a:off x="3543692" y="3354359"/>
            <a:ext cx="1209143" cy="492025"/>
          </a:xfrm>
          <a:prstGeom prst="rect">
            <a:avLst/>
          </a:prstGeom>
        </p:spPr>
        <p:txBody>
          <a:bodyPr anchor="ctr"/>
          <a:lstStyle>
            <a:lvl1pPr marL="0" indent="0" algn="ctr">
              <a:lnSpc>
                <a:spcPct val="100000"/>
              </a:lnSpc>
              <a:buNone/>
              <a:defRPr sz="1000" cap="all" spc="200" baseline="0">
                <a:solidFill>
                  <a:schemeClr val="accent6"/>
                </a:solidFill>
                <a:latin typeface="+mj-lt"/>
              </a:defRPr>
            </a:lvl1pPr>
          </a:lstStyle>
          <a:p>
            <a:pPr lvl="0"/>
            <a:r>
              <a:rPr lang="en-US"/>
              <a:t>Click to add name</a:t>
            </a:r>
          </a:p>
        </p:txBody>
      </p:sp>
      <p:cxnSp>
        <p:nvCxnSpPr>
          <p:cNvPr id="21" name="Straight Connector 20">
            <a:extLst>
              <a:ext uri="{FF2B5EF4-FFF2-40B4-BE49-F238E27FC236}">
                <a16:creationId xmlns:a16="http://schemas.microsoft.com/office/drawing/2014/main" id="{8C5FED44-231C-4E53-B41C-81293135ACB1}"/>
              </a:ext>
            </a:extLst>
          </p:cNvPr>
          <p:cNvCxnSpPr>
            <a:cxnSpLocks/>
          </p:cNvCxnSpPr>
          <p:nvPr userDrawn="1"/>
        </p:nvCxnSpPr>
        <p:spPr>
          <a:xfrm>
            <a:off x="4756662" y="3600372"/>
            <a:ext cx="4683649"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105B5D-04B2-4415-A88E-6BE695BAD6D0}"/>
              </a:ext>
            </a:extLst>
          </p:cNvPr>
          <p:cNvCxnSpPr>
            <a:cxnSpLocks/>
          </p:cNvCxnSpPr>
          <p:nvPr userDrawn="1"/>
        </p:nvCxnSpPr>
        <p:spPr>
          <a:xfrm flipV="1">
            <a:off x="7089982" y="1917502"/>
            <a:ext cx="4678" cy="337681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14">
            <a:extLst>
              <a:ext uri="{FF2B5EF4-FFF2-40B4-BE49-F238E27FC236}">
                <a16:creationId xmlns:a16="http://schemas.microsoft.com/office/drawing/2014/main" id="{8F362A87-DBB9-4FFD-9F42-9D6D5AD35E94}"/>
              </a:ext>
            </a:extLst>
          </p:cNvPr>
          <p:cNvSpPr>
            <a:spLocks noGrp="1"/>
          </p:cNvSpPr>
          <p:nvPr>
            <p:ph type="body" sz="quarter" idx="26" hasCustomPrompt="1"/>
          </p:nvPr>
        </p:nvSpPr>
        <p:spPr>
          <a:xfrm>
            <a:off x="7752879" y="1954712"/>
            <a:ext cx="1706965" cy="1048575"/>
          </a:xfrm>
          <a:prstGeom prst="rect">
            <a:avLst/>
          </a:prstGeom>
        </p:spPr>
        <p:txBody>
          <a:bodyPr anchor="ctr"/>
          <a:lstStyle>
            <a:lvl1pPr marL="0" indent="0" algn="ctr">
              <a:lnSpc>
                <a:spcPct val="100000"/>
              </a:lnSpc>
              <a:buNone/>
              <a:defRPr sz="1600" cap="all" spc="200" baseline="0">
                <a:solidFill>
                  <a:schemeClr val="bg1"/>
                </a:solidFill>
                <a:latin typeface="+mj-lt"/>
              </a:defRPr>
            </a:lvl1pPr>
          </a:lstStyle>
          <a:p>
            <a:pPr lvl="0"/>
            <a:r>
              <a:rPr lang="en-US"/>
              <a:t>Click to add name</a:t>
            </a:r>
          </a:p>
        </p:txBody>
      </p:sp>
      <p:sp>
        <p:nvSpPr>
          <p:cNvPr id="19" name="Text Placeholder 14">
            <a:extLst>
              <a:ext uri="{FF2B5EF4-FFF2-40B4-BE49-F238E27FC236}">
                <a16:creationId xmlns:a16="http://schemas.microsoft.com/office/drawing/2014/main" id="{B6713B5A-6FE2-4827-A18D-2F81B40F069D}"/>
              </a:ext>
            </a:extLst>
          </p:cNvPr>
          <p:cNvSpPr>
            <a:spLocks noGrp="1"/>
          </p:cNvSpPr>
          <p:nvPr>
            <p:ph type="body" sz="quarter" idx="24" hasCustomPrompt="1"/>
          </p:nvPr>
        </p:nvSpPr>
        <p:spPr>
          <a:xfrm>
            <a:off x="8859355" y="4708093"/>
            <a:ext cx="1183179" cy="492025"/>
          </a:xfrm>
          <a:prstGeom prst="rect">
            <a:avLst/>
          </a:prstGeom>
        </p:spPr>
        <p:txBody>
          <a:bodyPr anchor="ctr"/>
          <a:lstStyle>
            <a:lvl1pPr marL="0" indent="0" algn="ctr">
              <a:lnSpc>
                <a:spcPct val="100000"/>
              </a:lnSpc>
              <a:buNone/>
              <a:defRPr sz="1200" cap="all" spc="200" baseline="0">
                <a:solidFill>
                  <a:schemeClr val="bg1"/>
                </a:solidFill>
                <a:latin typeface="+mj-lt"/>
              </a:defRPr>
            </a:lvl1pPr>
          </a:lstStyle>
          <a:p>
            <a:pPr lvl="0"/>
            <a:r>
              <a:rPr lang="en-US"/>
              <a:t>Click to add name</a:t>
            </a:r>
          </a:p>
        </p:txBody>
      </p:sp>
      <p:sp>
        <p:nvSpPr>
          <p:cNvPr id="26" name="Title 1">
            <a:extLst>
              <a:ext uri="{FF2B5EF4-FFF2-40B4-BE49-F238E27FC236}">
                <a16:creationId xmlns:a16="http://schemas.microsoft.com/office/drawing/2014/main" id="{2B665ABC-CB0A-4595-8165-3205CED4DCF5}"/>
              </a:ext>
            </a:extLst>
          </p:cNvPr>
          <p:cNvSpPr>
            <a:spLocks noGrp="1"/>
          </p:cNvSpPr>
          <p:nvPr>
            <p:ph type="ctrTitle" hasCustomPrompt="1"/>
          </p:nvPr>
        </p:nvSpPr>
        <p:spPr>
          <a:xfrm>
            <a:off x="832040" y="722218"/>
            <a:ext cx="4386945" cy="639955"/>
          </a:xfrm>
          <a:prstGeom prst="rect">
            <a:avLst/>
          </a:prstGeom>
        </p:spPr>
        <p:txBody>
          <a:bodyPr anchor="ctr"/>
          <a:lstStyle>
            <a:lvl1pPr algn="l">
              <a:defRPr sz="2200" cap="all" spc="200" baseline="0">
                <a:solidFill>
                  <a:schemeClr val="accent1"/>
                </a:solidFill>
                <a:latin typeface="+mj-lt"/>
              </a:defRPr>
            </a:lvl1pPr>
          </a:lstStyle>
          <a:p>
            <a:r>
              <a:rPr lang="en-US"/>
              <a:t>Click to add title</a:t>
            </a:r>
          </a:p>
        </p:txBody>
      </p:sp>
    </p:spTree>
    <p:extLst>
      <p:ext uri="{BB962C8B-B14F-4D97-AF65-F5344CB8AC3E}">
        <p14:creationId xmlns:p14="http://schemas.microsoft.com/office/powerpoint/2010/main" val="694769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bg>
      <p:bgPr>
        <a:solidFill>
          <a:schemeClr val="bg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F09839D-FDC1-4EDF-9E51-F73351ABBD6C}"/>
              </a:ext>
            </a:extLst>
          </p:cNvPr>
          <p:cNvSpPr>
            <a:spLocks noGrp="1"/>
          </p:cNvSpPr>
          <p:nvPr>
            <p:ph type="dt" sz="half" idx="10"/>
          </p:nvPr>
        </p:nvSpPr>
        <p:spPr/>
        <p:txBody>
          <a:bodyPr/>
          <a:lstStyle>
            <a:lvl1pPr>
              <a:defRPr>
                <a:solidFill>
                  <a:schemeClr val="bg2">
                    <a:lumMod val="50000"/>
                  </a:schemeClr>
                </a:solidFill>
              </a:defRPr>
            </a:lvl1pPr>
          </a:lstStyle>
          <a:p>
            <a:r>
              <a:rPr lang="en-US" dirty="0"/>
              <a:t>8/03/20XX</a:t>
            </a:r>
          </a:p>
        </p:txBody>
      </p:sp>
      <p:sp>
        <p:nvSpPr>
          <p:cNvPr id="4" name="Footer Placeholder 3">
            <a:extLst>
              <a:ext uri="{FF2B5EF4-FFF2-40B4-BE49-F238E27FC236}">
                <a16:creationId xmlns:a16="http://schemas.microsoft.com/office/drawing/2014/main" id="{B60B182A-200F-405E-B287-2F7A7F928951}"/>
              </a:ext>
            </a:extLst>
          </p:cNvPr>
          <p:cNvSpPr>
            <a:spLocks noGrp="1"/>
          </p:cNvSpPr>
          <p:nvPr>
            <p:ph type="ftr" sz="quarter" idx="11"/>
          </p:nvPr>
        </p:nvSpPr>
        <p:spPr/>
        <p:txBody>
          <a:bodyPr/>
          <a:lstStyle>
            <a:lvl1pPr>
              <a:defRPr>
                <a:solidFill>
                  <a:schemeClr val="bg2">
                    <a:lumMod val="50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AFE8CEAE-624C-4615-8252-893F3A04CAB3}"/>
              </a:ext>
            </a:extLst>
          </p:cNvPr>
          <p:cNvSpPr>
            <a:spLocks noGrp="1"/>
          </p:cNvSpPr>
          <p:nvPr>
            <p:ph type="sldNum" sz="quarter" idx="12"/>
          </p:nvPr>
        </p:nvSpPr>
        <p:spPr/>
        <p:txBody>
          <a:bodyPr/>
          <a:lstStyle>
            <a:lvl1pPr>
              <a:defRPr>
                <a:solidFill>
                  <a:schemeClr val="bg2">
                    <a:lumMod val="50000"/>
                  </a:schemeClr>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F8AE4140-1E60-4ABF-8C5B-6AA249168701}"/>
              </a:ext>
            </a:extLst>
          </p:cNvPr>
          <p:cNvSpPr>
            <a:spLocks noGrp="1"/>
          </p:cNvSpPr>
          <p:nvPr>
            <p:ph type="ctrTitle" hasCustomPrompt="1"/>
          </p:nvPr>
        </p:nvSpPr>
        <p:spPr>
          <a:xfrm>
            <a:off x="2989603" y="727515"/>
            <a:ext cx="6212793" cy="639955"/>
          </a:xfrm>
          <a:prstGeom prst="rect">
            <a:avLst/>
          </a:prstGeom>
        </p:spPr>
        <p:txBody>
          <a:bodyPr anchor="ctr"/>
          <a:lstStyle>
            <a:lvl1pPr algn="ctr">
              <a:defRPr sz="2200" cap="all" spc="200" baseline="0">
                <a:solidFill>
                  <a:schemeClr val="accent1"/>
                </a:solidFill>
                <a:latin typeface="+mj-lt"/>
              </a:defRPr>
            </a:lvl1pPr>
          </a:lstStyle>
          <a:p>
            <a:r>
              <a:rPr lang="en-US" dirty="0"/>
              <a:t>Click to add title</a:t>
            </a:r>
          </a:p>
        </p:txBody>
      </p:sp>
      <p:sp>
        <p:nvSpPr>
          <p:cNvPr id="15" name="Text Placeholder 14">
            <a:extLst>
              <a:ext uri="{FF2B5EF4-FFF2-40B4-BE49-F238E27FC236}">
                <a16:creationId xmlns:a16="http://schemas.microsoft.com/office/drawing/2014/main" id="{562056E9-39CD-4DAA-AF46-D107C1680734}"/>
              </a:ext>
            </a:extLst>
          </p:cNvPr>
          <p:cNvSpPr>
            <a:spLocks noGrp="1"/>
          </p:cNvSpPr>
          <p:nvPr>
            <p:ph type="body" sz="quarter" idx="13" hasCustomPrompt="1"/>
          </p:nvPr>
        </p:nvSpPr>
        <p:spPr>
          <a:xfrm>
            <a:off x="1780446" y="4192395"/>
            <a:ext cx="2431015" cy="1148945"/>
          </a:xfrm>
          <a:prstGeom prst="rect">
            <a:avLst/>
          </a:prstGeom>
        </p:spPr>
        <p:txBody>
          <a:bodyPr/>
          <a:lstStyle>
            <a:lvl1pPr marL="0" indent="0" algn="ctr">
              <a:lnSpc>
                <a:spcPct val="125000"/>
              </a:lnSpc>
              <a:spcBef>
                <a:spcPts val="0"/>
              </a:spcBef>
              <a:buNone/>
              <a:defRPr sz="1400" cap="none" spc="100" baseline="0">
                <a:solidFill>
                  <a:schemeClr val="accent6"/>
                </a:solidFill>
                <a:latin typeface="+mn-lt"/>
              </a:defRPr>
            </a:lvl1pPr>
          </a:lstStyle>
          <a:p>
            <a:pPr lvl="0"/>
            <a:r>
              <a:rPr lang="en-US"/>
              <a:t>Click to add text</a:t>
            </a:r>
          </a:p>
        </p:txBody>
      </p:sp>
      <p:sp>
        <p:nvSpPr>
          <p:cNvPr id="16" name="Text Placeholder 14">
            <a:extLst>
              <a:ext uri="{FF2B5EF4-FFF2-40B4-BE49-F238E27FC236}">
                <a16:creationId xmlns:a16="http://schemas.microsoft.com/office/drawing/2014/main" id="{39F4B0E4-0A8E-4F79-B6E9-9015E62C2CA7}"/>
              </a:ext>
            </a:extLst>
          </p:cNvPr>
          <p:cNvSpPr>
            <a:spLocks noGrp="1"/>
          </p:cNvSpPr>
          <p:nvPr>
            <p:ph type="body" sz="quarter" idx="29" hasCustomPrompt="1"/>
          </p:nvPr>
        </p:nvSpPr>
        <p:spPr>
          <a:xfrm>
            <a:off x="5009724" y="4192396"/>
            <a:ext cx="2431015" cy="1148945"/>
          </a:xfrm>
          <a:prstGeom prst="rect">
            <a:avLst/>
          </a:prstGeom>
        </p:spPr>
        <p:txBody>
          <a:bodyPr/>
          <a:lstStyle>
            <a:lvl1pPr marL="0" indent="0" algn="ctr">
              <a:lnSpc>
                <a:spcPct val="125000"/>
              </a:lnSpc>
              <a:spcBef>
                <a:spcPts val="0"/>
              </a:spcBef>
              <a:buNone/>
              <a:defRPr sz="1400" cap="none" spc="100" baseline="0">
                <a:solidFill>
                  <a:schemeClr val="accent6"/>
                </a:solidFill>
                <a:latin typeface="+mn-lt"/>
              </a:defRPr>
            </a:lvl1pPr>
          </a:lstStyle>
          <a:p>
            <a:pPr lvl="0"/>
            <a:r>
              <a:rPr lang="en-US"/>
              <a:t>Click to add text</a:t>
            </a:r>
          </a:p>
        </p:txBody>
      </p:sp>
      <p:sp>
        <p:nvSpPr>
          <p:cNvPr id="17" name="Text Placeholder 14">
            <a:extLst>
              <a:ext uri="{FF2B5EF4-FFF2-40B4-BE49-F238E27FC236}">
                <a16:creationId xmlns:a16="http://schemas.microsoft.com/office/drawing/2014/main" id="{7128A45A-DF71-4640-A1BF-8F1866D09CE6}"/>
              </a:ext>
            </a:extLst>
          </p:cNvPr>
          <p:cNvSpPr>
            <a:spLocks noGrp="1"/>
          </p:cNvSpPr>
          <p:nvPr>
            <p:ph type="body" sz="quarter" idx="30" hasCustomPrompt="1"/>
          </p:nvPr>
        </p:nvSpPr>
        <p:spPr>
          <a:xfrm>
            <a:off x="8153400" y="4192395"/>
            <a:ext cx="2431015" cy="1148945"/>
          </a:xfrm>
          <a:prstGeom prst="rect">
            <a:avLst/>
          </a:prstGeom>
        </p:spPr>
        <p:txBody>
          <a:bodyPr/>
          <a:lstStyle>
            <a:lvl1pPr marL="0" indent="0" algn="ctr">
              <a:lnSpc>
                <a:spcPct val="125000"/>
              </a:lnSpc>
              <a:spcBef>
                <a:spcPts val="0"/>
              </a:spcBef>
              <a:buNone/>
              <a:defRPr sz="1400" cap="none" spc="100" baseline="0">
                <a:solidFill>
                  <a:schemeClr val="accent6"/>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D63BCEA8-1DF2-474C-A867-36E22D2F6114}"/>
              </a:ext>
            </a:extLst>
          </p:cNvPr>
          <p:cNvSpPr>
            <a:spLocks noGrp="1"/>
          </p:cNvSpPr>
          <p:nvPr>
            <p:ph type="body" sz="quarter" idx="33" hasCustomPrompt="1"/>
          </p:nvPr>
        </p:nvSpPr>
        <p:spPr>
          <a:xfrm>
            <a:off x="2989603" y="1124727"/>
            <a:ext cx="6212793" cy="568896"/>
          </a:xfrm>
          <a:prstGeom prst="rect">
            <a:avLst/>
          </a:prstGeom>
        </p:spPr>
        <p:txBody>
          <a:bodyPr anchor="ctr"/>
          <a:lstStyle>
            <a:lvl1pPr marL="0" indent="0" algn="ctr">
              <a:buNone/>
              <a:defRPr sz="2000" cap="none" spc="100" baseline="0">
                <a:solidFill>
                  <a:schemeClr val="accent1"/>
                </a:solidFill>
                <a:latin typeface="Avenir Next LT Pro" panose="020B0504020202020204" pitchFamily="34" charset="0"/>
              </a:defRPr>
            </a:lvl1pPr>
          </a:lstStyle>
          <a:p>
            <a:pPr lvl="0"/>
            <a:r>
              <a:rPr lang="en-US"/>
              <a:t>Click to add subtitle</a:t>
            </a:r>
          </a:p>
        </p:txBody>
      </p:sp>
      <p:sp>
        <p:nvSpPr>
          <p:cNvPr id="19" name="Text Placeholder 14">
            <a:extLst>
              <a:ext uri="{FF2B5EF4-FFF2-40B4-BE49-F238E27FC236}">
                <a16:creationId xmlns:a16="http://schemas.microsoft.com/office/drawing/2014/main" id="{6F23D9F0-2D86-4938-96EE-A32A42E6DBFB}"/>
              </a:ext>
            </a:extLst>
          </p:cNvPr>
          <p:cNvSpPr>
            <a:spLocks noGrp="1"/>
          </p:cNvSpPr>
          <p:nvPr>
            <p:ph type="body" sz="quarter" idx="26" hasCustomPrompt="1"/>
          </p:nvPr>
        </p:nvSpPr>
        <p:spPr>
          <a:xfrm>
            <a:off x="2206278" y="2482446"/>
            <a:ext cx="1581912" cy="1581912"/>
          </a:xfrm>
          <a:prstGeom prst="ellipse">
            <a:avLst/>
          </a:prstGeom>
          <a:solidFill>
            <a:schemeClr val="accent6"/>
          </a:solidFill>
        </p:spPr>
        <p:txBody>
          <a:bodyPr anchor="ctr"/>
          <a:lstStyle>
            <a:lvl1pPr marL="0" indent="0" algn="ctr">
              <a:lnSpc>
                <a:spcPct val="100000"/>
              </a:lnSpc>
              <a:spcBef>
                <a:spcPts val="0"/>
              </a:spcBef>
              <a:buNone/>
              <a:defRPr sz="1600" cap="all" spc="200" baseline="0">
                <a:solidFill>
                  <a:schemeClr val="bg1"/>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154C8C8A-D882-4AB4-BD1F-8D2E1EF0A811}"/>
              </a:ext>
            </a:extLst>
          </p:cNvPr>
          <p:cNvSpPr>
            <a:spLocks noGrp="1"/>
          </p:cNvSpPr>
          <p:nvPr>
            <p:ph type="body" sz="quarter" idx="27" hasCustomPrompt="1"/>
          </p:nvPr>
        </p:nvSpPr>
        <p:spPr>
          <a:xfrm>
            <a:off x="5426320" y="2482446"/>
            <a:ext cx="1581912" cy="1581912"/>
          </a:xfrm>
          <a:prstGeom prst="ellipse">
            <a:avLst/>
          </a:prstGeom>
          <a:solidFill>
            <a:schemeClr val="accent4"/>
          </a:solidFill>
        </p:spPr>
        <p:txBody>
          <a:bodyPr anchor="ctr"/>
          <a:lstStyle>
            <a:lvl1pPr marL="0" indent="0" algn="ctr">
              <a:lnSpc>
                <a:spcPct val="100000"/>
              </a:lnSpc>
              <a:spcBef>
                <a:spcPts val="0"/>
              </a:spcBef>
              <a:buNone/>
              <a:defRPr sz="1600" cap="all" spc="200" baseline="0">
                <a:solidFill>
                  <a:schemeClr val="bg1"/>
                </a:solidFill>
                <a:latin typeface="+mj-lt"/>
              </a:defRPr>
            </a:lvl1pPr>
          </a:lstStyle>
          <a:p>
            <a:pPr lvl="0"/>
            <a:r>
              <a:rPr lang="en-US" dirty="0"/>
              <a:t>Click to add name</a:t>
            </a:r>
          </a:p>
        </p:txBody>
      </p:sp>
      <p:sp>
        <p:nvSpPr>
          <p:cNvPr id="21" name="Text Placeholder 14">
            <a:extLst>
              <a:ext uri="{FF2B5EF4-FFF2-40B4-BE49-F238E27FC236}">
                <a16:creationId xmlns:a16="http://schemas.microsoft.com/office/drawing/2014/main" id="{48F571DC-88C7-42E3-8699-F9C41BE828F3}"/>
              </a:ext>
            </a:extLst>
          </p:cNvPr>
          <p:cNvSpPr>
            <a:spLocks noGrp="1"/>
          </p:cNvSpPr>
          <p:nvPr>
            <p:ph type="body" sz="quarter" idx="28" hasCustomPrompt="1"/>
          </p:nvPr>
        </p:nvSpPr>
        <p:spPr>
          <a:xfrm>
            <a:off x="8569996" y="2482446"/>
            <a:ext cx="1581912" cy="1581912"/>
          </a:xfrm>
          <a:prstGeom prst="ellipse">
            <a:avLst/>
          </a:prstGeom>
          <a:solidFill>
            <a:schemeClr val="accent3">
              <a:lumMod val="50000"/>
            </a:schemeClr>
          </a:solidFill>
        </p:spPr>
        <p:txBody>
          <a:bodyPr anchor="ctr"/>
          <a:lstStyle>
            <a:lvl1pPr marL="0" indent="0" algn="ctr">
              <a:lnSpc>
                <a:spcPct val="100000"/>
              </a:lnSpc>
              <a:spcBef>
                <a:spcPts val="0"/>
              </a:spcBef>
              <a:buNone/>
              <a:defRPr sz="1600" cap="all" spc="200" baseline="0">
                <a:solidFill>
                  <a:schemeClr val="bg1"/>
                </a:solidFill>
                <a:latin typeface="+mj-lt"/>
              </a:defRPr>
            </a:lvl1pPr>
          </a:lstStyle>
          <a:p>
            <a:pPr lvl="0"/>
            <a:r>
              <a:rPr lang="en-US" dirty="0"/>
              <a:t>Click to add name</a:t>
            </a:r>
          </a:p>
        </p:txBody>
      </p:sp>
    </p:spTree>
    <p:extLst>
      <p:ext uri="{BB962C8B-B14F-4D97-AF65-F5344CB8AC3E}">
        <p14:creationId xmlns:p14="http://schemas.microsoft.com/office/powerpoint/2010/main" val="485222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1F48AB2-7C16-4B56-A53A-93B714BC1722}"/>
              </a:ext>
            </a:extLst>
          </p:cNvPr>
          <p:cNvSpPr>
            <a:spLocks noGrp="1"/>
          </p:cNvSpPr>
          <p:nvPr>
            <p:ph type="dt" sz="half" idx="10"/>
          </p:nvPr>
        </p:nvSpPr>
        <p:spPr/>
        <p:txBody>
          <a:bodyPr/>
          <a:lstStyle>
            <a:lvl1pPr>
              <a:defRPr>
                <a:solidFill>
                  <a:schemeClr val="accent6">
                    <a:lumMod val="25000"/>
                    <a:lumOff val="75000"/>
                  </a:schemeClr>
                </a:solidFill>
              </a:defRPr>
            </a:lvl1pPr>
          </a:lstStyle>
          <a:p>
            <a:r>
              <a:rPr lang="en-US" dirty="0"/>
              <a:t>8/03/20XX</a:t>
            </a:r>
          </a:p>
        </p:txBody>
      </p:sp>
      <p:sp>
        <p:nvSpPr>
          <p:cNvPr id="4" name="Footer Placeholder 3">
            <a:extLst>
              <a:ext uri="{FF2B5EF4-FFF2-40B4-BE49-F238E27FC236}">
                <a16:creationId xmlns:a16="http://schemas.microsoft.com/office/drawing/2014/main" id="{FBBB994E-24A9-40A8-93EB-5515D89EE926}"/>
              </a:ext>
            </a:extLst>
          </p:cNvPr>
          <p:cNvSpPr>
            <a:spLocks noGrp="1"/>
          </p:cNvSpPr>
          <p:nvPr>
            <p:ph type="ftr" sz="quarter" idx="11"/>
          </p:nvPr>
        </p:nvSpPr>
        <p:spPr/>
        <p:txBody>
          <a:bodyPr/>
          <a:lstStyle>
            <a:lvl1pPr>
              <a:defRPr>
                <a:solidFill>
                  <a:schemeClr val="accent6">
                    <a:lumMod val="25000"/>
                    <a:lumOff val="75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B0DF8D0D-83A0-4570-97D9-255518FCEEF8}"/>
              </a:ext>
            </a:extLst>
          </p:cNvPr>
          <p:cNvSpPr>
            <a:spLocks noGrp="1"/>
          </p:cNvSpPr>
          <p:nvPr>
            <p:ph type="sldNum" sz="quarter" idx="12"/>
          </p:nvPr>
        </p:nvSpPr>
        <p:spPr/>
        <p:txBody>
          <a:bodyPr/>
          <a:lstStyle>
            <a:lvl1pPr>
              <a:defRPr>
                <a:solidFill>
                  <a:schemeClr val="accent6">
                    <a:lumMod val="25000"/>
                    <a:lumOff val="75000"/>
                  </a:schemeClr>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F9591A4D-603C-42D9-AA8F-07BD22871E57}"/>
              </a:ext>
            </a:extLst>
          </p:cNvPr>
          <p:cNvSpPr>
            <a:spLocks noGrp="1"/>
          </p:cNvSpPr>
          <p:nvPr>
            <p:ph type="ctrTitle" hasCustomPrompt="1"/>
          </p:nvPr>
        </p:nvSpPr>
        <p:spPr>
          <a:xfrm>
            <a:off x="3160939" y="725448"/>
            <a:ext cx="5870122" cy="639955"/>
          </a:xfrm>
          <a:prstGeom prst="rect">
            <a:avLst/>
          </a:prstGeom>
        </p:spPr>
        <p:txBody>
          <a:bodyPr anchor="ctr"/>
          <a:lstStyle>
            <a:lvl1pPr algn="ctr">
              <a:defRPr sz="2200" cap="all" spc="200" baseline="0">
                <a:solidFill>
                  <a:schemeClr val="bg1"/>
                </a:solidFill>
                <a:latin typeface="+mj-lt"/>
              </a:defRPr>
            </a:lvl1pPr>
          </a:lstStyle>
          <a:p>
            <a:r>
              <a:rPr lang="en-US"/>
              <a:t>Click to add title</a:t>
            </a:r>
          </a:p>
        </p:txBody>
      </p:sp>
      <p:sp>
        <p:nvSpPr>
          <p:cNvPr id="11" name="Text Placeholder 10">
            <a:extLst>
              <a:ext uri="{FF2B5EF4-FFF2-40B4-BE49-F238E27FC236}">
                <a16:creationId xmlns:a16="http://schemas.microsoft.com/office/drawing/2014/main" id="{5FB9A868-1432-40BF-A3DF-CB2F95429888}"/>
              </a:ext>
            </a:extLst>
          </p:cNvPr>
          <p:cNvSpPr>
            <a:spLocks noGrp="1"/>
          </p:cNvSpPr>
          <p:nvPr>
            <p:ph type="body" sz="quarter" idx="25" hasCustomPrompt="1"/>
          </p:nvPr>
        </p:nvSpPr>
        <p:spPr>
          <a:xfrm>
            <a:off x="6274141" y="2326023"/>
            <a:ext cx="4998576" cy="448769"/>
          </a:xfrm>
          <a:prstGeom prst="rect">
            <a:avLst/>
          </a:prstGeom>
        </p:spPr>
        <p:txBody>
          <a:bodyPr/>
          <a:lstStyle>
            <a:lvl1pPr marL="0" indent="0" algn="ctr">
              <a:buNone/>
              <a:defRPr sz="1400" cap="all" spc="200" baseline="0">
                <a:solidFill>
                  <a:schemeClr val="bg1"/>
                </a:solidFill>
                <a:latin typeface="+mj-lt"/>
              </a:defRPr>
            </a:lvl1pPr>
          </a:lstStyle>
          <a:p>
            <a:pPr lvl="0"/>
            <a:r>
              <a:rPr lang="en-US"/>
              <a:t>Click to add title</a:t>
            </a:r>
          </a:p>
        </p:txBody>
      </p:sp>
      <p:sp>
        <p:nvSpPr>
          <p:cNvPr id="31" name="Text Placeholder 10">
            <a:extLst>
              <a:ext uri="{FF2B5EF4-FFF2-40B4-BE49-F238E27FC236}">
                <a16:creationId xmlns:a16="http://schemas.microsoft.com/office/drawing/2014/main" id="{6772DEF8-21EE-47DD-AE5F-1EC03FDCF7D4}"/>
              </a:ext>
            </a:extLst>
          </p:cNvPr>
          <p:cNvSpPr>
            <a:spLocks noGrp="1"/>
          </p:cNvSpPr>
          <p:nvPr>
            <p:ph type="body" sz="quarter" idx="34" hasCustomPrompt="1"/>
          </p:nvPr>
        </p:nvSpPr>
        <p:spPr>
          <a:xfrm>
            <a:off x="910838" y="2326023"/>
            <a:ext cx="5007023" cy="448769"/>
          </a:xfrm>
          <a:prstGeom prst="rect">
            <a:avLst/>
          </a:prstGeom>
        </p:spPr>
        <p:txBody>
          <a:bodyPr/>
          <a:lstStyle>
            <a:lvl1pPr marL="0" indent="0" algn="ctr">
              <a:buNone/>
              <a:defRPr sz="1400" cap="all" spc="200" baseline="0">
                <a:solidFill>
                  <a:schemeClr val="bg1"/>
                </a:solidFill>
                <a:latin typeface="+mj-lt"/>
              </a:defRPr>
            </a:lvl1pPr>
          </a:lstStyle>
          <a:p>
            <a:pPr lvl="0"/>
            <a:r>
              <a:rPr lang="en-US"/>
              <a:t>Click to add title</a:t>
            </a:r>
          </a:p>
        </p:txBody>
      </p:sp>
      <p:sp>
        <p:nvSpPr>
          <p:cNvPr id="37" name="Text Placeholder 10">
            <a:extLst>
              <a:ext uri="{FF2B5EF4-FFF2-40B4-BE49-F238E27FC236}">
                <a16:creationId xmlns:a16="http://schemas.microsoft.com/office/drawing/2014/main" id="{BC31E94F-1411-4EA2-8AB2-A76E9A578372}"/>
              </a:ext>
            </a:extLst>
          </p:cNvPr>
          <p:cNvSpPr>
            <a:spLocks noGrp="1"/>
          </p:cNvSpPr>
          <p:nvPr>
            <p:ph type="body" sz="quarter" idx="33" hasCustomPrompt="1"/>
          </p:nvPr>
        </p:nvSpPr>
        <p:spPr>
          <a:xfrm>
            <a:off x="3160940" y="1113029"/>
            <a:ext cx="5870121" cy="568896"/>
          </a:xfrm>
          <a:prstGeom prst="rect">
            <a:avLst/>
          </a:prstGeom>
        </p:spPr>
        <p:txBody>
          <a:bodyPr anchor="ctr"/>
          <a:lstStyle>
            <a:lvl1pPr marL="0" indent="0" algn="ctr">
              <a:buNone/>
              <a:defRPr sz="2000" cap="none" spc="100" baseline="0">
                <a:solidFill>
                  <a:schemeClr val="bg1"/>
                </a:solidFill>
                <a:latin typeface="Avenir Next LT Pro" panose="020B0504020202020204" pitchFamily="34" charset="0"/>
              </a:defRPr>
            </a:lvl1pPr>
          </a:lstStyle>
          <a:p>
            <a:pPr lvl="0"/>
            <a:r>
              <a:rPr lang="en-US" dirty="0"/>
              <a:t>Click to add subtitle</a:t>
            </a:r>
          </a:p>
        </p:txBody>
      </p:sp>
      <p:sp>
        <p:nvSpPr>
          <p:cNvPr id="15" name="Content Placeholder 14">
            <a:extLst>
              <a:ext uri="{FF2B5EF4-FFF2-40B4-BE49-F238E27FC236}">
                <a16:creationId xmlns:a16="http://schemas.microsoft.com/office/drawing/2014/main" id="{AF0062E6-1EBE-4CBF-B0D1-4737DBF54008}"/>
              </a:ext>
            </a:extLst>
          </p:cNvPr>
          <p:cNvSpPr>
            <a:spLocks noGrp="1"/>
          </p:cNvSpPr>
          <p:nvPr>
            <p:ph sz="quarter" idx="36"/>
          </p:nvPr>
        </p:nvSpPr>
        <p:spPr>
          <a:xfrm>
            <a:off x="906949" y="2925763"/>
            <a:ext cx="5010912" cy="2651760"/>
          </a:xfrm>
          <a:prstGeom prst="rect">
            <a:avLst/>
          </a:prstGeom>
        </p:spPr>
        <p:txBody>
          <a:bodyPr/>
          <a:lstStyle>
            <a:lvl1pPr>
              <a:defRPr>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14">
            <a:extLst>
              <a:ext uri="{FF2B5EF4-FFF2-40B4-BE49-F238E27FC236}">
                <a16:creationId xmlns:a16="http://schemas.microsoft.com/office/drawing/2014/main" id="{0E683F27-7485-420D-A15D-93A48B8CFD27}"/>
              </a:ext>
            </a:extLst>
          </p:cNvPr>
          <p:cNvSpPr>
            <a:spLocks noGrp="1"/>
          </p:cNvSpPr>
          <p:nvPr>
            <p:ph sz="quarter" idx="37"/>
          </p:nvPr>
        </p:nvSpPr>
        <p:spPr>
          <a:xfrm>
            <a:off x="6261805" y="2874716"/>
            <a:ext cx="5010912" cy="2651760"/>
          </a:xfrm>
          <a:prstGeom prst="rect">
            <a:avLst/>
          </a:prstGeom>
        </p:spPr>
        <p:txBody>
          <a:bodyPr/>
          <a:lstStyle>
            <a:lvl1pPr>
              <a:defRPr>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3759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Year Action Pla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9F6C305-4C96-4875-9AEF-C88E3E62D330}"/>
              </a:ext>
            </a:extLst>
          </p:cNvPr>
          <p:cNvSpPr>
            <a:spLocks noGrp="1"/>
          </p:cNvSpPr>
          <p:nvPr>
            <p:ph type="dt" sz="half" idx="10"/>
          </p:nvPr>
        </p:nvSpPr>
        <p:spPr/>
        <p:txBody>
          <a:bodyPr/>
          <a:lstStyle>
            <a:lvl1pPr>
              <a:defRPr>
                <a:solidFill>
                  <a:schemeClr val="bg2">
                    <a:lumMod val="50000"/>
                  </a:schemeClr>
                </a:solidFill>
              </a:defRPr>
            </a:lvl1pPr>
          </a:lstStyle>
          <a:p>
            <a:r>
              <a:rPr lang="en-US" dirty="0"/>
              <a:t>8/03/20XX</a:t>
            </a:r>
          </a:p>
        </p:txBody>
      </p:sp>
      <p:sp>
        <p:nvSpPr>
          <p:cNvPr id="4" name="Footer Placeholder 3">
            <a:extLst>
              <a:ext uri="{FF2B5EF4-FFF2-40B4-BE49-F238E27FC236}">
                <a16:creationId xmlns:a16="http://schemas.microsoft.com/office/drawing/2014/main" id="{2FFFF3E7-19BF-4E1B-86A9-BB3CBD8978FE}"/>
              </a:ext>
            </a:extLst>
          </p:cNvPr>
          <p:cNvSpPr>
            <a:spLocks noGrp="1"/>
          </p:cNvSpPr>
          <p:nvPr>
            <p:ph type="ftr" sz="quarter" idx="11"/>
          </p:nvPr>
        </p:nvSpPr>
        <p:spPr/>
        <p:txBody>
          <a:bodyPr/>
          <a:lstStyle>
            <a:lvl1pPr>
              <a:defRPr>
                <a:solidFill>
                  <a:schemeClr val="bg2">
                    <a:lumMod val="50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09CD6203-1BDD-481A-8B5A-0CE7676C81E3}"/>
              </a:ext>
            </a:extLst>
          </p:cNvPr>
          <p:cNvSpPr>
            <a:spLocks noGrp="1"/>
          </p:cNvSpPr>
          <p:nvPr>
            <p:ph type="sldNum" sz="quarter" idx="12"/>
          </p:nvPr>
        </p:nvSpPr>
        <p:spPr/>
        <p:txBody>
          <a:bodyPr/>
          <a:lstStyle>
            <a:lvl1pPr>
              <a:defRPr>
                <a:solidFill>
                  <a:schemeClr val="bg2">
                    <a:lumMod val="50000"/>
                  </a:schemeClr>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26458F71-90A6-4816-BD12-E5F24297EB50}"/>
              </a:ext>
            </a:extLst>
          </p:cNvPr>
          <p:cNvSpPr>
            <a:spLocks noGrp="1"/>
          </p:cNvSpPr>
          <p:nvPr>
            <p:ph type="ctrTitle" hasCustomPrompt="1"/>
          </p:nvPr>
        </p:nvSpPr>
        <p:spPr>
          <a:xfrm>
            <a:off x="832040" y="724868"/>
            <a:ext cx="4386945" cy="639955"/>
          </a:xfrm>
          <a:prstGeom prst="rect">
            <a:avLst/>
          </a:prstGeom>
        </p:spPr>
        <p:txBody>
          <a:bodyPr anchor="ctr"/>
          <a:lstStyle>
            <a:lvl1pPr algn="l">
              <a:defRPr sz="2200" cap="all" spc="200" baseline="0">
                <a:solidFill>
                  <a:schemeClr val="accent1"/>
                </a:solidFill>
                <a:latin typeface="+mj-lt"/>
              </a:defRPr>
            </a:lvl1pPr>
          </a:lstStyle>
          <a:p>
            <a:r>
              <a:rPr lang="en-US"/>
              <a:t>Click to add title</a:t>
            </a:r>
          </a:p>
        </p:txBody>
      </p:sp>
      <p:sp>
        <p:nvSpPr>
          <p:cNvPr id="15" name="Text Placeholder 14">
            <a:extLst>
              <a:ext uri="{FF2B5EF4-FFF2-40B4-BE49-F238E27FC236}">
                <a16:creationId xmlns:a16="http://schemas.microsoft.com/office/drawing/2014/main" id="{C65C6C0E-E988-4670-AC4F-46DF25AB1AA9}"/>
              </a:ext>
            </a:extLst>
          </p:cNvPr>
          <p:cNvSpPr>
            <a:spLocks noGrp="1"/>
          </p:cNvSpPr>
          <p:nvPr>
            <p:ph type="body" sz="quarter" idx="17" hasCustomPrompt="1"/>
          </p:nvPr>
        </p:nvSpPr>
        <p:spPr>
          <a:xfrm>
            <a:off x="1712346"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6" name="Text Placeholder 14">
            <a:extLst>
              <a:ext uri="{FF2B5EF4-FFF2-40B4-BE49-F238E27FC236}">
                <a16:creationId xmlns:a16="http://schemas.microsoft.com/office/drawing/2014/main" id="{D08F3328-96B5-4F00-9D88-C2B1CFB100B9}"/>
              </a:ext>
            </a:extLst>
          </p:cNvPr>
          <p:cNvSpPr>
            <a:spLocks noGrp="1"/>
          </p:cNvSpPr>
          <p:nvPr>
            <p:ph type="body" sz="quarter" idx="18" hasCustomPrompt="1"/>
          </p:nvPr>
        </p:nvSpPr>
        <p:spPr>
          <a:xfrm>
            <a:off x="2501761"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7" name="Text Placeholder 14">
            <a:extLst>
              <a:ext uri="{FF2B5EF4-FFF2-40B4-BE49-F238E27FC236}">
                <a16:creationId xmlns:a16="http://schemas.microsoft.com/office/drawing/2014/main" id="{AF2A90E7-217C-439F-A3C7-41589A223FBC}"/>
              </a:ext>
            </a:extLst>
          </p:cNvPr>
          <p:cNvSpPr>
            <a:spLocks noGrp="1"/>
          </p:cNvSpPr>
          <p:nvPr>
            <p:ph type="body" sz="quarter" idx="19" hasCustomPrompt="1"/>
          </p:nvPr>
        </p:nvSpPr>
        <p:spPr>
          <a:xfrm>
            <a:off x="3230365" y="3027930"/>
            <a:ext cx="615309"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8" name="Text Placeholder 14">
            <a:extLst>
              <a:ext uri="{FF2B5EF4-FFF2-40B4-BE49-F238E27FC236}">
                <a16:creationId xmlns:a16="http://schemas.microsoft.com/office/drawing/2014/main" id="{8553117D-AEE8-4CDA-9B76-4465B03947A6}"/>
              </a:ext>
            </a:extLst>
          </p:cNvPr>
          <p:cNvSpPr>
            <a:spLocks noGrp="1"/>
          </p:cNvSpPr>
          <p:nvPr>
            <p:ph type="body" sz="quarter" idx="20" hasCustomPrompt="1"/>
          </p:nvPr>
        </p:nvSpPr>
        <p:spPr>
          <a:xfrm>
            <a:off x="4080591"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9" name="Text Placeholder 14">
            <a:extLst>
              <a:ext uri="{FF2B5EF4-FFF2-40B4-BE49-F238E27FC236}">
                <a16:creationId xmlns:a16="http://schemas.microsoft.com/office/drawing/2014/main" id="{D768892F-3B07-49B8-B76F-DA245223D26A}"/>
              </a:ext>
            </a:extLst>
          </p:cNvPr>
          <p:cNvSpPr>
            <a:spLocks noGrp="1"/>
          </p:cNvSpPr>
          <p:nvPr>
            <p:ph type="body" sz="quarter" idx="21" hasCustomPrompt="1"/>
          </p:nvPr>
        </p:nvSpPr>
        <p:spPr>
          <a:xfrm>
            <a:off x="4810807" y="302793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0" name="Text Placeholder 14">
            <a:extLst>
              <a:ext uri="{FF2B5EF4-FFF2-40B4-BE49-F238E27FC236}">
                <a16:creationId xmlns:a16="http://schemas.microsoft.com/office/drawing/2014/main" id="{5C805EDD-6FC0-466B-B5E2-AA7150A85836}"/>
              </a:ext>
            </a:extLst>
          </p:cNvPr>
          <p:cNvSpPr>
            <a:spLocks noGrp="1"/>
          </p:cNvSpPr>
          <p:nvPr>
            <p:ph type="body" sz="quarter" idx="22" hasCustomPrompt="1"/>
          </p:nvPr>
        </p:nvSpPr>
        <p:spPr>
          <a:xfrm>
            <a:off x="5659421"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1" name="Text Placeholder 14">
            <a:extLst>
              <a:ext uri="{FF2B5EF4-FFF2-40B4-BE49-F238E27FC236}">
                <a16:creationId xmlns:a16="http://schemas.microsoft.com/office/drawing/2014/main" id="{9D2E9DFD-B289-41E0-A706-0DF99250C3A8}"/>
              </a:ext>
            </a:extLst>
          </p:cNvPr>
          <p:cNvSpPr>
            <a:spLocks noGrp="1"/>
          </p:cNvSpPr>
          <p:nvPr>
            <p:ph type="body" sz="quarter" idx="23" hasCustomPrompt="1"/>
          </p:nvPr>
        </p:nvSpPr>
        <p:spPr>
          <a:xfrm>
            <a:off x="6448836"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2" name="Text Placeholder 14">
            <a:extLst>
              <a:ext uri="{FF2B5EF4-FFF2-40B4-BE49-F238E27FC236}">
                <a16:creationId xmlns:a16="http://schemas.microsoft.com/office/drawing/2014/main" id="{29CFE769-E334-4852-98D4-D2686E7A177D}"/>
              </a:ext>
            </a:extLst>
          </p:cNvPr>
          <p:cNvSpPr>
            <a:spLocks noGrp="1"/>
          </p:cNvSpPr>
          <p:nvPr>
            <p:ph type="body" sz="quarter" idx="24" hasCustomPrompt="1"/>
          </p:nvPr>
        </p:nvSpPr>
        <p:spPr>
          <a:xfrm>
            <a:off x="7177978" y="302793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3" name="Text Placeholder 14">
            <a:extLst>
              <a:ext uri="{FF2B5EF4-FFF2-40B4-BE49-F238E27FC236}">
                <a16:creationId xmlns:a16="http://schemas.microsoft.com/office/drawing/2014/main" id="{656E6239-48C4-41A4-9AA4-44A85F3A09DD}"/>
              </a:ext>
            </a:extLst>
          </p:cNvPr>
          <p:cNvSpPr>
            <a:spLocks noGrp="1"/>
          </p:cNvSpPr>
          <p:nvPr>
            <p:ph type="body" sz="quarter" idx="25" hasCustomPrompt="1"/>
          </p:nvPr>
        </p:nvSpPr>
        <p:spPr>
          <a:xfrm>
            <a:off x="8027666"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4" name="Text Placeholder 14">
            <a:extLst>
              <a:ext uri="{FF2B5EF4-FFF2-40B4-BE49-F238E27FC236}">
                <a16:creationId xmlns:a16="http://schemas.microsoft.com/office/drawing/2014/main" id="{677AF2E7-6E1A-4486-9E9C-831E8AA4E31C}"/>
              </a:ext>
            </a:extLst>
          </p:cNvPr>
          <p:cNvSpPr>
            <a:spLocks noGrp="1"/>
          </p:cNvSpPr>
          <p:nvPr>
            <p:ph type="body" sz="quarter" idx="26" hasCustomPrompt="1"/>
          </p:nvPr>
        </p:nvSpPr>
        <p:spPr>
          <a:xfrm>
            <a:off x="8817081"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5" name="Text Placeholder 14">
            <a:extLst>
              <a:ext uri="{FF2B5EF4-FFF2-40B4-BE49-F238E27FC236}">
                <a16:creationId xmlns:a16="http://schemas.microsoft.com/office/drawing/2014/main" id="{54CB8F8F-95F4-4C90-B6B0-E05E3FD39060}"/>
              </a:ext>
            </a:extLst>
          </p:cNvPr>
          <p:cNvSpPr>
            <a:spLocks noGrp="1"/>
          </p:cNvSpPr>
          <p:nvPr>
            <p:ph type="body" sz="quarter" idx="27" hasCustomPrompt="1"/>
          </p:nvPr>
        </p:nvSpPr>
        <p:spPr>
          <a:xfrm>
            <a:off x="9546420" y="302793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6" name="Text Placeholder 14">
            <a:extLst>
              <a:ext uri="{FF2B5EF4-FFF2-40B4-BE49-F238E27FC236}">
                <a16:creationId xmlns:a16="http://schemas.microsoft.com/office/drawing/2014/main" id="{D4D4CBEB-ED3F-458B-89D4-BF7B87EEA701}"/>
              </a:ext>
            </a:extLst>
          </p:cNvPr>
          <p:cNvSpPr>
            <a:spLocks noGrp="1"/>
          </p:cNvSpPr>
          <p:nvPr>
            <p:ph type="body" sz="quarter" idx="28" hasCustomPrompt="1"/>
          </p:nvPr>
        </p:nvSpPr>
        <p:spPr>
          <a:xfrm>
            <a:off x="10395907"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7" name="Text Placeholder 14">
            <a:extLst>
              <a:ext uri="{FF2B5EF4-FFF2-40B4-BE49-F238E27FC236}">
                <a16:creationId xmlns:a16="http://schemas.microsoft.com/office/drawing/2014/main" id="{7D178BD8-37BB-4369-9089-458E4AFC029B}"/>
              </a:ext>
            </a:extLst>
          </p:cNvPr>
          <p:cNvSpPr>
            <a:spLocks noGrp="1"/>
          </p:cNvSpPr>
          <p:nvPr>
            <p:ph type="body" sz="quarter" idx="29" hasCustomPrompt="1"/>
          </p:nvPr>
        </p:nvSpPr>
        <p:spPr>
          <a:xfrm>
            <a:off x="171234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8" name="Text Placeholder 14">
            <a:extLst>
              <a:ext uri="{FF2B5EF4-FFF2-40B4-BE49-F238E27FC236}">
                <a16:creationId xmlns:a16="http://schemas.microsoft.com/office/drawing/2014/main" id="{EB35E26F-6E4D-49E5-8B52-C3DFC5DAED94}"/>
              </a:ext>
            </a:extLst>
          </p:cNvPr>
          <p:cNvSpPr>
            <a:spLocks noGrp="1"/>
          </p:cNvSpPr>
          <p:nvPr>
            <p:ph type="body" sz="quarter" idx="30" hasCustomPrompt="1"/>
          </p:nvPr>
        </p:nvSpPr>
        <p:spPr>
          <a:xfrm>
            <a:off x="250176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9" name="Text Placeholder 14">
            <a:extLst>
              <a:ext uri="{FF2B5EF4-FFF2-40B4-BE49-F238E27FC236}">
                <a16:creationId xmlns:a16="http://schemas.microsoft.com/office/drawing/2014/main" id="{57091E21-E4FD-4EFC-A957-BC31C0E5E066}"/>
              </a:ext>
            </a:extLst>
          </p:cNvPr>
          <p:cNvSpPr>
            <a:spLocks noGrp="1"/>
          </p:cNvSpPr>
          <p:nvPr>
            <p:ph type="body" sz="quarter" idx="31" hasCustomPrompt="1"/>
          </p:nvPr>
        </p:nvSpPr>
        <p:spPr>
          <a:xfrm>
            <a:off x="3230365" y="4871997"/>
            <a:ext cx="615309"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0" name="Text Placeholder 14">
            <a:extLst>
              <a:ext uri="{FF2B5EF4-FFF2-40B4-BE49-F238E27FC236}">
                <a16:creationId xmlns:a16="http://schemas.microsoft.com/office/drawing/2014/main" id="{93BD433F-C233-4D3A-A836-157F6D8E7877}"/>
              </a:ext>
            </a:extLst>
          </p:cNvPr>
          <p:cNvSpPr>
            <a:spLocks noGrp="1"/>
          </p:cNvSpPr>
          <p:nvPr>
            <p:ph type="body" sz="quarter" idx="32" hasCustomPrompt="1"/>
          </p:nvPr>
        </p:nvSpPr>
        <p:spPr>
          <a:xfrm>
            <a:off x="408059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1" name="Text Placeholder 14">
            <a:extLst>
              <a:ext uri="{FF2B5EF4-FFF2-40B4-BE49-F238E27FC236}">
                <a16:creationId xmlns:a16="http://schemas.microsoft.com/office/drawing/2014/main" id="{A047DD8B-C64B-4EEF-A394-1EF5D78C9199}"/>
              </a:ext>
            </a:extLst>
          </p:cNvPr>
          <p:cNvSpPr>
            <a:spLocks noGrp="1"/>
          </p:cNvSpPr>
          <p:nvPr>
            <p:ph type="body" sz="quarter" idx="33" hasCustomPrompt="1"/>
          </p:nvPr>
        </p:nvSpPr>
        <p:spPr>
          <a:xfrm>
            <a:off x="4810807" y="48719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2" name="Text Placeholder 14">
            <a:extLst>
              <a:ext uri="{FF2B5EF4-FFF2-40B4-BE49-F238E27FC236}">
                <a16:creationId xmlns:a16="http://schemas.microsoft.com/office/drawing/2014/main" id="{9F7A3216-3089-45BC-B307-8D5B15FE5D06}"/>
              </a:ext>
            </a:extLst>
          </p:cNvPr>
          <p:cNvSpPr>
            <a:spLocks noGrp="1"/>
          </p:cNvSpPr>
          <p:nvPr>
            <p:ph type="body" sz="quarter" idx="34" hasCustomPrompt="1"/>
          </p:nvPr>
        </p:nvSpPr>
        <p:spPr>
          <a:xfrm>
            <a:off x="565942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3" name="Text Placeholder 14">
            <a:extLst>
              <a:ext uri="{FF2B5EF4-FFF2-40B4-BE49-F238E27FC236}">
                <a16:creationId xmlns:a16="http://schemas.microsoft.com/office/drawing/2014/main" id="{C4C055EF-54DF-4BA1-A25C-B1010981E7CB}"/>
              </a:ext>
            </a:extLst>
          </p:cNvPr>
          <p:cNvSpPr>
            <a:spLocks noGrp="1"/>
          </p:cNvSpPr>
          <p:nvPr>
            <p:ph type="body" sz="quarter" idx="35" hasCustomPrompt="1"/>
          </p:nvPr>
        </p:nvSpPr>
        <p:spPr>
          <a:xfrm>
            <a:off x="644883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4" name="Text Placeholder 14">
            <a:extLst>
              <a:ext uri="{FF2B5EF4-FFF2-40B4-BE49-F238E27FC236}">
                <a16:creationId xmlns:a16="http://schemas.microsoft.com/office/drawing/2014/main" id="{46C13F5D-6794-400F-906D-2D40EEEC343B}"/>
              </a:ext>
            </a:extLst>
          </p:cNvPr>
          <p:cNvSpPr>
            <a:spLocks noGrp="1"/>
          </p:cNvSpPr>
          <p:nvPr>
            <p:ph type="body" sz="quarter" idx="36" hasCustomPrompt="1"/>
          </p:nvPr>
        </p:nvSpPr>
        <p:spPr>
          <a:xfrm>
            <a:off x="7177978" y="48719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5" name="Text Placeholder 14">
            <a:extLst>
              <a:ext uri="{FF2B5EF4-FFF2-40B4-BE49-F238E27FC236}">
                <a16:creationId xmlns:a16="http://schemas.microsoft.com/office/drawing/2014/main" id="{45714E98-02E2-48DF-9367-87F55E4FB6A8}"/>
              </a:ext>
            </a:extLst>
          </p:cNvPr>
          <p:cNvSpPr>
            <a:spLocks noGrp="1"/>
          </p:cNvSpPr>
          <p:nvPr>
            <p:ph type="body" sz="quarter" idx="37" hasCustomPrompt="1"/>
          </p:nvPr>
        </p:nvSpPr>
        <p:spPr>
          <a:xfrm>
            <a:off x="802766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6" name="Text Placeholder 14">
            <a:extLst>
              <a:ext uri="{FF2B5EF4-FFF2-40B4-BE49-F238E27FC236}">
                <a16:creationId xmlns:a16="http://schemas.microsoft.com/office/drawing/2014/main" id="{9C13007C-3478-4694-B3D7-8AE2F4C80DEF}"/>
              </a:ext>
            </a:extLst>
          </p:cNvPr>
          <p:cNvSpPr>
            <a:spLocks noGrp="1"/>
          </p:cNvSpPr>
          <p:nvPr>
            <p:ph type="body" sz="quarter" idx="38" hasCustomPrompt="1"/>
          </p:nvPr>
        </p:nvSpPr>
        <p:spPr>
          <a:xfrm>
            <a:off x="881708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7" name="Text Placeholder 14">
            <a:extLst>
              <a:ext uri="{FF2B5EF4-FFF2-40B4-BE49-F238E27FC236}">
                <a16:creationId xmlns:a16="http://schemas.microsoft.com/office/drawing/2014/main" id="{0F8E2313-703C-4CF3-9F33-F2FA123ED3BE}"/>
              </a:ext>
            </a:extLst>
          </p:cNvPr>
          <p:cNvSpPr>
            <a:spLocks noGrp="1"/>
          </p:cNvSpPr>
          <p:nvPr>
            <p:ph type="body" sz="quarter" idx="39" hasCustomPrompt="1"/>
          </p:nvPr>
        </p:nvSpPr>
        <p:spPr>
          <a:xfrm>
            <a:off x="9546420" y="48719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8" name="Text Placeholder 14">
            <a:extLst>
              <a:ext uri="{FF2B5EF4-FFF2-40B4-BE49-F238E27FC236}">
                <a16:creationId xmlns:a16="http://schemas.microsoft.com/office/drawing/2014/main" id="{11BB185B-EE3A-4221-9885-0A23F6BB9B43}"/>
              </a:ext>
            </a:extLst>
          </p:cNvPr>
          <p:cNvSpPr>
            <a:spLocks noGrp="1"/>
          </p:cNvSpPr>
          <p:nvPr>
            <p:ph type="body" sz="quarter" idx="40" hasCustomPrompt="1"/>
          </p:nvPr>
        </p:nvSpPr>
        <p:spPr>
          <a:xfrm>
            <a:off x="10395907"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1" name="Text Placeholder 14">
            <a:extLst>
              <a:ext uri="{FF2B5EF4-FFF2-40B4-BE49-F238E27FC236}">
                <a16:creationId xmlns:a16="http://schemas.microsoft.com/office/drawing/2014/main" id="{ABA1EBA0-06C6-4473-9072-0B46D901EEE4}"/>
              </a:ext>
            </a:extLst>
          </p:cNvPr>
          <p:cNvSpPr>
            <a:spLocks noGrp="1"/>
          </p:cNvSpPr>
          <p:nvPr>
            <p:ph type="body" sz="quarter" idx="41" hasCustomPrompt="1"/>
          </p:nvPr>
        </p:nvSpPr>
        <p:spPr>
          <a:xfrm>
            <a:off x="696804" y="2618463"/>
            <a:ext cx="1021001" cy="501726"/>
          </a:xfrm>
          <a:prstGeom prst="rect">
            <a:avLst/>
          </a:prstGeom>
        </p:spPr>
        <p:txBody>
          <a:bodyPr anchor="ctr"/>
          <a:lstStyle>
            <a:lvl1pPr marL="0" indent="0" algn="ctr">
              <a:buNone/>
              <a:defRPr sz="1800" cap="all" spc="100" baseline="0">
                <a:solidFill>
                  <a:schemeClr val="accent5">
                    <a:lumMod val="50000"/>
                  </a:schemeClr>
                </a:solidFill>
                <a:latin typeface="+mj-lt"/>
              </a:defRPr>
            </a:lvl1pPr>
          </a:lstStyle>
          <a:p>
            <a:pPr lvl="0"/>
            <a:r>
              <a:rPr lang="en-US" dirty="0"/>
              <a:t>Add year</a:t>
            </a:r>
          </a:p>
        </p:txBody>
      </p:sp>
      <p:sp>
        <p:nvSpPr>
          <p:cNvPr id="52" name="Text Placeholder 14">
            <a:extLst>
              <a:ext uri="{FF2B5EF4-FFF2-40B4-BE49-F238E27FC236}">
                <a16:creationId xmlns:a16="http://schemas.microsoft.com/office/drawing/2014/main" id="{E3E7422E-C8DE-4304-BC2C-D7A9200338B2}"/>
              </a:ext>
            </a:extLst>
          </p:cNvPr>
          <p:cNvSpPr>
            <a:spLocks noGrp="1"/>
          </p:cNvSpPr>
          <p:nvPr>
            <p:ph type="body" sz="quarter" idx="42" hasCustomPrompt="1"/>
          </p:nvPr>
        </p:nvSpPr>
        <p:spPr>
          <a:xfrm>
            <a:off x="696804" y="4449901"/>
            <a:ext cx="1021001" cy="501726"/>
          </a:xfrm>
          <a:prstGeom prst="rect">
            <a:avLst/>
          </a:prstGeom>
        </p:spPr>
        <p:txBody>
          <a:bodyPr anchor="ctr"/>
          <a:lstStyle>
            <a:lvl1pPr marL="0" indent="0" algn="ctr">
              <a:buNone/>
              <a:defRPr sz="1800" cap="all" spc="100" baseline="0">
                <a:solidFill>
                  <a:schemeClr val="accent5">
                    <a:lumMod val="50000"/>
                  </a:schemeClr>
                </a:solidFill>
                <a:latin typeface="+mj-lt"/>
              </a:defRPr>
            </a:lvl1pPr>
          </a:lstStyle>
          <a:p>
            <a:pPr lvl="0"/>
            <a:r>
              <a:rPr lang="en-US" dirty="0"/>
              <a:t>Add year</a:t>
            </a:r>
          </a:p>
        </p:txBody>
      </p:sp>
      <p:sp>
        <p:nvSpPr>
          <p:cNvPr id="53" name="Text Placeholder 14">
            <a:extLst>
              <a:ext uri="{FF2B5EF4-FFF2-40B4-BE49-F238E27FC236}">
                <a16:creationId xmlns:a16="http://schemas.microsoft.com/office/drawing/2014/main" id="{E5B67A4A-03EA-4C59-B052-C3AC86249195}"/>
              </a:ext>
            </a:extLst>
          </p:cNvPr>
          <p:cNvSpPr>
            <a:spLocks noGrp="1"/>
          </p:cNvSpPr>
          <p:nvPr>
            <p:ph type="body" sz="quarter" idx="43" hasCustomPrompt="1"/>
          </p:nvPr>
        </p:nvSpPr>
        <p:spPr>
          <a:xfrm>
            <a:off x="2029367" y="205831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
        <p:nvSpPr>
          <p:cNvPr id="54" name="Text Placeholder 14">
            <a:extLst>
              <a:ext uri="{FF2B5EF4-FFF2-40B4-BE49-F238E27FC236}">
                <a16:creationId xmlns:a16="http://schemas.microsoft.com/office/drawing/2014/main" id="{386D9727-6EAF-44BD-B5BB-FF9FB2E38F27}"/>
              </a:ext>
            </a:extLst>
          </p:cNvPr>
          <p:cNvSpPr>
            <a:spLocks noGrp="1"/>
          </p:cNvSpPr>
          <p:nvPr>
            <p:ph type="body" sz="quarter" idx="44" hasCustomPrompt="1"/>
          </p:nvPr>
        </p:nvSpPr>
        <p:spPr>
          <a:xfrm>
            <a:off x="4397612" y="205831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
        <p:nvSpPr>
          <p:cNvPr id="55" name="Text Placeholder 14">
            <a:extLst>
              <a:ext uri="{FF2B5EF4-FFF2-40B4-BE49-F238E27FC236}">
                <a16:creationId xmlns:a16="http://schemas.microsoft.com/office/drawing/2014/main" id="{8ED3541C-CC4E-4C36-9758-9D66DDE2BA3D}"/>
              </a:ext>
            </a:extLst>
          </p:cNvPr>
          <p:cNvSpPr>
            <a:spLocks noGrp="1"/>
          </p:cNvSpPr>
          <p:nvPr>
            <p:ph type="body" sz="quarter" idx="45" hasCustomPrompt="1"/>
          </p:nvPr>
        </p:nvSpPr>
        <p:spPr>
          <a:xfrm>
            <a:off x="8344687" y="205831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
        <p:nvSpPr>
          <p:cNvPr id="56" name="Text Placeholder 14">
            <a:extLst>
              <a:ext uri="{FF2B5EF4-FFF2-40B4-BE49-F238E27FC236}">
                <a16:creationId xmlns:a16="http://schemas.microsoft.com/office/drawing/2014/main" id="{5C4B9123-0034-44EB-AE51-BE0E95C36F9D}"/>
              </a:ext>
            </a:extLst>
          </p:cNvPr>
          <p:cNvSpPr>
            <a:spLocks noGrp="1"/>
          </p:cNvSpPr>
          <p:nvPr>
            <p:ph type="body" sz="quarter" idx="46" hasCustomPrompt="1"/>
          </p:nvPr>
        </p:nvSpPr>
        <p:spPr>
          <a:xfrm>
            <a:off x="202936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
        <p:nvSpPr>
          <p:cNvPr id="57" name="Text Placeholder 14">
            <a:extLst>
              <a:ext uri="{FF2B5EF4-FFF2-40B4-BE49-F238E27FC236}">
                <a16:creationId xmlns:a16="http://schemas.microsoft.com/office/drawing/2014/main" id="{F6EBC080-B92D-4FC1-91BB-CBB73125903E}"/>
              </a:ext>
            </a:extLst>
          </p:cNvPr>
          <p:cNvSpPr>
            <a:spLocks noGrp="1"/>
          </p:cNvSpPr>
          <p:nvPr>
            <p:ph type="body" sz="quarter" idx="47" hasCustomPrompt="1"/>
          </p:nvPr>
        </p:nvSpPr>
        <p:spPr>
          <a:xfrm>
            <a:off x="5976442" y="4003137"/>
            <a:ext cx="1440088" cy="408780"/>
          </a:xfrm>
          <a:prstGeom prst="rect">
            <a:avLst/>
          </a:prstGeom>
        </p:spPr>
        <p:txBody>
          <a:bodyPr anchor="b"/>
          <a:lstStyle>
            <a:lvl1pPr marL="0" indent="0" algn="ctr">
              <a:lnSpc>
                <a:spcPct val="100000"/>
              </a:lnSpc>
              <a:spcBef>
                <a:spcPts val="0"/>
              </a:spcBef>
              <a:buNone/>
              <a:defRPr sz="1400" b="1" cap="none" spc="100" baseline="0">
                <a:solidFill>
                  <a:schemeClr val="accent3">
                    <a:lumMod val="50000"/>
                  </a:schemeClr>
                </a:solidFill>
                <a:latin typeface="+mn-lt"/>
              </a:defRPr>
            </a:lvl1pPr>
          </a:lstStyle>
          <a:p>
            <a:pPr lvl="0"/>
            <a:r>
              <a:rPr lang="en-US"/>
              <a:t>Click to add text</a:t>
            </a:r>
          </a:p>
        </p:txBody>
      </p:sp>
      <p:sp>
        <p:nvSpPr>
          <p:cNvPr id="58" name="Text Placeholder 14">
            <a:extLst>
              <a:ext uri="{FF2B5EF4-FFF2-40B4-BE49-F238E27FC236}">
                <a16:creationId xmlns:a16="http://schemas.microsoft.com/office/drawing/2014/main" id="{45A0B38A-6949-43DC-8059-9B50415B16B7}"/>
              </a:ext>
            </a:extLst>
          </p:cNvPr>
          <p:cNvSpPr>
            <a:spLocks noGrp="1"/>
          </p:cNvSpPr>
          <p:nvPr>
            <p:ph type="body" sz="quarter" idx="48" hasCustomPrompt="1"/>
          </p:nvPr>
        </p:nvSpPr>
        <p:spPr>
          <a:xfrm>
            <a:off x="992351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Tree>
    <p:extLst>
      <p:ext uri="{BB962C8B-B14F-4D97-AF65-F5344CB8AC3E}">
        <p14:creationId xmlns:p14="http://schemas.microsoft.com/office/powerpoint/2010/main" val="1384239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bg>
      <p:bgPr>
        <a:solidFill>
          <a:schemeClr val="accent1"/>
        </a:solidFill>
        <a:effectLst/>
      </p:bgPr>
    </p:bg>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216878F0-817D-4F26-8B43-746016119A3F}"/>
              </a:ext>
            </a:extLst>
          </p:cNvPr>
          <p:cNvSpPr>
            <a:spLocks noGrp="1"/>
          </p:cNvSpPr>
          <p:nvPr>
            <p:ph type="pic" sz="quarter" idx="13" hasCustomPrompt="1"/>
          </p:nvPr>
        </p:nvSpPr>
        <p:spPr>
          <a:xfrm>
            <a:off x="-1" y="0"/>
            <a:ext cx="4661647" cy="6858000"/>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3" name="Date Placeholder 2">
            <a:extLst>
              <a:ext uri="{FF2B5EF4-FFF2-40B4-BE49-F238E27FC236}">
                <a16:creationId xmlns:a16="http://schemas.microsoft.com/office/drawing/2014/main" id="{B0B4271A-ED63-46FF-9282-ECA9140CB04C}"/>
              </a:ext>
            </a:extLst>
          </p:cNvPr>
          <p:cNvSpPr>
            <a:spLocks noGrp="1"/>
          </p:cNvSpPr>
          <p:nvPr>
            <p:ph type="dt" sz="half" idx="10"/>
          </p:nvPr>
        </p:nvSpPr>
        <p:spPr/>
        <p:txBody>
          <a:bodyPr/>
          <a:lstStyle>
            <a:lvl1pPr>
              <a:defRPr>
                <a:solidFill>
                  <a:schemeClr val="bg1">
                    <a:lumMod val="95000"/>
                  </a:schemeClr>
                </a:solidFill>
              </a:defRPr>
            </a:lvl1pPr>
          </a:lstStyle>
          <a:p>
            <a:r>
              <a:rPr lang="en-US" dirty="0"/>
              <a:t>8/03/20XX</a:t>
            </a:r>
          </a:p>
        </p:txBody>
      </p:sp>
      <p:sp>
        <p:nvSpPr>
          <p:cNvPr id="4" name="Footer Placeholder 3">
            <a:extLst>
              <a:ext uri="{FF2B5EF4-FFF2-40B4-BE49-F238E27FC236}">
                <a16:creationId xmlns:a16="http://schemas.microsoft.com/office/drawing/2014/main" id="{53F05D42-821E-4E1A-ACD8-5D4B39CFC481}"/>
              </a:ext>
            </a:extLst>
          </p:cNvPr>
          <p:cNvSpPr>
            <a:spLocks noGrp="1"/>
          </p:cNvSpPr>
          <p:nvPr>
            <p:ph type="ftr" sz="quarter" idx="11"/>
          </p:nvPr>
        </p:nvSpPr>
        <p:spPr/>
        <p:txBody>
          <a:bodyPr/>
          <a:lstStyle>
            <a:lvl1pPr>
              <a:defRPr>
                <a:solidFill>
                  <a:schemeClr val="accent3"/>
                </a:solidFill>
              </a:defRPr>
            </a:lvl1pPr>
          </a:lstStyle>
          <a:p>
            <a:r>
              <a:rPr lang="en-US" dirty="0"/>
              <a:t>PITCH DECK</a:t>
            </a:r>
          </a:p>
        </p:txBody>
      </p:sp>
      <p:sp>
        <p:nvSpPr>
          <p:cNvPr id="5" name="Slide Number Placeholder 4">
            <a:extLst>
              <a:ext uri="{FF2B5EF4-FFF2-40B4-BE49-F238E27FC236}">
                <a16:creationId xmlns:a16="http://schemas.microsoft.com/office/drawing/2014/main" id="{E2A47555-EEE6-41B1-9AA5-E70CA2B604D2}"/>
              </a:ext>
            </a:extLst>
          </p:cNvPr>
          <p:cNvSpPr>
            <a:spLocks noGrp="1"/>
          </p:cNvSpPr>
          <p:nvPr>
            <p:ph type="sldNum" sz="quarter" idx="12"/>
          </p:nvPr>
        </p:nvSpPr>
        <p:spPr/>
        <p:txBody>
          <a:bodyPr/>
          <a:lstStyle>
            <a:lvl1pPr>
              <a:defRPr>
                <a:solidFill>
                  <a:schemeClr val="accent3"/>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88D863BC-52D6-4182-94E2-EA35621A8A6D}"/>
              </a:ext>
            </a:extLst>
          </p:cNvPr>
          <p:cNvSpPr>
            <a:spLocks noGrp="1"/>
          </p:cNvSpPr>
          <p:nvPr>
            <p:ph type="ctrTitle" hasCustomPrompt="1"/>
          </p:nvPr>
        </p:nvSpPr>
        <p:spPr>
          <a:xfrm>
            <a:off x="5360889" y="729426"/>
            <a:ext cx="5903262" cy="635397"/>
          </a:xfrm>
          <a:prstGeom prst="rect">
            <a:avLst/>
          </a:prstGeom>
        </p:spPr>
        <p:txBody>
          <a:bodyPr anchor="ctr"/>
          <a:lstStyle>
            <a:lvl1pPr algn="l">
              <a:defRPr sz="2200" cap="all" spc="200" baseline="0">
                <a:solidFill>
                  <a:schemeClr val="bg1">
                    <a:lumMod val="95000"/>
                  </a:schemeClr>
                </a:solidFill>
                <a:latin typeface="+mj-lt"/>
              </a:defRPr>
            </a:lvl1pPr>
          </a:lstStyle>
          <a:p>
            <a:r>
              <a:rPr lang="en-US" dirty="0"/>
              <a:t>Click to add title</a:t>
            </a:r>
          </a:p>
        </p:txBody>
      </p:sp>
      <p:sp>
        <p:nvSpPr>
          <p:cNvPr id="7" name="Content Placeholder 6">
            <a:extLst>
              <a:ext uri="{FF2B5EF4-FFF2-40B4-BE49-F238E27FC236}">
                <a16:creationId xmlns:a16="http://schemas.microsoft.com/office/drawing/2014/main" id="{4F792BF5-C216-472F-93C8-9E12D88E6BB7}"/>
              </a:ext>
            </a:extLst>
          </p:cNvPr>
          <p:cNvSpPr>
            <a:spLocks noGrp="1"/>
          </p:cNvSpPr>
          <p:nvPr>
            <p:ph sz="quarter" idx="14"/>
          </p:nvPr>
        </p:nvSpPr>
        <p:spPr>
          <a:xfrm>
            <a:off x="5360988" y="1625600"/>
            <a:ext cx="5903912" cy="4429125"/>
          </a:xfrm>
          <a:prstGeom prst="rect">
            <a:avLst/>
          </a:prstGeom>
        </p:spPr>
        <p:txBody>
          <a:bodyPr/>
          <a:lstStyle>
            <a:lvl1pPr>
              <a:defRPr>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0576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eet Our Team 4-Up">
    <p:bg>
      <p:bgPr>
        <a:solidFill>
          <a:schemeClr val="bg1">
            <a:lumMod val="50000"/>
          </a:schemeClr>
        </a:solidFill>
        <a:effectLst/>
      </p:bgPr>
    </p:bg>
    <p:spTree>
      <p:nvGrpSpPr>
        <p:cNvPr id="1" name=""/>
        <p:cNvGrpSpPr/>
        <p:nvPr/>
      </p:nvGrpSpPr>
      <p:grpSpPr>
        <a:xfrm>
          <a:off x="0" y="0"/>
          <a:ext cx="0" cy="0"/>
          <a:chOff x="0" y="0"/>
          <a:chExt cx="0" cy="0"/>
        </a:xfrm>
      </p:grpSpPr>
      <p:sp>
        <p:nvSpPr>
          <p:cNvPr id="21" name="Text Placeholder 4">
            <a:extLst>
              <a:ext uri="{FF2B5EF4-FFF2-40B4-BE49-F238E27FC236}">
                <a16:creationId xmlns:a16="http://schemas.microsoft.com/office/drawing/2014/main" id="{71C49FEB-B8EF-4D85-AF1E-FF1A08DED40F}"/>
              </a:ext>
            </a:extLst>
          </p:cNvPr>
          <p:cNvSpPr>
            <a:spLocks noGrp="1"/>
          </p:cNvSpPr>
          <p:nvPr>
            <p:ph type="body" sz="quarter" idx="29" hasCustomPrompt="1"/>
          </p:nvPr>
        </p:nvSpPr>
        <p:spPr>
          <a:xfrm>
            <a:off x="1" y="1"/>
            <a:ext cx="12192000" cy="2514600"/>
          </a:xfrm>
          <a:prstGeom prst="rect">
            <a:avLst/>
          </a:prstGeom>
        </p:spPr>
        <p:txBody>
          <a:bodyPr/>
          <a:lstStyle>
            <a:lvl1pPr marL="0" indent="0" algn="r">
              <a:lnSpc>
                <a:spcPct val="35000"/>
              </a:lnSpc>
              <a:spcBef>
                <a:spcPts val="0"/>
              </a:spcBef>
              <a:buNone/>
              <a:defRPr sz="50000" baseline="0">
                <a:solidFill>
                  <a:schemeClr val="bg1">
                    <a:alpha val="5000"/>
                  </a:schemeClr>
                </a:solidFill>
                <a:latin typeface="Kunstler Script" panose="030304020206070D0D06" pitchFamily="66" charset="0"/>
              </a:defRPr>
            </a:lvl1pPr>
          </a:lstStyle>
          <a:p>
            <a:r>
              <a:rPr lang="en-US" dirty="0"/>
              <a:t>Team</a:t>
            </a:r>
          </a:p>
        </p:txBody>
      </p:sp>
      <p:sp>
        <p:nvSpPr>
          <p:cNvPr id="3" name="Date Placeholder 2">
            <a:extLst>
              <a:ext uri="{FF2B5EF4-FFF2-40B4-BE49-F238E27FC236}">
                <a16:creationId xmlns:a16="http://schemas.microsoft.com/office/drawing/2014/main" id="{2751E4D1-453A-486C-AC10-C420246031B9}"/>
              </a:ext>
            </a:extLst>
          </p:cNvPr>
          <p:cNvSpPr>
            <a:spLocks noGrp="1"/>
          </p:cNvSpPr>
          <p:nvPr>
            <p:ph type="dt" sz="half" idx="10"/>
          </p:nvPr>
        </p:nvSpPr>
        <p:spPr/>
        <p:txBody>
          <a:bodyPr/>
          <a:lstStyle>
            <a:lvl1pPr>
              <a:defRPr>
                <a:solidFill>
                  <a:schemeClr val="bg1"/>
                </a:solidFill>
              </a:defRPr>
            </a:lvl1pPr>
          </a:lstStyle>
          <a:p>
            <a:r>
              <a:rPr lang="en-US" dirty="0"/>
              <a:t>8/03/20XX</a:t>
            </a:r>
          </a:p>
        </p:txBody>
      </p:sp>
      <p:sp>
        <p:nvSpPr>
          <p:cNvPr id="4" name="Footer Placeholder 3">
            <a:extLst>
              <a:ext uri="{FF2B5EF4-FFF2-40B4-BE49-F238E27FC236}">
                <a16:creationId xmlns:a16="http://schemas.microsoft.com/office/drawing/2014/main" id="{0BD6862B-8836-4F15-B05B-24B5EFFD7650}"/>
              </a:ext>
            </a:extLst>
          </p:cNvPr>
          <p:cNvSpPr>
            <a:spLocks noGrp="1"/>
          </p:cNvSpPr>
          <p:nvPr>
            <p:ph type="ftr" sz="quarter" idx="11"/>
          </p:nvPr>
        </p:nvSpPr>
        <p:spPr/>
        <p:txBody>
          <a:bodyPr/>
          <a:lstStyle>
            <a:lvl1pP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E7F95F47-BBF4-4271-B6F5-E9C3507ADD58}"/>
              </a:ext>
            </a:extLst>
          </p:cNvPr>
          <p:cNvSpPr>
            <a:spLocks noGrp="1"/>
          </p:cNvSpPr>
          <p:nvPr>
            <p:ph type="sldNum" sz="quarter" idx="12"/>
          </p:nvPr>
        </p:nvSpPr>
        <p:spPr/>
        <p:txBody>
          <a:bodyPr/>
          <a:lstStyle>
            <a:lvl1pPr>
              <a:defRPr>
                <a:solidFill>
                  <a:schemeClr val="bg1"/>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B06E153E-70D2-4FA6-AE08-1FF540897371}"/>
              </a:ext>
            </a:extLst>
          </p:cNvPr>
          <p:cNvSpPr>
            <a:spLocks noGrp="1"/>
          </p:cNvSpPr>
          <p:nvPr>
            <p:ph type="ctrTitle" hasCustomPrompt="1"/>
          </p:nvPr>
        </p:nvSpPr>
        <p:spPr>
          <a:xfrm>
            <a:off x="2933903" y="1655011"/>
            <a:ext cx="6324194" cy="639955"/>
          </a:xfrm>
          <a:prstGeom prst="rect">
            <a:avLst/>
          </a:prstGeom>
        </p:spPr>
        <p:txBody>
          <a:bodyPr anchor="ctr"/>
          <a:lstStyle>
            <a:lvl1pPr algn="ctr">
              <a:defRPr sz="2200" cap="all" spc="200" baseline="0">
                <a:solidFill>
                  <a:schemeClr val="bg1"/>
                </a:solidFill>
                <a:latin typeface="+mj-lt"/>
              </a:defRPr>
            </a:lvl1pPr>
          </a:lstStyle>
          <a:p>
            <a:r>
              <a:rPr lang="en-US"/>
              <a:t>Click to add title</a:t>
            </a:r>
          </a:p>
        </p:txBody>
      </p:sp>
      <p:sp>
        <p:nvSpPr>
          <p:cNvPr id="9" name="Picture Placeholder 9">
            <a:extLst>
              <a:ext uri="{FF2B5EF4-FFF2-40B4-BE49-F238E27FC236}">
                <a16:creationId xmlns:a16="http://schemas.microsoft.com/office/drawing/2014/main" id="{DC04EBE4-2F20-469F-8A53-9BEC2E378220}"/>
              </a:ext>
            </a:extLst>
          </p:cNvPr>
          <p:cNvSpPr>
            <a:spLocks noGrp="1"/>
          </p:cNvSpPr>
          <p:nvPr>
            <p:ph type="pic" sz="quarter" idx="14" hasCustomPrompt="1"/>
          </p:nvPr>
        </p:nvSpPr>
        <p:spPr>
          <a:xfrm>
            <a:off x="1644345" y="2757949"/>
            <a:ext cx="1451493" cy="1462225"/>
          </a:xfrm>
          <a:prstGeom prst="ellipse">
            <a:avLst/>
          </a:prstGeom>
        </p:spPr>
        <p:txBody>
          <a:bodyPr/>
          <a:lstStyle>
            <a:lvl1pPr marL="0" indent="0" algn="ctr">
              <a:buNone/>
              <a:defRPr>
                <a:solidFill>
                  <a:schemeClr val="bg1"/>
                </a:solidFill>
              </a:defRPr>
            </a:lvl1pPr>
          </a:lstStyle>
          <a:p>
            <a:r>
              <a:rPr lang="en-US" dirty="0"/>
              <a:t>Click to add photo</a:t>
            </a:r>
          </a:p>
        </p:txBody>
      </p:sp>
      <p:sp>
        <p:nvSpPr>
          <p:cNvPr id="10" name="Text Placeholder 10">
            <a:extLst>
              <a:ext uri="{FF2B5EF4-FFF2-40B4-BE49-F238E27FC236}">
                <a16:creationId xmlns:a16="http://schemas.microsoft.com/office/drawing/2014/main" id="{B4BA6AEB-B1AF-4446-A7B4-97B679BC9309}"/>
              </a:ext>
            </a:extLst>
          </p:cNvPr>
          <p:cNvSpPr>
            <a:spLocks noGrp="1"/>
          </p:cNvSpPr>
          <p:nvPr>
            <p:ph type="body" sz="quarter" idx="18" hasCustomPrompt="1"/>
          </p:nvPr>
        </p:nvSpPr>
        <p:spPr>
          <a:xfrm>
            <a:off x="1204655" y="4463647"/>
            <a:ext cx="2330873" cy="442298"/>
          </a:xfrm>
          <a:prstGeom prst="rect">
            <a:avLst/>
          </a:prstGeom>
        </p:spPr>
        <p:txBody>
          <a:bodyPr anchor="ctr"/>
          <a:lstStyle>
            <a:lvl1pPr marL="0" indent="0" algn="ctr">
              <a:buNone/>
              <a:defRPr sz="1200" cap="all" spc="100" baseline="0">
                <a:solidFill>
                  <a:schemeClr val="bg1"/>
                </a:solidFill>
                <a:latin typeface="+mj-lt"/>
              </a:defRPr>
            </a:lvl1pPr>
          </a:lstStyle>
          <a:p>
            <a:pPr lvl="0"/>
            <a:r>
              <a:rPr lang="en-US"/>
              <a:t>Add name</a:t>
            </a:r>
          </a:p>
        </p:txBody>
      </p:sp>
      <p:sp>
        <p:nvSpPr>
          <p:cNvPr id="11" name="Text Placeholder 10">
            <a:extLst>
              <a:ext uri="{FF2B5EF4-FFF2-40B4-BE49-F238E27FC236}">
                <a16:creationId xmlns:a16="http://schemas.microsoft.com/office/drawing/2014/main" id="{A3462D3F-0728-4C38-B170-389153ED5A5F}"/>
              </a:ext>
            </a:extLst>
          </p:cNvPr>
          <p:cNvSpPr>
            <a:spLocks noGrp="1"/>
          </p:cNvSpPr>
          <p:nvPr>
            <p:ph type="body" sz="quarter" idx="19" hasCustomPrompt="1"/>
          </p:nvPr>
        </p:nvSpPr>
        <p:spPr>
          <a:xfrm>
            <a:off x="1204655" y="4779469"/>
            <a:ext cx="2330873" cy="442298"/>
          </a:xfrm>
          <a:prstGeom prst="rect">
            <a:avLst/>
          </a:prstGeom>
        </p:spPr>
        <p:txBody>
          <a:bodyPr anchor="t"/>
          <a:lstStyle>
            <a:lvl1pPr marL="0" indent="0" algn="ctr">
              <a:buNone/>
              <a:defRPr sz="1100" cap="none" spc="100" baseline="0">
                <a:solidFill>
                  <a:schemeClr val="bg1"/>
                </a:solidFill>
                <a:latin typeface="+mn-lt"/>
              </a:defRPr>
            </a:lvl1pPr>
          </a:lstStyle>
          <a:p>
            <a:pPr lvl="0"/>
            <a:r>
              <a:rPr lang="en-US"/>
              <a:t>Add title</a:t>
            </a:r>
          </a:p>
        </p:txBody>
      </p:sp>
      <p:sp>
        <p:nvSpPr>
          <p:cNvPr id="12" name="Picture Placeholder 9">
            <a:extLst>
              <a:ext uri="{FF2B5EF4-FFF2-40B4-BE49-F238E27FC236}">
                <a16:creationId xmlns:a16="http://schemas.microsoft.com/office/drawing/2014/main" id="{3E3EC61F-D3A5-4658-8BA3-A91338AF2FAF}"/>
              </a:ext>
            </a:extLst>
          </p:cNvPr>
          <p:cNvSpPr>
            <a:spLocks noGrp="1"/>
          </p:cNvSpPr>
          <p:nvPr>
            <p:ph type="pic" sz="quarter" idx="20" hasCustomPrompt="1"/>
          </p:nvPr>
        </p:nvSpPr>
        <p:spPr>
          <a:xfrm>
            <a:off x="4133091" y="2757949"/>
            <a:ext cx="1451493" cy="1462225"/>
          </a:xfrm>
          <a:prstGeom prst="ellipse">
            <a:avLst/>
          </a:prstGeom>
        </p:spPr>
        <p:txBody>
          <a:bodyPr/>
          <a:lstStyle>
            <a:lvl1pPr marL="0" indent="0" algn="ctr">
              <a:buNone/>
              <a:defRPr>
                <a:solidFill>
                  <a:schemeClr val="bg1"/>
                </a:solidFill>
              </a:defRPr>
            </a:lvl1pPr>
          </a:lstStyle>
          <a:p>
            <a:r>
              <a:rPr lang="en-US" dirty="0"/>
              <a:t>Click to add photo</a:t>
            </a:r>
          </a:p>
        </p:txBody>
      </p:sp>
      <p:sp>
        <p:nvSpPr>
          <p:cNvPr id="13" name="Picture Placeholder 9">
            <a:extLst>
              <a:ext uri="{FF2B5EF4-FFF2-40B4-BE49-F238E27FC236}">
                <a16:creationId xmlns:a16="http://schemas.microsoft.com/office/drawing/2014/main" id="{CDB9F756-6446-412A-9650-AAB15FCA3623}"/>
              </a:ext>
            </a:extLst>
          </p:cNvPr>
          <p:cNvSpPr>
            <a:spLocks noGrp="1"/>
          </p:cNvSpPr>
          <p:nvPr>
            <p:ph type="pic" sz="quarter" idx="21" hasCustomPrompt="1"/>
          </p:nvPr>
        </p:nvSpPr>
        <p:spPr>
          <a:xfrm>
            <a:off x="6621836" y="2757949"/>
            <a:ext cx="1451493" cy="1462225"/>
          </a:xfrm>
          <a:prstGeom prst="ellipse">
            <a:avLst/>
          </a:prstGeom>
        </p:spPr>
        <p:txBody>
          <a:bodyPr/>
          <a:lstStyle>
            <a:lvl1pPr marL="0" indent="0" algn="ctr">
              <a:buNone/>
              <a:defRPr>
                <a:solidFill>
                  <a:schemeClr val="bg1"/>
                </a:solidFill>
              </a:defRPr>
            </a:lvl1pPr>
          </a:lstStyle>
          <a:p>
            <a:r>
              <a:rPr lang="en-US" dirty="0"/>
              <a:t>Click to add photo</a:t>
            </a:r>
          </a:p>
        </p:txBody>
      </p:sp>
      <p:sp>
        <p:nvSpPr>
          <p:cNvPr id="14" name="Picture Placeholder 9">
            <a:extLst>
              <a:ext uri="{FF2B5EF4-FFF2-40B4-BE49-F238E27FC236}">
                <a16:creationId xmlns:a16="http://schemas.microsoft.com/office/drawing/2014/main" id="{382166CD-0B9A-4F3F-9C64-C140FABE85C7}"/>
              </a:ext>
            </a:extLst>
          </p:cNvPr>
          <p:cNvSpPr>
            <a:spLocks noGrp="1"/>
          </p:cNvSpPr>
          <p:nvPr>
            <p:ph type="pic" sz="quarter" idx="22" hasCustomPrompt="1"/>
          </p:nvPr>
        </p:nvSpPr>
        <p:spPr>
          <a:xfrm>
            <a:off x="9110582" y="2757949"/>
            <a:ext cx="1451493" cy="1462225"/>
          </a:xfrm>
          <a:prstGeom prst="ellipse">
            <a:avLst/>
          </a:prstGeom>
        </p:spPr>
        <p:txBody>
          <a:bodyPr/>
          <a:lstStyle>
            <a:lvl1pPr marL="0" indent="0" algn="ctr">
              <a:buNone/>
              <a:defRPr>
                <a:solidFill>
                  <a:schemeClr val="bg1"/>
                </a:solidFill>
              </a:defRPr>
            </a:lvl1pPr>
          </a:lstStyle>
          <a:p>
            <a:r>
              <a:rPr lang="en-US" dirty="0"/>
              <a:t>Click to add photo</a:t>
            </a:r>
          </a:p>
        </p:txBody>
      </p:sp>
      <p:sp>
        <p:nvSpPr>
          <p:cNvPr id="15" name="Text Placeholder 10">
            <a:extLst>
              <a:ext uri="{FF2B5EF4-FFF2-40B4-BE49-F238E27FC236}">
                <a16:creationId xmlns:a16="http://schemas.microsoft.com/office/drawing/2014/main" id="{40DF12CD-BCB4-467F-B7E3-499EC97EFEB6}"/>
              </a:ext>
            </a:extLst>
          </p:cNvPr>
          <p:cNvSpPr>
            <a:spLocks noGrp="1"/>
          </p:cNvSpPr>
          <p:nvPr>
            <p:ph type="body" sz="quarter" idx="23" hasCustomPrompt="1"/>
          </p:nvPr>
        </p:nvSpPr>
        <p:spPr>
          <a:xfrm>
            <a:off x="3693400" y="4463647"/>
            <a:ext cx="2330874" cy="442298"/>
          </a:xfrm>
          <a:prstGeom prst="rect">
            <a:avLst/>
          </a:prstGeom>
        </p:spPr>
        <p:txBody>
          <a:bodyPr anchor="ctr"/>
          <a:lstStyle>
            <a:lvl1pPr marL="0" indent="0" algn="ctr">
              <a:buNone/>
              <a:defRPr sz="1200" cap="all" spc="100" baseline="0">
                <a:solidFill>
                  <a:schemeClr val="bg1"/>
                </a:solidFill>
                <a:latin typeface="+mj-lt"/>
              </a:defRPr>
            </a:lvl1pPr>
          </a:lstStyle>
          <a:p>
            <a:pPr lvl="0"/>
            <a:r>
              <a:rPr lang="en-US"/>
              <a:t>Add name</a:t>
            </a:r>
          </a:p>
        </p:txBody>
      </p:sp>
      <p:sp>
        <p:nvSpPr>
          <p:cNvPr id="16" name="Text Placeholder 10">
            <a:extLst>
              <a:ext uri="{FF2B5EF4-FFF2-40B4-BE49-F238E27FC236}">
                <a16:creationId xmlns:a16="http://schemas.microsoft.com/office/drawing/2014/main" id="{5A467C8A-05E4-4C98-85BA-9199B1C1E1D8}"/>
              </a:ext>
            </a:extLst>
          </p:cNvPr>
          <p:cNvSpPr>
            <a:spLocks noGrp="1"/>
          </p:cNvSpPr>
          <p:nvPr>
            <p:ph type="body" sz="quarter" idx="24" hasCustomPrompt="1"/>
          </p:nvPr>
        </p:nvSpPr>
        <p:spPr>
          <a:xfrm>
            <a:off x="3693400" y="4779469"/>
            <a:ext cx="2330874" cy="442298"/>
          </a:xfrm>
          <a:prstGeom prst="rect">
            <a:avLst/>
          </a:prstGeom>
        </p:spPr>
        <p:txBody>
          <a:bodyPr anchor="t"/>
          <a:lstStyle>
            <a:lvl1pPr marL="0" indent="0" algn="ctr">
              <a:buNone/>
              <a:defRPr sz="1100" cap="none" spc="100" baseline="0">
                <a:solidFill>
                  <a:schemeClr val="bg1"/>
                </a:solidFill>
                <a:latin typeface="+mn-lt"/>
              </a:defRPr>
            </a:lvl1pPr>
          </a:lstStyle>
          <a:p>
            <a:pPr lvl="0"/>
            <a:r>
              <a:rPr lang="en-US"/>
              <a:t>Add title</a:t>
            </a:r>
          </a:p>
        </p:txBody>
      </p:sp>
      <p:sp>
        <p:nvSpPr>
          <p:cNvPr id="17" name="Text Placeholder 10">
            <a:extLst>
              <a:ext uri="{FF2B5EF4-FFF2-40B4-BE49-F238E27FC236}">
                <a16:creationId xmlns:a16="http://schemas.microsoft.com/office/drawing/2014/main" id="{9058072E-F9B0-4371-960E-E67B496E3020}"/>
              </a:ext>
            </a:extLst>
          </p:cNvPr>
          <p:cNvSpPr>
            <a:spLocks noGrp="1"/>
          </p:cNvSpPr>
          <p:nvPr>
            <p:ph type="body" sz="quarter" idx="25" hasCustomPrompt="1"/>
          </p:nvPr>
        </p:nvSpPr>
        <p:spPr>
          <a:xfrm>
            <a:off x="6182145" y="4463647"/>
            <a:ext cx="2330875" cy="442298"/>
          </a:xfrm>
          <a:prstGeom prst="rect">
            <a:avLst/>
          </a:prstGeom>
        </p:spPr>
        <p:txBody>
          <a:bodyPr anchor="ctr"/>
          <a:lstStyle>
            <a:lvl1pPr marL="0" indent="0" algn="ctr">
              <a:buNone/>
              <a:defRPr sz="1200" cap="all" spc="100" baseline="0">
                <a:solidFill>
                  <a:schemeClr val="bg1"/>
                </a:solidFill>
                <a:latin typeface="+mj-lt"/>
              </a:defRPr>
            </a:lvl1pPr>
          </a:lstStyle>
          <a:p>
            <a:pPr lvl="0"/>
            <a:r>
              <a:rPr lang="en-US"/>
              <a:t>Add name</a:t>
            </a:r>
          </a:p>
        </p:txBody>
      </p:sp>
      <p:sp>
        <p:nvSpPr>
          <p:cNvPr id="18" name="Text Placeholder 10">
            <a:extLst>
              <a:ext uri="{FF2B5EF4-FFF2-40B4-BE49-F238E27FC236}">
                <a16:creationId xmlns:a16="http://schemas.microsoft.com/office/drawing/2014/main" id="{0A657816-CBF3-4FE7-86AD-21BF42DD1528}"/>
              </a:ext>
            </a:extLst>
          </p:cNvPr>
          <p:cNvSpPr>
            <a:spLocks noGrp="1"/>
          </p:cNvSpPr>
          <p:nvPr>
            <p:ph type="body" sz="quarter" idx="26" hasCustomPrompt="1"/>
          </p:nvPr>
        </p:nvSpPr>
        <p:spPr>
          <a:xfrm>
            <a:off x="6182145" y="4779469"/>
            <a:ext cx="2330875" cy="442298"/>
          </a:xfrm>
          <a:prstGeom prst="rect">
            <a:avLst/>
          </a:prstGeom>
        </p:spPr>
        <p:txBody>
          <a:bodyPr anchor="t"/>
          <a:lstStyle>
            <a:lvl1pPr marL="0" indent="0" algn="ctr">
              <a:buNone/>
              <a:defRPr sz="1100" cap="none" spc="100" baseline="0">
                <a:solidFill>
                  <a:schemeClr val="bg1"/>
                </a:solidFill>
                <a:latin typeface="+mn-lt"/>
              </a:defRPr>
            </a:lvl1pPr>
          </a:lstStyle>
          <a:p>
            <a:pPr lvl="0"/>
            <a:r>
              <a:rPr lang="en-US"/>
              <a:t>Add title</a:t>
            </a:r>
          </a:p>
        </p:txBody>
      </p:sp>
      <p:sp>
        <p:nvSpPr>
          <p:cNvPr id="19" name="Text Placeholder 10">
            <a:extLst>
              <a:ext uri="{FF2B5EF4-FFF2-40B4-BE49-F238E27FC236}">
                <a16:creationId xmlns:a16="http://schemas.microsoft.com/office/drawing/2014/main" id="{886C1499-EEAF-4BF5-99C2-BE435BED3F5B}"/>
              </a:ext>
            </a:extLst>
          </p:cNvPr>
          <p:cNvSpPr>
            <a:spLocks noGrp="1"/>
          </p:cNvSpPr>
          <p:nvPr>
            <p:ph type="body" sz="quarter" idx="27" hasCustomPrompt="1"/>
          </p:nvPr>
        </p:nvSpPr>
        <p:spPr>
          <a:xfrm>
            <a:off x="8670891" y="4463647"/>
            <a:ext cx="2330875" cy="442298"/>
          </a:xfrm>
          <a:prstGeom prst="rect">
            <a:avLst/>
          </a:prstGeom>
        </p:spPr>
        <p:txBody>
          <a:bodyPr anchor="ctr"/>
          <a:lstStyle>
            <a:lvl1pPr marL="0" indent="0" algn="ctr">
              <a:buNone/>
              <a:defRPr sz="1200" cap="all" spc="100" baseline="0">
                <a:solidFill>
                  <a:schemeClr val="bg1"/>
                </a:solidFill>
                <a:latin typeface="+mj-lt"/>
              </a:defRPr>
            </a:lvl1pPr>
          </a:lstStyle>
          <a:p>
            <a:pPr lvl="0"/>
            <a:r>
              <a:rPr lang="en-US"/>
              <a:t>Add name</a:t>
            </a:r>
          </a:p>
        </p:txBody>
      </p:sp>
      <p:sp>
        <p:nvSpPr>
          <p:cNvPr id="20" name="Text Placeholder 10">
            <a:extLst>
              <a:ext uri="{FF2B5EF4-FFF2-40B4-BE49-F238E27FC236}">
                <a16:creationId xmlns:a16="http://schemas.microsoft.com/office/drawing/2014/main" id="{58984A54-7368-4F62-B02D-6A062366006A}"/>
              </a:ext>
            </a:extLst>
          </p:cNvPr>
          <p:cNvSpPr>
            <a:spLocks noGrp="1"/>
          </p:cNvSpPr>
          <p:nvPr>
            <p:ph type="body" sz="quarter" idx="28" hasCustomPrompt="1"/>
          </p:nvPr>
        </p:nvSpPr>
        <p:spPr>
          <a:xfrm>
            <a:off x="8670891" y="4779469"/>
            <a:ext cx="2330875" cy="442298"/>
          </a:xfrm>
          <a:prstGeom prst="rect">
            <a:avLst/>
          </a:prstGeom>
        </p:spPr>
        <p:txBody>
          <a:bodyPr anchor="t"/>
          <a:lstStyle>
            <a:lvl1pPr marL="0" indent="0" algn="ctr">
              <a:buNone/>
              <a:defRPr sz="1100" cap="none" spc="100" baseline="0">
                <a:solidFill>
                  <a:schemeClr val="bg1"/>
                </a:solidFill>
                <a:latin typeface="+mn-lt"/>
              </a:defRPr>
            </a:lvl1pPr>
          </a:lstStyle>
          <a:p>
            <a:pPr lvl="0"/>
            <a:r>
              <a:rPr lang="en-US"/>
              <a:t>Add title</a:t>
            </a:r>
          </a:p>
        </p:txBody>
      </p:sp>
    </p:spTree>
    <p:extLst>
      <p:ext uri="{BB962C8B-B14F-4D97-AF65-F5344CB8AC3E}">
        <p14:creationId xmlns:p14="http://schemas.microsoft.com/office/powerpoint/2010/main" val="29396265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et Our Team 8-Up">
    <p:bg>
      <p:bgPr>
        <a:solidFill>
          <a:schemeClr val="bg1">
            <a:lumMod val="50000"/>
          </a:schemeClr>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86F087D-92DE-4035-8192-586AF5C8FE12}"/>
              </a:ext>
            </a:extLst>
          </p:cNvPr>
          <p:cNvSpPr>
            <a:spLocks noGrp="1"/>
          </p:cNvSpPr>
          <p:nvPr>
            <p:ph type="dt" sz="half" idx="10"/>
          </p:nvPr>
        </p:nvSpPr>
        <p:spPr/>
        <p:txBody>
          <a:bodyPr/>
          <a:lstStyle>
            <a:lvl1pPr>
              <a:defRPr>
                <a:solidFill>
                  <a:schemeClr val="bg1"/>
                </a:solidFill>
              </a:defRPr>
            </a:lvl1pPr>
          </a:lstStyle>
          <a:p>
            <a:r>
              <a:rPr lang="en-US" dirty="0"/>
              <a:t>8/03/20XX</a:t>
            </a:r>
          </a:p>
        </p:txBody>
      </p:sp>
      <p:sp>
        <p:nvSpPr>
          <p:cNvPr id="4" name="Footer Placeholder 3">
            <a:extLst>
              <a:ext uri="{FF2B5EF4-FFF2-40B4-BE49-F238E27FC236}">
                <a16:creationId xmlns:a16="http://schemas.microsoft.com/office/drawing/2014/main" id="{7A9928F3-1B10-463F-9157-B6A079A7903E}"/>
              </a:ext>
            </a:extLst>
          </p:cNvPr>
          <p:cNvSpPr>
            <a:spLocks noGrp="1"/>
          </p:cNvSpPr>
          <p:nvPr>
            <p:ph type="ftr" sz="quarter" idx="11"/>
          </p:nvPr>
        </p:nvSpPr>
        <p:spPr/>
        <p:txBody>
          <a:bodyPr/>
          <a:lstStyle>
            <a:lvl1pP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746BA99F-4B60-460A-B00E-4D0B0DDD5C5E}"/>
              </a:ext>
            </a:extLst>
          </p:cNvPr>
          <p:cNvSpPr>
            <a:spLocks noGrp="1"/>
          </p:cNvSpPr>
          <p:nvPr>
            <p:ph type="sldNum" sz="quarter" idx="12"/>
          </p:nvPr>
        </p:nvSpPr>
        <p:spPr/>
        <p:txBody>
          <a:bodyPr/>
          <a:lstStyle>
            <a:lvl1pPr>
              <a:defRPr>
                <a:solidFill>
                  <a:schemeClr val="bg1"/>
                </a:solidFill>
              </a:defRPr>
            </a:lvl1pPr>
          </a:lstStyle>
          <a:p>
            <a:fld id="{4F6357DA-28E9-40D3-918C-4D14E8263D81}" type="slidenum">
              <a:rPr lang="en-US" smtClean="0"/>
              <a:pPr/>
              <a:t>‹#›</a:t>
            </a:fld>
            <a:endParaRPr lang="en-US" dirty="0"/>
          </a:p>
        </p:txBody>
      </p:sp>
      <p:sp>
        <p:nvSpPr>
          <p:cNvPr id="8" name="Picture Placeholder 9">
            <a:extLst>
              <a:ext uri="{FF2B5EF4-FFF2-40B4-BE49-F238E27FC236}">
                <a16:creationId xmlns:a16="http://schemas.microsoft.com/office/drawing/2014/main" id="{5A869ECF-2DFC-48EE-97D9-84DCD25E5473}"/>
              </a:ext>
            </a:extLst>
          </p:cNvPr>
          <p:cNvSpPr>
            <a:spLocks noGrp="1"/>
          </p:cNvSpPr>
          <p:nvPr>
            <p:ph type="pic" sz="quarter" idx="16" hasCustomPrompt="1"/>
          </p:nvPr>
        </p:nvSpPr>
        <p:spPr>
          <a:xfrm>
            <a:off x="1979488" y="1979244"/>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10" name="Text Placeholder 14">
            <a:extLst>
              <a:ext uri="{FF2B5EF4-FFF2-40B4-BE49-F238E27FC236}">
                <a16:creationId xmlns:a16="http://schemas.microsoft.com/office/drawing/2014/main" id="{156C8A56-CD27-4C90-94A0-6C6EE02744F4}"/>
              </a:ext>
            </a:extLst>
          </p:cNvPr>
          <p:cNvSpPr>
            <a:spLocks noGrp="1"/>
          </p:cNvSpPr>
          <p:nvPr>
            <p:ph type="body" sz="quarter" idx="20" hasCustomPrompt="1"/>
          </p:nvPr>
        </p:nvSpPr>
        <p:spPr>
          <a:xfrm>
            <a:off x="1485529" y="3495484"/>
            <a:ext cx="2085792"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11" name="Text Placeholder 14">
            <a:extLst>
              <a:ext uri="{FF2B5EF4-FFF2-40B4-BE49-F238E27FC236}">
                <a16:creationId xmlns:a16="http://schemas.microsoft.com/office/drawing/2014/main" id="{22104C50-BDDE-4917-8F64-30BB543A7349}"/>
              </a:ext>
            </a:extLst>
          </p:cNvPr>
          <p:cNvSpPr>
            <a:spLocks noGrp="1"/>
          </p:cNvSpPr>
          <p:nvPr>
            <p:ph type="body" sz="quarter" idx="21" hasCustomPrompt="1"/>
          </p:nvPr>
        </p:nvSpPr>
        <p:spPr>
          <a:xfrm>
            <a:off x="3859819" y="3269516"/>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12" name="Text Placeholder 14">
            <a:extLst>
              <a:ext uri="{FF2B5EF4-FFF2-40B4-BE49-F238E27FC236}">
                <a16:creationId xmlns:a16="http://schemas.microsoft.com/office/drawing/2014/main" id="{16490CE7-7241-4A9F-9A19-0D1533BA52E5}"/>
              </a:ext>
            </a:extLst>
          </p:cNvPr>
          <p:cNvSpPr>
            <a:spLocks noGrp="1"/>
          </p:cNvSpPr>
          <p:nvPr>
            <p:ph type="body" sz="quarter" idx="22" hasCustomPrompt="1"/>
          </p:nvPr>
        </p:nvSpPr>
        <p:spPr>
          <a:xfrm>
            <a:off x="3859818" y="3495484"/>
            <a:ext cx="2085793"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13" name="Text Placeholder 14">
            <a:extLst>
              <a:ext uri="{FF2B5EF4-FFF2-40B4-BE49-F238E27FC236}">
                <a16:creationId xmlns:a16="http://schemas.microsoft.com/office/drawing/2014/main" id="{02C7036D-56D2-4D6E-8F25-344484C61A1F}"/>
              </a:ext>
            </a:extLst>
          </p:cNvPr>
          <p:cNvSpPr>
            <a:spLocks noGrp="1"/>
          </p:cNvSpPr>
          <p:nvPr>
            <p:ph type="body" sz="quarter" idx="23" hasCustomPrompt="1"/>
          </p:nvPr>
        </p:nvSpPr>
        <p:spPr>
          <a:xfrm>
            <a:off x="6234108" y="3269684"/>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14" name="Text Placeholder 14">
            <a:extLst>
              <a:ext uri="{FF2B5EF4-FFF2-40B4-BE49-F238E27FC236}">
                <a16:creationId xmlns:a16="http://schemas.microsoft.com/office/drawing/2014/main" id="{420E5CE0-16E9-48C3-AEAE-C29C2448D78B}"/>
              </a:ext>
            </a:extLst>
          </p:cNvPr>
          <p:cNvSpPr>
            <a:spLocks noGrp="1"/>
          </p:cNvSpPr>
          <p:nvPr>
            <p:ph type="body" sz="quarter" idx="24" hasCustomPrompt="1"/>
          </p:nvPr>
        </p:nvSpPr>
        <p:spPr>
          <a:xfrm>
            <a:off x="6234107" y="3495484"/>
            <a:ext cx="2085791"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15" name="Text Placeholder 14">
            <a:extLst>
              <a:ext uri="{FF2B5EF4-FFF2-40B4-BE49-F238E27FC236}">
                <a16:creationId xmlns:a16="http://schemas.microsoft.com/office/drawing/2014/main" id="{532463BC-AC80-43A6-8BB3-50F5A28E80BC}"/>
              </a:ext>
            </a:extLst>
          </p:cNvPr>
          <p:cNvSpPr>
            <a:spLocks noGrp="1"/>
          </p:cNvSpPr>
          <p:nvPr>
            <p:ph type="body" sz="quarter" idx="25" hasCustomPrompt="1"/>
          </p:nvPr>
        </p:nvSpPr>
        <p:spPr>
          <a:xfrm>
            <a:off x="8608394" y="3269516"/>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16" name="Text Placeholder 14">
            <a:extLst>
              <a:ext uri="{FF2B5EF4-FFF2-40B4-BE49-F238E27FC236}">
                <a16:creationId xmlns:a16="http://schemas.microsoft.com/office/drawing/2014/main" id="{4CF5287C-0936-4244-B1EE-226996FEC9A0}"/>
              </a:ext>
            </a:extLst>
          </p:cNvPr>
          <p:cNvSpPr>
            <a:spLocks noGrp="1"/>
          </p:cNvSpPr>
          <p:nvPr>
            <p:ph type="body" sz="quarter" idx="26" hasCustomPrompt="1"/>
          </p:nvPr>
        </p:nvSpPr>
        <p:spPr>
          <a:xfrm>
            <a:off x="8608391" y="3495484"/>
            <a:ext cx="2085791"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38" name="Text Placeholder 14">
            <a:extLst>
              <a:ext uri="{FF2B5EF4-FFF2-40B4-BE49-F238E27FC236}">
                <a16:creationId xmlns:a16="http://schemas.microsoft.com/office/drawing/2014/main" id="{80E59778-6A5E-4CAE-8EB2-BBEBB43F6D4B}"/>
              </a:ext>
            </a:extLst>
          </p:cNvPr>
          <p:cNvSpPr>
            <a:spLocks noGrp="1"/>
          </p:cNvSpPr>
          <p:nvPr>
            <p:ph type="body" sz="quarter" idx="46" hasCustomPrompt="1"/>
          </p:nvPr>
        </p:nvSpPr>
        <p:spPr>
          <a:xfrm>
            <a:off x="1485530" y="3269516"/>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47" name="Text Placeholder 14">
            <a:extLst>
              <a:ext uri="{FF2B5EF4-FFF2-40B4-BE49-F238E27FC236}">
                <a16:creationId xmlns:a16="http://schemas.microsoft.com/office/drawing/2014/main" id="{393D72E6-E684-4731-B139-4BA8111999D9}"/>
              </a:ext>
            </a:extLst>
          </p:cNvPr>
          <p:cNvSpPr>
            <a:spLocks noGrp="1"/>
          </p:cNvSpPr>
          <p:nvPr>
            <p:ph type="body" sz="quarter" idx="48" hasCustomPrompt="1"/>
          </p:nvPr>
        </p:nvSpPr>
        <p:spPr>
          <a:xfrm>
            <a:off x="1485442" y="5546241"/>
            <a:ext cx="2085792"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48" name="Text Placeholder 14">
            <a:extLst>
              <a:ext uri="{FF2B5EF4-FFF2-40B4-BE49-F238E27FC236}">
                <a16:creationId xmlns:a16="http://schemas.microsoft.com/office/drawing/2014/main" id="{17AF8A36-96BD-4383-BD10-0AF6C3CAA215}"/>
              </a:ext>
            </a:extLst>
          </p:cNvPr>
          <p:cNvSpPr>
            <a:spLocks noGrp="1"/>
          </p:cNvSpPr>
          <p:nvPr>
            <p:ph type="body" sz="quarter" idx="49" hasCustomPrompt="1"/>
          </p:nvPr>
        </p:nvSpPr>
        <p:spPr>
          <a:xfrm>
            <a:off x="3859819" y="5320273"/>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49" name="Text Placeholder 14">
            <a:extLst>
              <a:ext uri="{FF2B5EF4-FFF2-40B4-BE49-F238E27FC236}">
                <a16:creationId xmlns:a16="http://schemas.microsoft.com/office/drawing/2014/main" id="{F26B5D3A-6C13-4204-9756-1BCA5AE8D12C}"/>
              </a:ext>
            </a:extLst>
          </p:cNvPr>
          <p:cNvSpPr>
            <a:spLocks noGrp="1"/>
          </p:cNvSpPr>
          <p:nvPr>
            <p:ph type="body" sz="quarter" idx="50" hasCustomPrompt="1"/>
          </p:nvPr>
        </p:nvSpPr>
        <p:spPr>
          <a:xfrm>
            <a:off x="3859730" y="5546241"/>
            <a:ext cx="2085793"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50" name="Text Placeholder 14">
            <a:extLst>
              <a:ext uri="{FF2B5EF4-FFF2-40B4-BE49-F238E27FC236}">
                <a16:creationId xmlns:a16="http://schemas.microsoft.com/office/drawing/2014/main" id="{80D112F0-B8AB-4FA9-B732-BE08CD1234D5}"/>
              </a:ext>
            </a:extLst>
          </p:cNvPr>
          <p:cNvSpPr>
            <a:spLocks noGrp="1"/>
          </p:cNvSpPr>
          <p:nvPr>
            <p:ph type="body" sz="quarter" idx="51" hasCustomPrompt="1"/>
          </p:nvPr>
        </p:nvSpPr>
        <p:spPr>
          <a:xfrm>
            <a:off x="6234108" y="5320441"/>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51" name="Text Placeholder 14">
            <a:extLst>
              <a:ext uri="{FF2B5EF4-FFF2-40B4-BE49-F238E27FC236}">
                <a16:creationId xmlns:a16="http://schemas.microsoft.com/office/drawing/2014/main" id="{4784D9A7-36A5-4F3B-AA7B-CB5E2D655945}"/>
              </a:ext>
            </a:extLst>
          </p:cNvPr>
          <p:cNvSpPr>
            <a:spLocks noGrp="1"/>
          </p:cNvSpPr>
          <p:nvPr>
            <p:ph type="body" sz="quarter" idx="52" hasCustomPrompt="1"/>
          </p:nvPr>
        </p:nvSpPr>
        <p:spPr>
          <a:xfrm>
            <a:off x="6234063" y="5546241"/>
            <a:ext cx="2085791"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52" name="Text Placeholder 14">
            <a:extLst>
              <a:ext uri="{FF2B5EF4-FFF2-40B4-BE49-F238E27FC236}">
                <a16:creationId xmlns:a16="http://schemas.microsoft.com/office/drawing/2014/main" id="{D7A99E46-923F-4364-BF2F-FBB534A10648}"/>
              </a:ext>
            </a:extLst>
          </p:cNvPr>
          <p:cNvSpPr>
            <a:spLocks noGrp="1"/>
          </p:cNvSpPr>
          <p:nvPr>
            <p:ph type="body" sz="quarter" idx="53" hasCustomPrompt="1"/>
          </p:nvPr>
        </p:nvSpPr>
        <p:spPr>
          <a:xfrm>
            <a:off x="8608394" y="5320273"/>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53" name="Text Placeholder 14">
            <a:extLst>
              <a:ext uri="{FF2B5EF4-FFF2-40B4-BE49-F238E27FC236}">
                <a16:creationId xmlns:a16="http://schemas.microsoft.com/office/drawing/2014/main" id="{506EFF4D-3C39-4F6E-A14E-EFF1C741CCCB}"/>
              </a:ext>
            </a:extLst>
          </p:cNvPr>
          <p:cNvSpPr>
            <a:spLocks noGrp="1"/>
          </p:cNvSpPr>
          <p:nvPr>
            <p:ph type="body" sz="quarter" idx="54" hasCustomPrompt="1"/>
          </p:nvPr>
        </p:nvSpPr>
        <p:spPr>
          <a:xfrm>
            <a:off x="8608391" y="5546241"/>
            <a:ext cx="2085791"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57" name="Text Placeholder 14">
            <a:extLst>
              <a:ext uri="{FF2B5EF4-FFF2-40B4-BE49-F238E27FC236}">
                <a16:creationId xmlns:a16="http://schemas.microsoft.com/office/drawing/2014/main" id="{0C5A43DB-AE3F-48FC-B6D4-8879D4CDADB4}"/>
              </a:ext>
            </a:extLst>
          </p:cNvPr>
          <p:cNvSpPr>
            <a:spLocks noGrp="1"/>
          </p:cNvSpPr>
          <p:nvPr>
            <p:ph type="body" sz="quarter" idx="58" hasCustomPrompt="1"/>
          </p:nvPr>
        </p:nvSpPr>
        <p:spPr>
          <a:xfrm>
            <a:off x="1485530" y="5320273"/>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33" name="Picture Placeholder 9">
            <a:extLst>
              <a:ext uri="{FF2B5EF4-FFF2-40B4-BE49-F238E27FC236}">
                <a16:creationId xmlns:a16="http://schemas.microsoft.com/office/drawing/2014/main" id="{BF616705-4A53-4806-B16C-BA39A5A02D23}"/>
              </a:ext>
            </a:extLst>
          </p:cNvPr>
          <p:cNvSpPr>
            <a:spLocks noGrp="1"/>
          </p:cNvSpPr>
          <p:nvPr>
            <p:ph type="pic" sz="quarter" idx="59" hasCustomPrompt="1"/>
          </p:nvPr>
        </p:nvSpPr>
        <p:spPr>
          <a:xfrm>
            <a:off x="4353776" y="1979244"/>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39" name="Picture Placeholder 9">
            <a:extLst>
              <a:ext uri="{FF2B5EF4-FFF2-40B4-BE49-F238E27FC236}">
                <a16:creationId xmlns:a16="http://schemas.microsoft.com/office/drawing/2014/main" id="{12C5AB77-7FB0-4FE2-A742-FA3672277633}"/>
              </a:ext>
            </a:extLst>
          </p:cNvPr>
          <p:cNvSpPr>
            <a:spLocks noGrp="1"/>
          </p:cNvSpPr>
          <p:nvPr>
            <p:ph type="pic" sz="quarter" idx="60" hasCustomPrompt="1"/>
          </p:nvPr>
        </p:nvSpPr>
        <p:spPr>
          <a:xfrm>
            <a:off x="6728064" y="1979244"/>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40" name="Picture Placeholder 9">
            <a:extLst>
              <a:ext uri="{FF2B5EF4-FFF2-40B4-BE49-F238E27FC236}">
                <a16:creationId xmlns:a16="http://schemas.microsoft.com/office/drawing/2014/main" id="{8A37ED26-A40F-40E4-9FB0-0F305BCB23F4}"/>
              </a:ext>
            </a:extLst>
          </p:cNvPr>
          <p:cNvSpPr>
            <a:spLocks noGrp="1"/>
          </p:cNvSpPr>
          <p:nvPr>
            <p:ph type="pic" sz="quarter" idx="61" hasCustomPrompt="1"/>
          </p:nvPr>
        </p:nvSpPr>
        <p:spPr>
          <a:xfrm>
            <a:off x="9102352" y="1979244"/>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41" name="Picture Placeholder 9">
            <a:extLst>
              <a:ext uri="{FF2B5EF4-FFF2-40B4-BE49-F238E27FC236}">
                <a16:creationId xmlns:a16="http://schemas.microsoft.com/office/drawing/2014/main" id="{B6231166-8699-4C7F-8542-01C947970C37}"/>
              </a:ext>
            </a:extLst>
          </p:cNvPr>
          <p:cNvSpPr>
            <a:spLocks noGrp="1"/>
          </p:cNvSpPr>
          <p:nvPr>
            <p:ph type="pic" sz="quarter" idx="62" hasCustomPrompt="1"/>
          </p:nvPr>
        </p:nvSpPr>
        <p:spPr>
          <a:xfrm>
            <a:off x="1979488" y="4028080"/>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42" name="Picture Placeholder 9">
            <a:extLst>
              <a:ext uri="{FF2B5EF4-FFF2-40B4-BE49-F238E27FC236}">
                <a16:creationId xmlns:a16="http://schemas.microsoft.com/office/drawing/2014/main" id="{C8BBF1DC-9382-4EDC-8A43-26FBDBA89C72}"/>
              </a:ext>
            </a:extLst>
          </p:cNvPr>
          <p:cNvSpPr>
            <a:spLocks noGrp="1"/>
          </p:cNvSpPr>
          <p:nvPr>
            <p:ph type="pic" sz="quarter" idx="63" hasCustomPrompt="1"/>
          </p:nvPr>
        </p:nvSpPr>
        <p:spPr>
          <a:xfrm>
            <a:off x="4353776" y="4028080"/>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43" name="Picture Placeholder 9">
            <a:extLst>
              <a:ext uri="{FF2B5EF4-FFF2-40B4-BE49-F238E27FC236}">
                <a16:creationId xmlns:a16="http://schemas.microsoft.com/office/drawing/2014/main" id="{E1600B1D-A51F-4CD2-B131-483A6088B903}"/>
              </a:ext>
            </a:extLst>
          </p:cNvPr>
          <p:cNvSpPr>
            <a:spLocks noGrp="1"/>
          </p:cNvSpPr>
          <p:nvPr>
            <p:ph type="pic" sz="quarter" idx="64" hasCustomPrompt="1"/>
          </p:nvPr>
        </p:nvSpPr>
        <p:spPr>
          <a:xfrm>
            <a:off x="6728064" y="4028080"/>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44" name="Picture Placeholder 9">
            <a:extLst>
              <a:ext uri="{FF2B5EF4-FFF2-40B4-BE49-F238E27FC236}">
                <a16:creationId xmlns:a16="http://schemas.microsoft.com/office/drawing/2014/main" id="{C6C004ED-2B06-4144-9164-96A4CDC05395}"/>
              </a:ext>
            </a:extLst>
          </p:cNvPr>
          <p:cNvSpPr>
            <a:spLocks noGrp="1"/>
          </p:cNvSpPr>
          <p:nvPr>
            <p:ph type="pic" sz="quarter" idx="65" hasCustomPrompt="1"/>
          </p:nvPr>
        </p:nvSpPr>
        <p:spPr>
          <a:xfrm>
            <a:off x="9102352" y="4028080"/>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30" name="Title 1">
            <a:extLst>
              <a:ext uri="{FF2B5EF4-FFF2-40B4-BE49-F238E27FC236}">
                <a16:creationId xmlns:a16="http://schemas.microsoft.com/office/drawing/2014/main" id="{4002D7BD-981B-493B-A5A0-DA83B6593157}"/>
              </a:ext>
            </a:extLst>
          </p:cNvPr>
          <p:cNvSpPr>
            <a:spLocks noGrp="1"/>
          </p:cNvSpPr>
          <p:nvPr>
            <p:ph type="ctrTitle" hasCustomPrompt="1"/>
          </p:nvPr>
        </p:nvSpPr>
        <p:spPr>
          <a:xfrm>
            <a:off x="2933903" y="724868"/>
            <a:ext cx="6324194" cy="639955"/>
          </a:xfrm>
          <a:prstGeom prst="rect">
            <a:avLst/>
          </a:prstGeom>
        </p:spPr>
        <p:txBody>
          <a:bodyPr anchor="ctr"/>
          <a:lstStyle>
            <a:lvl1pPr algn="ctr">
              <a:defRPr sz="2200" cap="all" spc="200" baseline="0">
                <a:solidFill>
                  <a:schemeClr val="bg1"/>
                </a:solidFill>
                <a:latin typeface="+mj-lt"/>
              </a:defRPr>
            </a:lvl1pPr>
          </a:lstStyle>
          <a:p>
            <a:r>
              <a:rPr lang="en-US"/>
              <a:t>Click to add title</a:t>
            </a:r>
          </a:p>
        </p:txBody>
      </p:sp>
    </p:spTree>
    <p:extLst>
      <p:ext uri="{BB962C8B-B14F-4D97-AF65-F5344CB8AC3E}">
        <p14:creationId xmlns:p14="http://schemas.microsoft.com/office/powerpoint/2010/main" val="28697476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6"/>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636A6C4-760E-4DFC-9166-0346E320E61C}"/>
              </a:ext>
            </a:extLst>
          </p:cNvPr>
          <p:cNvSpPr>
            <a:spLocks noGrp="1"/>
          </p:cNvSpPr>
          <p:nvPr>
            <p:ph type="dt" sz="half" idx="10"/>
          </p:nvPr>
        </p:nvSpPr>
        <p:spPr/>
        <p:txBody>
          <a:bodyPr/>
          <a:lstStyle>
            <a:lvl1pPr>
              <a:defRPr>
                <a:solidFill>
                  <a:schemeClr val="accent6">
                    <a:lumMod val="25000"/>
                    <a:lumOff val="75000"/>
                  </a:schemeClr>
                </a:solidFill>
              </a:defRPr>
            </a:lvl1pPr>
          </a:lstStyle>
          <a:p>
            <a:r>
              <a:rPr lang="en-US" dirty="0"/>
              <a:t>8/03/20XX</a:t>
            </a:r>
          </a:p>
        </p:txBody>
      </p:sp>
      <p:sp>
        <p:nvSpPr>
          <p:cNvPr id="4" name="Footer Placeholder 3">
            <a:extLst>
              <a:ext uri="{FF2B5EF4-FFF2-40B4-BE49-F238E27FC236}">
                <a16:creationId xmlns:a16="http://schemas.microsoft.com/office/drawing/2014/main" id="{2AA830E9-38B9-41B2-9047-8F9003630EF4}"/>
              </a:ext>
            </a:extLst>
          </p:cNvPr>
          <p:cNvSpPr>
            <a:spLocks noGrp="1"/>
          </p:cNvSpPr>
          <p:nvPr>
            <p:ph type="ftr" sz="quarter" idx="11"/>
          </p:nvPr>
        </p:nvSpPr>
        <p:spPr/>
        <p:txBody>
          <a:bodyPr/>
          <a:lstStyle>
            <a:lvl1pPr>
              <a:defRPr>
                <a:solidFill>
                  <a:schemeClr val="accent6">
                    <a:lumMod val="25000"/>
                    <a:lumOff val="75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705897FB-ACEE-45BF-9704-D517B9B958B9}"/>
              </a:ext>
            </a:extLst>
          </p:cNvPr>
          <p:cNvSpPr>
            <a:spLocks noGrp="1"/>
          </p:cNvSpPr>
          <p:nvPr>
            <p:ph type="sldNum" sz="quarter" idx="12"/>
          </p:nvPr>
        </p:nvSpPr>
        <p:spPr/>
        <p:txBody>
          <a:bodyPr/>
          <a:lstStyle>
            <a:lvl1pPr>
              <a:defRPr>
                <a:solidFill>
                  <a:schemeClr val="accent6">
                    <a:lumMod val="25000"/>
                    <a:lumOff val="75000"/>
                  </a:schemeClr>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4F61A60D-EA13-4C4C-9816-85480A2E2A90}"/>
              </a:ext>
            </a:extLst>
          </p:cNvPr>
          <p:cNvSpPr>
            <a:spLocks noGrp="1"/>
          </p:cNvSpPr>
          <p:nvPr>
            <p:ph type="ctrTitle" hasCustomPrompt="1"/>
          </p:nvPr>
        </p:nvSpPr>
        <p:spPr>
          <a:xfrm>
            <a:off x="2933903" y="724868"/>
            <a:ext cx="6324194" cy="639955"/>
          </a:xfrm>
          <a:prstGeom prst="rect">
            <a:avLst/>
          </a:prstGeom>
        </p:spPr>
        <p:txBody>
          <a:bodyPr anchor="ctr"/>
          <a:lstStyle>
            <a:lvl1pPr algn="ctr">
              <a:defRPr sz="2200" cap="all" spc="200" baseline="0">
                <a:solidFill>
                  <a:schemeClr val="bg1"/>
                </a:solidFill>
                <a:latin typeface="+mj-lt"/>
              </a:defRPr>
            </a:lvl1pPr>
          </a:lstStyle>
          <a:p>
            <a:r>
              <a:rPr lang="en-US"/>
              <a:t>Click to add title</a:t>
            </a:r>
          </a:p>
        </p:txBody>
      </p:sp>
      <p:sp>
        <p:nvSpPr>
          <p:cNvPr id="20" name="Text Placeholder 14">
            <a:extLst>
              <a:ext uri="{FF2B5EF4-FFF2-40B4-BE49-F238E27FC236}">
                <a16:creationId xmlns:a16="http://schemas.microsoft.com/office/drawing/2014/main" id="{1C424B8B-6301-4675-9015-050DF1DF9113}"/>
              </a:ext>
            </a:extLst>
          </p:cNvPr>
          <p:cNvSpPr>
            <a:spLocks noGrp="1"/>
          </p:cNvSpPr>
          <p:nvPr>
            <p:ph type="body" sz="quarter" idx="13" hasCustomPrompt="1"/>
          </p:nvPr>
        </p:nvSpPr>
        <p:spPr>
          <a:xfrm>
            <a:off x="900511" y="4059648"/>
            <a:ext cx="2382386" cy="613702"/>
          </a:xfrm>
          <a:prstGeom prst="rect">
            <a:avLst/>
          </a:prstGeom>
        </p:spPr>
        <p:txBody>
          <a:bodyPr anchor="b"/>
          <a:lstStyle>
            <a:lvl1pPr marL="0" indent="0" algn="ctr">
              <a:lnSpc>
                <a:spcPct val="100000"/>
              </a:lnSpc>
              <a:spcBef>
                <a:spcPts val="0"/>
              </a:spcBef>
              <a:spcAft>
                <a:spcPts val="0"/>
              </a:spcAft>
              <a:buNone/>
              <a:defRPr sz="1400" cap="all" spc="200" baseline="0">
                <a:solidFill>
                  <a:schemeClr val="tx2"/>
                </a:solidFill>
                <a:latin typeface="+mj-lt"/>
              </a:defRPr>
            </a:lvl1pPr>
          </a:lstStyle>
          <a:p>
            <a:pPr lvl="0"/>
            <a:r>
              <a:rPr lang="en-US"/>
              <a:t>Click to add title</a:t>
            </a:r>
          </a:p>
        </p:txBody>
      </p:sp>
      <p:sp>
        <p:nvSpPr>
          <p:cNvPr id="21" name="Text Placeholder 14">
            <a:extLst>
              <a:ext uri="{FF2B5EF4-FFF2-40B4-BE49-F238E27FC236}">
                <a16:creationId xmlns:a16="http://schemas.microsoft.com/office/drawing/2014/main" id="{44297A50-8392-4EB9-9BF6-451C4B9977BA}"/>
              </a:ext>
            </a:extLst>
          </p:cNvPr>
          <p:cNvSpPr>
            <a:spLocks noGrp="1"/>
          </p:cNvSpPr>
          <p:nvPr>
            <p:ph type="body" sz="quarter" idx="14" hasCustomPrompt="1"/>
          </p:nvPr>
        </p:nvSpPr>
        <p:spPr>
          <a:xfrm>
            <a:off x="900511" y="4651391"/>
            <a:ext cx="2382386" cy="857935"/>
          </a:xfrm>
          <a:prstGeom prst="rect">
            <a:avLst/>
          </a:prstGeom>
        </p:spPr>
        <p:txBody>
          <a:bodyPr/>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22" name="Text Placeholder 14">
            <a:extLst>
              <a:ext uri="{FF2B5EF4-FFF2-40B4-BE49-F238E27FC236}">
                <a16:creationId xmlns:a16="http://schemas.microsoft.com/office/drawing/2014/main" id="{01B3A901-BBC6-44D9-9C97-6CFD76C17CDF}"/>
              </a:ext>
            </a:extLst>
          </p:cNvPr>
          <p:cNvSpPr>
            <a:spLocks noGrp="1"/>
          </p:cNvSpPr>
          <p:nvPr>
            <p:ph type="body" sz="quarter" idx="15" hasCustomPrompt="1"/>
          </p:nvPr>
        </p:nvSpPr>
        <p:spPr>
          <a:xfrm>
            <a:off x="3584039" y="4059648"/>
            <a:ext cx="2382386" cy="613702"/>
          </a:xfrm>
          <a:prstGeom prst="rect">
            <a:avLst/>
          </a:prstGeom>
        </p:spPr>
        <p:txBody>
          <a:bodyPr anchor="b"/>
          <a:lstStyle>
            <a:lvl1pPr marL="0" indent="0" algn="ctr">
              <a:lnSpc>
                <a:spcPct val="100000"/>
              </a:lnSpc>
              <a:spcBef>
                <a:spcPts val="0"/>
              </a:spcBef>
              <a:spcAft>
                <a:spcPts val="0"/>
              </a:spcAft>
              <a:buNone/>
              <a:defRPr sz="1400" cap="all" spc="200" baseline="0">
                <a:solidFill>
                  <a:schemeClr val="tx2"/>
                </a:solidFill>
                <a:latin typeface="+mj-lt"/>
              </a:defRPr>
            </a:lvl1pPr>
          </a:lstStyle>
          <a:p>
            <a:pPr lvl="0"/>
            <a:r>
              <a:rPr lang="en-US"/>
              <a:t>Click to add title</a:t>
            </a:r>
          </a:p>
        </p:txBody>
      </p:sp>
      <p:sp>
        <p:nvSpPr>
          <p:cNvPr id="23" name="Text Placeholder 14">
            <a:extLst>
              <a:ext uri="{FF2B5EF4-FFF2-40B4-BE49-F238E27FC236}">
                <a16:creationId xmlns:a16="http://schemas.microsoft.com/office/drawing/2014/main" id="{C60306D6-8D77-403B-B3D3-93E771A63E25}"/>
              </a:ext>
            </a:extLst>
          </p:cNvPr>
          <p:cNvSpPr>
            <a:spLocks noGrp="1"/>
          </p:cNvSpPr>
          <p:nvPr>
            <p:ph type="body" sz="quarter" idx="16" hasCustomPrompt="1"/>
          </p:nvPr>
        </p:nvSpPr>
        <p:spPr>
          <a:xfrm>
            <a:off x="3584039" y="4651391"/>
            <a:ext cx="2382386" cy="857935"/>
          </a:xfrm>
          <a:prstGeom prst="rect">
            <a:avLst/>
          </a:prstGeom>
        </p:spPr>
        <p:txBody>
          <a:bodyPr/>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24" name="Text Placeholder 14">
            <a:extLst>
              <a:ext uri="{FF2B5EF4-FFF2-40B4-BE49-F238E27FC236}">
                <a16:creationId xmlns:a16="http://schemas.microsoft.com/office/drawing/2014/main" id="{156D61BA-EB24-4A41-8CAD-DF8D3ACF23F3}"/>
              </a:ext>
            </a:extLst>
          </p:cNvPr>
          <p:cNvSpPr>
            <a:spLocks noGrp="1"/>
          </p:cNvSpPr>
          <p:nvPr>
            <p:ph type="body" sz="quarter" idx="17" hasCustomPrompt="1"/>
          </p:nvPr>
        </p:nvSpPr>
        <p:spPr>
          <a:xfrm>
            <a:off x="6267567" y="4059648"/>
            <a:ext cx="2382386" cy="613702"/>
          </a:xfrm>
          <a:prstGeom prst="rect">
            <a:avLst/>
          </a:prstGeom>
        </p:spPr>
        <p:txBody>
          <a:bodyPr anchor="b"/>
          <a:lstStyle>
            <a:lvl1pPr marL="0" indent="0" algn="ctr">
              <a:lnSpc>
                <a:spcPct val="100000"/>
              </a:lnSpc>
              <a:spcBef>
                <a:spcPts val="0"/>
              </a:spcBef>
              <a:spcAft>
                <a:spcPts val="0"/>
              </a:spcAft>
              <a:buNone/>
              <a:defRPr sz="1400" cap="all" spc="200" baseline="0">
                <a:solidFill>
                  <a:schemeClr val="tx2"/>
                </a:solidFill>
                <a:latin typeface="+mj-lt"/>
              </a:defRPr>
            </a:lvl1pPr>
          </a:lstStyle>
          <a:p>
            <a:pPr lvl="0"/>
            <a:r>
              <a:rPr lang="en-US"/>
              <a:t>Click to add title</a:t>
            </a:r>
          </a:p>
        </p:txBody>
      </p:sp>
      <p:sp>
        <p:nvSpPr>
          <p:cNvPr id="25" name="Text Placeholder 14">
            <a:extLst>
              <a:ext uri="{FF2B5EF4-FFF2-40B4-BE49-F238E27FC236}">
                <a16:creationId xmlns:a16="http://schemas.microsoft.com/office/drawing/2014/main" id="{7D92CD70-81FF-405A-B419-FCACE6F2F97A}"/>
              </a:ext>
            </a:extLst>
          </p:cNvPr>
          <p:cNvSpPr>
            <a:spLocks noGrp="1"/>
          </p:cNvSpPr>
          <p:nvPr>
            <p:ph type="body" sz="quarter" idx="18" hasCustomPrompt="1"/>
          </p:nvPr>
        </p:nvSpPr>
        <p:spPr>
          <a:xfrm>
            <a:off x="6267567" y="4651391"/>
            <a:ext cx="2382386" cy="857935"/>
          </a:xfrm>
          <a:prstGeom prst="rect">
            <a:avLst/>
          </a:prstGeom>
        </p:spPr>
        <p:txBody>
          <a:bodyPr/>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26" name="Text Placeholder 14">
            <a:extLst>
              <a:ext uri="{FF2B5EF4-FFF2-40B4-BE49-F238E27FC236}">
                <a16:creationId xmlns:a16="http://schemas.microsoft.com/office/drawing/2014/main" id="{1F7A98D9-A50A-41D8-BD51-327D4B647F26}"/>
              </a:ext>
            </a:extLst>
          </p:cNvPr>
          <p:cNvSpPr>
            <a:spLocks noGrp="1"/>
          </p:cNvSpPr>
          <p:nvPr>
            <p:ph type="body" sz="quarter" idx="19" hasCustomPrompt="1"/>
          </p:nvPr>
        </p:nvSpPr>
        <p:spPr>
          <a:xfrm>
            <a:off x="8951094" y="4059648"/>
            <a:ext cx="2382386" cy="613702"/>
          </a:xfrm>
          <a:prstGeom prst="rect">
            <a:avLst/>
          </a:prstGeom>
        </p:spPr>
        <p:txBody>
          <a:bodyPr anchor="b"/>
          <a:lstStyle>
            <a:lvl1pPr marL="0" indent="0" algn="ctr">
              <a:lnSpc>
                <a:spcPct val="100000"/>
              </a:lnSpc>
              <a:spcBef>
                <a:spcPts val="0"/>
              </a:spcBef>
              <a:spcAft>
                <a:spcPts val="0"/>
              </a:spcAft>
              <a:buNone/>
              <a:defRPr sz="1400" cap="all" spc="200" baseline="0">
                <a:solidFill>
                  <a:schemeClr val="tx2"/>
                </a:solidFill>
                <a:latin typeface="+mj-lt"/>
              </a:defRPr>
            </a:lvl1pPr>
          </a:lstStyle>
          <a:p>
            <a:pPr lvl="0"/>
            <a:r>
              <a:rPr lang="en-US"/>
              <a:t>Click to add title</a:t>
            </a:r>
          </a:p>
        </p:txBody>
      </p:sp>
      <p:sp>
        <p:nvSpPr>
          <p:cNvPr id="27" name="Text Placeholder 14">
            <a:extLst>
              <a:ext uri="{FF2B5EF4-FFF2-40B4-BE49-F238E27FC236}">
                <a16:creationId xmlns:a16="http://schemas.microsoft.com/office/drawing/2014/main" id="{CD4953C5-A270-4C37-B878-3D3E51E01A1B}"/>
              </a:ext>
            </a:extLst>
          </p:cNvPr>
          <p:cNvSpPr>
            <a:spLocks noGrp="1"/>
          </p:cNvSpPr>
          <p:nvPr>
            <p:ph type="body" sz="quarter" idx="20" hasCustomPrompt="1"/>
          </p:nvPr>
        </p:nvSpPr>
        <p:spPr>
          <a:xfrm>
            <a:off x="8951094" y="4651391"/>
            <a:ext cx="2382386" cy="857935"/>
          </a:xfrm>
          <a:prstGeom prst="rect">
            <a:avLst/>
          </a:prstGeom>
        </p:spPr>
        <p:txBody>
          <a:bodyPr/>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28" name="Text Placeholder 10">
            <a:extLst>
              <a:ext uri="{FF2B5EF4-FFF2-40B4-BE49-F238E27FC236}">
                <a16:creationId xmlns:a16="http://schemas.microsoft.com/office/drawing/2014/main" id="{B419FAA5-674D-4D1B-B6F0-7F6B786D9D2C}"/>
              </a:ext>
            </a:extLst>
          </p:cNvPr>
          <p:cNvSpPr>
            <a:spLocks noGrp="1"/>
          </p:cNvSpPr>
          <p:nvPr>
            <p:ph type="body" sz="quarter" idx="21" hasCustomPrompt="1"/>
          </p:nvPr>
        </p:nvSpPr>
        <p:spPr>
          <a:xfrm>
            <a:off x="1285758" y="2399173"/>
            <a:ext cx="1611892" cy="1151632"/>
          </a:xfrm>
          <a:prstGeom prst="rect">
            <a:avLst/>
          </a:prstGeom>
        </p:spPr>
        <p:txBody>
          <a:bodyPr anchor="ctr"/>
          <a:lstStyle>
            <a:lvl1pPr marL="0" indent="0" algn="ctr">
              <a:lnSpc>
                <a:spcPct val="80000"/>
              </a:lnSpc>
              <a:spcBef>
                <a:spcPts val="1000"/>
              </a:spcBef>
              <a:spcAft>
                <a:spcPts val="0"/>
              </a:spcAft>
              <a:buNone/>
              <a:defRPr sz="2800" cap="all" spc="100" baseline="0">
                <a:solidFill>
                  <a:schemeClr val="tx2"/>
                </a:solidFill>
                <a:latin typeface="+mj-lt"/>
              </a:defRPr>
            </a:lvl1pPr>
          </a:lstStyle>
          <a:p>
            <a:pPr lvl="0"/>
            <a:r>
              <a:rPr lang="en-US"/>
              <a:t>Add title</a:t>
            </a:r>
          </a:p>
        </p:txBody>
      </p:sp>
      <p:sp>
        <p:nvSpPr>
          <p:cNvPr id="29" name="Text Placeholder 10">
            <a:extLst>
              <a:ext uri="{FF2B5EF4-FFF2-40B4-BE49-F238E27FC236}">
                <a16:creationId xmlns:a16="http://schemas.microsoft.com/office/drawing/2014/main" id="{4301E9A5-7F5A-49AF-A4F3-EA73CC55905B}"/>
              </a:ext>
            </a:extLst>
          </p:cNvPr>
          <p:cNvSpPr>
            <a:spLocks noGrp="1"/>
          </p:cNvSpPr>
          <p:nvPr>
            <p:ph type="body" sz="quarter" idx="23" hasCustomPrompt="1"/>
          </p:nvPr>
        </p:nvSpPr>
        <p:spPr>
          <a:xfrm>
            <a:off x="6652814" y="2399173"/>
            <a:ext cx="1611892" cy="1151632"/>
          </a:xfrm>
          <a:prstGeom prst="rect">
            <a:avLst/>
          </a:prstGeom>
        </p:spPr>
        <p:txBody>
          <a:bodyPr anchor="ctr"/>
          <a:lstStyle>
            <a:lvl1pPr marL="0" indent="0" algn="ctr">
              <a:lnSpc>
                <a:spcPct val="80000"/>
              </a:lnSpc>
              <a:spcBef>
                <a:spcPts val="1000"/>
              </a:spcBef>
              <a:buNone/>
              <a:defRPr sz="2800" cap="all" spc="100" baseline="0">
                <a:solidFill>
                  <a:schemeClr val="tx2"/>
                </a:solidFill>
                <a:latin typeface="+mj-lt"/>
              </a:defRPr>
            </a:lvl1pPr>
          </a:lstStyle>
          <a:p>
            <a:pPr lvl="0"/>
            <a:r>
              <a:rPr lang="en-US"/>
              <a:t>Add title</a:t>
            </a:r>
          </a:p>
        </p:txBody>
      </p:sp>
      <p:sp>
        <p:nvSpPr>
          <p:cNvPr id="30" name="Text Placeholder 10">
            <a:extLst>
              <a:ext uri="{FF2B5EF4-FFF2-40B4-BE49-F238E27FC236}">
                <a16:creationId xmlns:a16="http://schemas.microsoft.com/office/drawing/2014/main" id="{44658DCD-8753-4536-A41F-2975ECE9D039}"/>
              </a:ext>
            </a:extLst>
          </p:cNvPr>
          <p:cNvSpPr>
            <a:spLocks noGrp="1"/>
          </p:cNvSpPr>
          <p:nvPr>
            <p:ph type="body" sz="quarter" idx="24" hasCustomPrompt="1"/>
          </p:nvPr>
        </p:nvSpPr>
        <p:spPr>
          <a:xfrm>
            <a:off x="9336341" y="2399173"/>
            <a:ext cx="1611892" cy="1151632"/>
          </a:xfrm>
          <a:prstGeom prst="rect">
            <a:avLst/>
          </a:prstGeom>
        </p:spPr>
        <p:txBody>
          <a:bodyPr anchor="ctr"/>
          <a:lstStyle>
            <a:lvl1pPr marL="0" indent="0" algn="ctr">
              <a:lnSpc>
                <a:spcPct val="80000"/>
              </a:lnSpc>
              <a:spcBef>
                <a:spcPts val="1000"/>
              </a:spcBef>
              <a:buNone/>
              <a:defRPr sz="2800" cap="all" spc="100" baseline="0">
                <a:solidFill>
                  <a:schemeClr val="tx2"/>
                </a:solidFill>
                <a:latin typeface="+mj-lt"/>
              </a:defRPr>
            </a:lvl1pPr>
          </a:lstStyle>
          <a:p>
            <a:pPr lvl="0"/>
            <a:r>
              <a:rPr lang="en-US"/>
              <a:t>Add title</a:t>
            </a:r>
          </a:p>
        </p:txBody>
      </p:sp>
      <p:sp>
        <p:nvSpPr>
          <p:cNvPr id="31" name="Text Placeholder 10">
            <a:extLst>
              <a:ext uri="{FF2B5EF4-FFF2-40B4-BE49-F238E27FC236}">
                <a16:creationId xmlns:a16="http://schemas.microsoft.com/office/drawing/2014/main" id="{2708ADA9-A84B-4176-A4A4-3BEEB2F71F93}"/>
              </a:ext>
            </a:extLst>
          </p:cNvPr>
          <p:cNvSpPr>
            <a:spLocks noGrp="1"/>
          </p:cNvSpPr>
          <p:nvPr>
            <p:ph type="body" sz="quarter" idx="22" hasCustomPrompt="1"/>
          </p:nvPr>
        </p:nvSpPr>
        <p:spPr>
          <a:xfrm>
            <a:off x="3969286" y="2399173"/>
            <a:ext cx="1611892" cy="1151632"/>
          </a:xfrm>
          <a:prstGeom prst="rect">
            <a:avLst/>
          </a:prstGeom>
        </p:spPr>
        <p:txBody>
          <a:bodyPr anchor="ctr"/>
          <a:lstStyle>
            <a:lvl1pPr marL="0" indent="0" algn="ctr">
              <a:lnSpc>
                <a:spcPct val="80000"/>
              </a:lnSpc>
              <a:spcBef>
                <a:spcPts val="1000"/>
              </a:spcBef>
              <a:buNone/>
              <a:defRPr sz="2800" cap="all" spc="100" baseline="0">
                <a:solidFill>
                  <a:schemeClr val="tx2"/>
                </a:solidFill>
                <a:latin typeface="+mj-lt"/>
              </a:defRPr>
            </a:lvl1pPr>
          </a:lstStyle>
          <a:p>
            <a:pPr lvl="0"/>
            <a:r>
              <a:rPr lang="en-US"/>
              <a:t>Add title</a:t>
            </a:r>
          </a:p>
        </p:txBody>
      </p:sp>
    </p:spTree>
    <p:extLst>
      <p:ext uri="{BB962C8B-B14F-4D97-AF65-F5344CB8AC3E}">
        <p14:creationId xmlns:p14="http://schemas.microsoft.com/office/powerpoint/2010/main" val="927572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E265C839-12C3-47EF-9941-39B43796B35E}"/>
              </a:ext>
            </a:extLst>
          </p:cNvPr>
          <p:cNvSpPr>
            <a:spLocks noGrp="1"/>
          </p:cNvSpPr>
          <p:nvPr>
            <p:ph type="pic" sz="quarter" idx="13" hasCustomPrompt="1"/>
          </p:nvPr>
        </p:nvSpPr>
        <p:spPr>
          <a:xfrm>
            <a:off x="5361215" y="0"/>
            <a:ext cx="6830785" cy="6858000"/>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10" name="Text Placeholder 4">
            <a:extLst>
              <a:ext uri="{FF2B5EF4-FFF2-40B4-BE49-F238E27FC236}">
                <a16:creationId xmlns:a16="http://schemas.microsoft.com/office/drawing/2014/main" id="{E6AB2BC9-972D-4B30-981B-BAD528A7FBE9}"/>
              </a:ext>
            </a:extLst>
          </p:cNvPr>
          <p:cNvSpPr>
            <a:spLocks noGrp="1"/>
          </p:cNvSpPr>
          <p:nvPr>
            <p:ph type="body" sz="quarter" idx="14" hasCustomPrompt="1"/>
          </p:nvPr>
        </p:nvSpPr>
        <p:spPr>
          <a:xfrm>
            <a:off x="0" y="4002437"/>
            <a:ext cx="12186555" cy="2855564"/>
          </a:xfrm>
          <a:prstGeom prst="rect">
            <a:avLst/>
          </a:prstGeom>
        </p:spPr>
        <p:txBody>
          <a:bodyPr/>
          <a:lstStyle>
            <a:lvl1pPr marL="0" indent="0" algn="ctr">
              <a:lnSpc>
                <a:spcPct val="50000"/>
              </a:lnSpc>
              <a:spcBef>
                <a:spcPts val="0"/>
              </a:spcBef>
              <a:buNone/>
              <a:defRPr sz="50000" baseline="0">
                <a:solidFill>
                  <a:schemeClr val="bg1">
                    <a:alpha val="8000"/>
                  </a:schemeClr>
                </a:solidFill>
                <a:latin typeface="Kunstler Script" panose="030304020206070D0D06" pitchFamily="66" charset="0"/>
              </a:defRPr>
            </a:lvl1pPr>
          </a:lstStyle>
          <a:p>
            <a:pPr lvl="0"/>
            <a:r>
              <a:rPr lang="en-US" dirty="0"/>
              <a:t>About</a:t>
            </a:r>
          </a:p>
        </p:txBody>
      </p:sp>
      <p:sp>
        <p:nvSpPr>
          <p:cNvPr id="4" name="Date Placeholder 3">
            <a:extLst>
              <a:ext uri="{FF2B5EF4-FFF2-40B4-BE49-F238E27FC236}">
                <a16:creationId xmlns:a16="http://schemas.microsoft.com/office/drawing/2014/main" id="{CE1F2E92-C9AF-47A3-84EF-181F642A4110}"/>
              </a:ext>
            </a:extLst>
          </p:cNvPr>
          <p:cNvSpPr>
            <a:spLocks noGrp="1"/>
          </p:cNvSpPr>
          <p:nvPr>
            <p:ph type="dt" sz="half" idx="10"/>
          </p:nvPr>
        </p:nvSpPr>
        <p:spPr/>
        <p:txBody>
          <a:bodyPr/>
          <a:lstStyle>
            <a:lvl1pPr>
              <a:defRPr>
                <a:solidFill>
                  <a:schemeClr val="accent3"/>
                </a:solidFill>
              </a:defRPr>
            </a:lvl1pPr>
          </a:lstStyle>
          <a:p>
            <a:r>
              <a:rPr lang="en-US" dirty="0"/>
              <a:t>8/03/20XX</a:t>
            </a:r>
          </a:p>
        </p:txBody>
      </p:sp>
      <p:sp>
        <p:nvSpPr>
          <p:cNvPr id="5" name="Footer Placeholder 4">
            <a:extLst>
              <a:ext uri="{FF2B5EF4-FFF2-40B4-BE49-F238E27FC236}">
                <a16:creationId xmlns:a16="http://schemas.microsoft.com/office/drawing/2014/main" id="{274F2C06-CE94-4D97-A7F5-08D8D7BF144E}"/>
              </a:ext>
            </a:extLst>
          </p:cNvPr>
          <p:cNvSpPr>
            <a:spLocks noGrp="1"/>
          </p:cNvSpPr>
          <p:nvPr>
            <p:ph type="ftr" sz="quarter" idx="11"/>
          </p:nvPr>
        </p:nvSpPr>
        <p:spPr/>
        <p:txBody>
          <a:bodyPr/>
          <a:lstStyle>
            <a:lvl1pPr>
              <a:defRPr>
                <a:solidFill>
                  <a:schemeClr val="accent3"/>
                </a:solidFill>
              </a:defRPr>
            </a:lvl1pPr>
          </a:lstStyle>
          <a:p>
            <a:r>
              <a:rPr lang="en-US" dirty="0"/>
              <a:t>PITCH DECK</a:t>
            </a:r>
          </a:p>
        </p:txBody>
      </p:sp>
      <p:sp>
        <p:nvSpPr>
          <p:cNvPr id="6" name="Slide Number Placeholder 5">
            <a:extLst>
              <a:ext uri="{FF2B5EF4-FFF2-40B4-BE49-F238E27FC236}">
                <a16:creationId xmlns:a16="http://schemas.microsoft.com/office/drawing/2014/main" id="{E210CA9D-6428-41AF-B478-FB553C041DE9}"/>
              </a:ext>
            </a:extLst>
          </p:cNvPr>
          <p:cNvSpPr>
            <a:spLocks noGrp="1"/>
          </p:cNvSpPr>
          <p:nvPr>
            <p:ph type="sldNum" sz="quarter" idx="12"/>
          </p:nvPr>
        </p:nvSpPr>
        <p:spPr/>
        <p:txBody>
          <a:bodyPr/>
          <a:lstStyle>
            <a:lvl1pPr>
              <a:defRPr>
                <a:solidFill>
                  <a:schemeClr val="bg1">
                    <a:lumMod val="95000"/>
                  </a:schemeClr>
                </a:solidFill>
              </a:defRPr>
            </a:lvl1pPr>
          </a:lstStyle>
          <a:p>
            <a:fld id="{4F6357DA-28E9-40D3-918C-4D14E8263D81}" type="slidenum">
              <a:rPr lang="en-US" smtClean="0"/>
              <a:pPr/>
              <a:t>‹#›</a:t>
            </a:fld>
            <a:endParaRPr lang="en-US" dirty="0"/>
          </a:p>
        </p:txBody>
      </p:sp>
      <p:sp>
        <p:nvSpPr>
          <p:cNvPr id="8" name="Title 1">
            <a:extLst>
              <a:ext uri="{FF2B5EF4-FFF2-40B4-BE49-F238E27FC236}">
                <a16:creationId xmlns:a16="http://schemas.microsoft.com/office/drawing/2014/main" id="{5214FDE4-5230-4BC7-8C8A-024BF947CD9C}"/>
              </a:ext>
            </a:extLst>
          </p:cNvPr>
          <p:cNvSpPr>
            <a:spLocks noGrp="1"/>
          </p:cNvSpPr>
          <p:nvPr>
            <p:ph type="ctrTitle" hasCustomPrompt="1"/>
          </p:nvPr>
        </p:nvSpPr>
        <p:spPr>
          <a:xfrm>
            <a:off x="838201" y="901598"/>
            <a:ext cx="3684814" cy="336548"/>
          </a:xfrm>
          <a:prstGeom prst="rect">
            <a:avLst/>
          </a:prstGeom>
        </p:spPr>
        <p:txBody>
          <a:bodyPr anchor="b"/>
          <a:lstStyle>
            <a:lvl1pPr algn="l">
              <a:defRPr sz="2200" cap="all" spc="200" baseline="0">
                <a:solidFill>
                  <a:schemeClr val="bg1">
                    <a:lumMod val="95000"/>
                  </a:schemeClr>
                </a:solidFill>
                <a:latin typeface="+mj-lt"/>
              </a:defRPr>
            </a:lvl1pPr>
          </a:lstStyle>
          <a:p>
            <a:r>
              <a:rPr lang="en-US" dirty="0"/>
              <a:t>Click to add title</a:t>
            </a:r>
          </a:p>
        </p:txBody>
      </p:sp>
      <p:sp>
        <p:nvSpPr>
          <p:cNvPr id="9" name="Subtitle 2">
            <a:extLst>
              <a:ext uri="{FF2B5EF4-FFF2-40B4-BE49-F238E27FC236}">
                <a16:creationId xmlns:a16="http://schemas.microsoft.com/office/drawing/2014/main" id="{95062B64-8BE7-421C-8F8F-F0CEEB1C5C92}"/>
              </a:ext>
            </a:extLst>
          </p:cNvPr>
          <p:cNvSpPr>
            <a:spLocks noGrp="1"/>
          </p:cNvSpPr>
          <p:nvPr>
            <p:ph type="subTitle" idx="1" hasCustomPrompt="1"/>
          </p:nvPr>
        </p:nvSpPr>
        <p:spPr>
          <a:xfrm>
            <a:off x="838201" y="1454764"/>
            <a:ext cx="3684814" cy="2801597"/>
          </a:xfrm>
          <a:prstGeom prst="rect">
            <a:avLst/>
          </a:prstGeom>
        </p:spPr>
        <p:txBody>
          <a:bodyPr/>
          <a:lstStyle>
            <a:lvl1pPr marL="0" indent="0" algn="l">
              <a:lnSpc>
                <a:spcPct val="125000"/>
              </a:lnSpc>
              <a:spcBef>
                <a:spcPts val="0"/>
              </a:spcBef>
              <a:buNone/>
              <a:defRPr sz="1400" spc="100" baseline="0">
                <a:solidFill>
                  <a:schemeClr val="accent6">
                    <a:lumMod val="10000"/>
                    <a:lumOff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cxnSp>
        <p:nvCxnSpPr>
          <p:cNvPr id="3" name="Straight Connector 2">
            <a:extLst>
              <a:ext uri="{FF2B5EF4-FFF2-40B4-BE49-F238E27FC236}">
                <a16:creationId xmlns:a16="http://schemas.microsoft.com/office/drawing/2014/main" id="{51A8088E-EE7F-4006-9745-8926E1ABB691}"/>
              </a:ext>
            </a:extLst>
          </p:cNvPr>
          <p:cNvCxnSpPr>
            <a:cxnSpLocks/>
          </p:cNvCxnSpPr>
          <p:nvPr userDrawn="1"/>
        </p:nvCxnSpPr>
        <p:spPr>
          <a:xfrm>
            <a:off x="587189" y="0"/>
            <a:ext cx="0" cy="3048000"/>
          </a:xfrm>
          <a:prstGeom prst="line">
            <a:avLst/>
          </a:prstGeom>
          <a:ln>
            <a:solidFill>
              <a:schemeClr val="tx2"/>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5049507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1"/>
        </a:solidFill>
        <a:effectLst/>
      </p:bgPr>
    </p:bg>
    <p:spTree>
      <p:nvGrpSpPr>
        <p:cNvPr id="1" name=""/>
        <p:cNvGrpSpPr/>
        <p:nvPr/>
      </p:nvGrpSpPr>
      <p:grpSpPr>
        <a:xfrm>
          <a:off x="0" y="0"/>
          <a:ext cx="0" cy="0"/>
          <a:chOff x="0" y="0"/>
          <a:chExt cx="0" cy="0"/>
        </a:xfrm>
      </p:grpSpPr>
      <p:sp>
        <p:nvSpPr>
          <p:cNvPr id="6" name="Picture Placeholder 7">
            <a:extLst>
              <a:ext uri="{FF2B5EF4-FFF2-40B4-BE49-F238E27FC236}">
                <a16:creationId xmlns:a16="http://schemas.microsoft.com/office/drawing/2014/main" id="{9FD50E8B-97D3-485C-9645-AACC303DDF33}"/>
              </a:ext>
            </a:extLst>
          </p:cNvPr>
          <p:cNvSpPr>
            <a:spLocks noGrp="1"/>
          </p:cNvSpPr>
          <p:nvPr>
            <p:ph type="pic" sz="quarter" idx="13" hasCustomPrompt="1"/>
          </p:nvPr>
        </p:nvSpPr>
        <p:spPr>
          <a:xfrm>
            <a:off x="-4281" y="-1"/>
            <a:ext cx="12196282" cy="2917371"/>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10" name="Text Placeholder 4">
            <a:extLst>
              <a:ext uri="{FF2B5EF4-FFF2-40B4-BE49-F238E27FC236}">
                <a16:creationId xmlns:a16="http://schemas.microsoft.com/office/drawing/2014/main" id="{44211F90-6E18-443B-BDFF-5A72A7950276}"/>
              </a:ext>
            </a:extLst>
          </p:cNvPr>
          <p:cNvSpPr>
            <a:spLocks noGrp="1"/>
          </p:cNvSpPr>
          <p:nvPr>
            <p:ph type="body" sz="quarter" idx="19" hasCustomPrompt="1"/>
          </p:nvPr>
        </p:nvSpPr>
        <p:spPr>
          <a:xfrm>
            <a:off x="0" y="4006735"/>
            <a:ext cx="12192000" cy="2851264"/>
          </a:xfrm>
          <a:prstGeom prst="rect">
            <a:avLst/>
          </a:prstGeom>
        </p:spPr>
        <p:txBody>
          <a:bodyPr/>
          <a:lstStyle>
            <a:lvl1pPr marL="0" indent="0" algn="r">
              <a:lnSpc>
                <a:spcPct val="50000"/>
              </a:lnSpc>
              <a:spcBef>
                <a:spcPts val="0"/>
              </a:spcBef>
              <a:buNone/>
              <a:defRPr sz="50000" baseline="0">
                <a:solidFill>
                  <a:schemeClr val="bg1">
                    <a:alpha val="5000"/>
                  </a:schemeClr>
                </a:solidFill>
                <a:latin typeface="Kunstler Script" panose="030304020206070D0D06" pitchFamily="66" charset="0"/>
              </a:defRPr>
            </a:lvl1pPr>
          </a:lstStyle>
          <a:p>
            <a:r>
              <a:rPr lang="en-US" dirty="0"/>
              <a:t>Sum</a:t>
            </a:r>
          </a:p>
        </p:txBody>
      </p:sp>
      <p:sp>
        <p:nvSpPr>
          <p:cNvPr id="3" name="Date Placeholder 2">
            <a:extLst>
              <a:ext uri="{FF2B5EF4-FFF2-40B4-BE49-F238E27FC236}">
                <a16:creationId xmlns:a16="http://schemas.microsoft.com/office/drawing/2014/main" id="{50B2CC2F-A541-4A4B-985A-73901B9F107C}"/>
              </a:ext>
            </a:extLst>
          </p:cNvPr>
          <p:cNvSpPr>
            <a:spLocks noGrp="1"/>
          </p:cNvSpPr>
          <p:nvPr>
            <p:ph type="dt" sz="half" idx="10"/>
          </p:nvPr>
        </p:nvSpPr>
        <p:spPr/>
        <p:txBody>
          <a:bodyPr/>
          <a:lstStyle>
            <a:lvl1pPr>
              <a:defRPr>
                <a:solidFill>
                  <a:schemeClr val="accent3"/>
                </a:solidFill>
              </a:defRPr>
            </a:lvl1pPr>
          </a:lstStyle>
          <a:p>
            <a:r>
              <a:rPr lang="en-US" dirty="0"/>
              <a:t>8/03/20XX</a:t>
            </a:r>
          </a:p>
        </p:txBody>
      </p:sp>
      <p:sp>
        <p:nvSpPr>
          <p:cNvPr id="4" name="Footer Placeholder 3">
            <a:extLst>
              <a:ext uri="{FF2B5EF4-FFF2-40B4-BE49-F238E27FC236}">
                <a16:creationId xmlns:a16="http://schemas.microsoft.com/office/drawing/2014/main" id="{FB1D1C2B-CD69-4515-87A0-866E32DCE938}"/>
              </a:ext>
            </a:extLst>
          </p:cNvPr>
          <p:cNvSpPr>
            <a:spLocks noGrp="1"/>
          </p:cNvSpPr>
          <p:nvPr>
            <p:ph type="ftr" sz="quarter" idx="11"/>
          </p:nvPr>
        </p:nvSpPr>
        <p:spPr/>
        <p:txBody>
          <a:bodyPr/>
          <a:lstStyle>
            <a:lvl1pPr>
              <a:defRPr>
                <a:solidFill>
                  <a:schemeClr val="accent3"/>
                </a:solidFill>
              </a:defRPr>
            </a:lvl1pPr>
          </a:lstStyle>
          <a:p>
            <a:r>
              <a:rPr lang="en-US" dirty="0"/>
              <a:t>PITCH DECK</a:t>
            </a:r>
          </a:p>
        </p:txBody>
      </p:sp>
      <p:sp>
        <p:nvSpPr>
          <p:cNvPr id="5" name="Slide Number Placeholder 4">
            <a:extLst>
              <a:ext uri="{FF2B5EF4-FFF2-40B4-BE49-F238E27FC236}">
                <a16:creationId xmlns:a16="http://schemas.microsoft.com/office/drawing/2014/main" id="{63F4DBC1-4594-4961-A9D3-27E0113B3768}"/>
              </a:ext>
            </a:extLst>
          </p:cNvPr>
          <p:cNvSpPr>
            <a:spLocks noGrp="1"/>
          </p:cNvSpPr>
          <p:nvPr>
            <p:ph type="sldNum" sz="quarter" idx="12"/>
          </p:nvPr>
        </p:nvSpPr>
        <p:spPr/>
        <p:txBody>
          <a:bodyPr/>
          <a:lstStyle>
            <a:lvl1pPr>
              <a:defRPr>
                <a:solidFill>
                  <a:schemeClr val="accent3"/>
                </a:solidFill>
              </a:defRPr>
            </a:lvl1pPr>
          </a:lstStyle>
          <a:p>
            <a:fld id="{4F6357DA-28E9-40D3-918C-4D14E8263D81}" type="slidenum">
              <a:rPr lang="en-US" smtClean="0"/>
              <a:pPr/>
              <a:t>‹#›</a:t>
            </a:fld>
            <a:endParaRPr lang="en-US" dirty="0"/>
          </a:p>
        </p:txBody>
      </p:sp>
      <p:sp>
        <p:nvSpPr>
          <p:cNvPr id="7" name="Title 1">
            <a:extLst>
              <a:ext uri="{FF2B5EF4-FFF2-40B4-BE49-F238E27FC236}">
                <a16:creationId xmlns:a16="http://schemas.microsoft.com/office/drawing/2014/main" id="{C15AE508-339B-4118-9121-4A160D09F2A0}"/>
              </a:ext>
            </a:extLst>
          </p:cNvPr>
          <p:cNvSpPr>
            <a:spLocks noGrp="1"/>
          </p:cNvSpPr>
          <p:nvPr>
            <p:ph type="ctrTitle" hasCustomPrompt="1"/>
          </p:nvPr>
        </p:nvSpPr>
        <p:spPr>
          <a:xfrm>
            <a:off x="838200" y="4122721"/>
            <a:ext cx="2895600" cy="1111250"/>
          </a:xfrm>
          <a:prstGeom prst="rect">
            <a:avLst/>
          </a:prstGeom>
        </p:spPr>
        <p:txBody>
          <a:bodyPr anchor="ctr"/>
          <a:lstStyle>
            <a:lvl1pPr algn="r">
              <a:defRPr sz="2200" cap="all" spc="200" baseline="0">
                <a:solidFill>
                  <a:schemeClr val="bg1"/>
                </a:solidFill>
                <a:latin typeface="+mj-lt"/>
              </a:defRPr>
            </a:lvl1pPr>
          </a:lstStyle>
          <a:p>
            <a:r>
              <a:rPr lang="en-US"/>
              <a:t>Click to add title</a:t>
            </a:r>
          </a:p>
        </p:txBody>
      </p:sp>
      <p:sp>
        <p:nvSpPr>
          <p:cNvPr id="8" name="Subtitle 2">
            <a:extLst>
              <a:ext uri="{FF2B5EF4-FFF2-40B4-BE49-F238E27FC236}">
                <a16:creationId xmlns:a16="http://schemas.microsoft.com/office/drawing/2014/main" id="{43A3F931-4B84-489F-8B0A-7FEF462532DB}"/>
              </a:ext>
            </a:extLst>
          </p:cNvPr>
          <p:cNvSpPr>
            <a:spLocks noGrp="1"/>
          </p:cNvSpPr>
          <p:nvPr>
            <p:ph type="subTitle" idx="1" hasCustomPrompt="1"/>
          </p:nvPr>
        </p:nvSpPr>
        <p:spPr>
          <a:xfrm>
            <a:off x="4332514" y="3833158"/>
            <a:ext cx="7021287" cy="1690377"/>
          </a:xfrm>
          <a:prstGeom prst="rect">
            <a:avLst/>
          </a:prstGeom>
        </p:spPr>
        <p:txBody>
          <a:bodyPr anchor="ctr"/>
          <a:lstStyle>
            <a:lvl1pPr marL="0" indent="0" algn="l">
              <a:lnSpc>
                <a:spcPct val="125000"/>
              </a:lnSpc>
              <a:spcBef>
                <a:spcPts val="0"/>
              </a:spcBef>
              <a:spcAft>
                <a:spcPts val="1000"/>
              </a:spcAft>
              <a:buNone/>
              <a:defRPr sz="14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42919939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6" name="Picture Placeholder 7">
            <a:extLst>
              <a:ext uri="{FF2B5EF4-FFF2-40B4-BE49-F238E27FC236}">
                <a16:creationId xmlns:a16="http://schemas.microsoft.com/office/drawing/2014/main" id="{61D6F08F-239E-4E92-B5E7-36638ED4657D}"/>
              </a:ext>
            </a:extLst>
          </p:cNvPr>
          <p:cNvSpPr>
            <a:spLocks noGrp="1"/>
          </p:cNvSpPr>
          <p:nvPr>
            <p:ph type="pic" sz="quarter" idx="13" hasCustomPrompt="1"/>
          </p:nvPr>
        </p:nvSpPr>
        <p:spPr>
          <a:xfrm>
            <a:off x="0" y="0"/>
            <a:ext cx="7677150" cy="6858000"/>
          </a:xfrm>
          <a:prstGeom prst="rect">
            <a:avLst/>
          </a:prstGeom>
        </p:spPr>
        <p:txBody>
          <a:bodyPr/>
          <a:lstStyle>
            <a:lvl1pPr marL="0" indent="0" algn="ctr">
              <a:buNone/>
              <a:defRPr>
                <a:solidFill>
                  <a:schemeClr val="accent1"/>
                </a:solidFill>
              </a:defRPr>
            </a:lvl1pPr>
          </a:lstStyle>
          <a:p>
            <a:r>
              <a:rPr lang="en-US" dirty="0"/>
              <a:t>Click to add photo</a:t>
            </a:r>
          </a:p>
        </p:txBody>
      </p:sp>
      <p:sp>
        <p:nvSpPr>
          <p:cNvPr id="3" name="Date Placeholder 2">
            <a:extLst>
              <a:ext uri="{FF2B5EF4-FFF2-40B4-BE49-F238E27FC236}">
                <a16:creationId xmlns:a16="http://schemas.microsoft.com/office/drawing/2014/main" id="{E88D0F4F-65EB-4DC2-B7AD-AD23E6DBE22B}"/>
              </a:ext>
            </a:extLst>
          </p:cNvPr>
          <p:cNvSpPr>
            <a:spLocks noGrp="1"/>
          </p:cNvSpPr>
          <p:nvPr>
            <p:ph type="dt" sz="half" idx="10"/>
          </p:nvPr>
        </p:nvSpPr>
        <p:spPr/>
        <p:txBody>
          <a:bodyPr/>
          <a:lstStyle>
            <a:lvl1pPr>
              <a:defRPr>
                <a:solidFill>
                  <a:schemeClr val="bg1"/>
                </a:solidFill>
              </a:defRPr>
            </a:lvl1pPr>
          </a:lstStyle>
          <a:p>
            <a:r>
              <a:rPr lang="en-US" dirty="0"/>
              <a:t>8/03/20XX</a:t>
            </a:r>
          </a:p>
        </p:txBody>
      </p:sp>
      <p:sp>
        <p:nvSpPr>
          <p:cNvPr id="4" name="Footer Placeholder 3">
            <a:extLst>
              <a:ext uri="{FF2B5EF4-FFF2-40B4-BE49-F238E27FC236}">
                <a16:creationId xmlns:a16="http://schemas.microsoft.com/office/drawing/2014/main" id="{66CF9EC8-F9C6-4CE1-91F5-A956792CBC86}"/>
              </a:ext>
            </a:extLst>
          </p:cNvPr>
          <p:cNvSpPr>
            <a:spLocks noGrp="1"/>
          </p:cNvSpPr>
          <p:nvPr>
            <p:ph type="ftr" sz="quarter" idx="11"/>
          </p:nvPr>
        </p:nvSpPr>
        <p:spPr>
          <a:xfrm>
            <a:off x="4038600" y="6356350"/>
            <a:ext cx="3156857" cy="365125"/>
          </a:xfrm>
        </p:spPr>
        <p:txBody>
          <a:bodyPr/>
          <a:lstStyle>
            <a:lvl1pPr algn="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89721C21-E285-4AF2-9E8D-243F4CBC2ABF}"/>
              </a:ext>
            </a:extLst>
          </p:cNvPr>
          <p:cNvSpPr>
            <a:spLocks noGrp="1"/>
          </p:cNvSpPr>
          <p:nvPr>
            <p:ph type="sldNum" sz="quarter" idx="12"/>
          </p:nvPr>
        </p:nvSpPr>
        <p:spPr/>
        <p:txBody>
          <a:bodyPr/>
          <a:lstStyle>
            <a:lvl1pPr>
              <a:defRPr>
                <a:solidFill>
                  <a:schemeClr val="bg2">
                    <a:lumMod val="50000"/>
                  </a:schemeClr>
                </a:solidFill>
              </a:defRPr>
            </a:lvl1pPr>
          </a:lstStyle>
          <a:p>
            <a:fld id="{4F6357DA-28E9-40D3-918C-4D14E8263D81}" type="slidenum">
              <a:rPr lang="en-US" smtClean="0"/>
              <a:pPr/>
              <a:t>‹#›</a:t>
            </a:fld>
            <a:endParaRPr lang="en-US" dirty="0"/>
          </a:p>
        </p:txBody>
      </p:sp>
      <p:sp>
        <p:nvSpPr>
          <p:cNvPr id="7" name="Title 1">
            <a:extLst>
              <a:ext uri="{FF2B5EF4-FFF2-40B4-BE49-F238E27FC236}">
                <a16:creationId xmlns:a16="http://schemas.microsoft.com/office/drawing/2014/main" id="{EC201BA1-98C5-4728-9204-5B3A2F7B03FD}"/>
              </a:ext>
            </a:extLst>
          </p:cNvPr>
          <p:cNvSpPr>
            <a:spLocks noGrp="1"/>
          </p:cNvSpPr>
          <p:nvPr>
            <p:ph type="ctrTitle" hasCustomPrompt="1"/>
          </p:nvPr>
        </p:nvSpPr>
        <p:spPr>
          <a:xfrm>
            <a:off x="8487939" y="1638359"/>
            <a:ext cx="3058885" cy="1111250"/>
          </a:xfrm>
          <a:prstGeom prst="rect">
            <a:avLst/>
          </a:prstGeom>
        </p:spPr>
        <p:txBody>
          <a:bodyPr anchor="b"/>
          <a:lstStyle>
            <a:lvl1pPr algn="l">
              <a:defRPr sz="2200" cap="all" spc="200" baseline="0">
                <a:solidFill>
                  <a:schemeClr val="accent6"/>
                </a:solidFill>
                <a:latin typeface="+mj-lt"/>
              </a:defRPr>
            </a:lvl1pPr>
          </a:lstStyle>
          <a:p>
            <a:r>
              <a:rPr lang="en-US"/>
              <a:t>Click to add title</a:t>
            </a:r>
          </a:p>
        </p:txBody>
      </p:sp>
      <p:sp>
        <p:nvSpPr>
          <p:cNvPr id="8" name="Subtitle 2">
            <a:extLst>
              <a:ext uri="{FF2B5EF4-FFF2-40B4-BE49-F238E27FC236}">
                <a16:creationId xmlns:a16="http://schemas.microsoft.com/office/drawing/2014/main" id="{75C106A2-F65A-4519-B7A6-CB7477C6846B}"/>
              </a:ext>
            </a:extLst>
          </p:cNvPr>
          <p:cNvSpPr>
            <a:spLocks noGrp="1"/>
          </p:cNvSpPr>
          <p:nvPr>
            <p:ph type="subTitle" idx="1" hasCustomPrompt="1"/>
          </p:nvPr>
        </p:nvSpPr>
        <p:spPr>
          <a:xfrm>
            <a:off x="8487939" y="3135086"/>
            <a:ext cx="3058885" cy="2388450"/>
          </a:xfrm>
          <a:prstGeom prst="rect">
            <a:avLst/>
          </a:prstGeom>
        </p:spPr>
        <p:txBody>
          <a:bodyPr/>
          <a:lstStyle>
            <a:lvl1pPr marL="0" indent="0" algn="l">
              <a:lnSpc>
                <a:spcPct val="125000"/>
              </a:lnSpc>
              <a:spcBef>
                <a:spcPts val="0"/>
              </a:spcBef>
              <a:spcAft>
                <a:spcPts val="1000"/>
              </a:spcAft>
              <a:buNone/>
              <a:defRPr sz="1400" spc="100" baseline="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cxnSp>
        <p:nvCxnSpPr>
          <p:cNvPr id="2" name="Straight Connector 1">
            <a:extLst>
              <a:ext uri="{FF2B5EF4-FFF2-40B4-BE49-F238E27FC236}">
                <a16:creationId xmlns:a16="http://schemas.microsoft.com/office/drawing/2014/main" id="{2E7A08CD-CF6C-4ABF-B086-481F36611730}"/>
              </a:ext>
            </a:extLst>
          </p:cNvPr>
          <p:cNvCxnSpPr>
            <a:cxnSpLocks/>
          </p:cNvCxnSpPr>
          <p:nvPr userDrawn="1"/>
        </p:nvCxnSpPr>
        <p:spPr>
          <a:xfrm>
            <a:off x="8130026" y="0"/>
            <a:ext cx="0" cy="4572000"/>
          </a:xfrm>
          <a:prstGeom prst="line">
            <a:avLst/>
          </a:prstGeom>
          <a:ln>
            <a:solidFill>
              <a:schemeClr val="tx2"/>
            </a:solidFill>
          </a:ln>
        </p:spPr>
        <p:style>
          <a:lnRef idx="1">
            <a:schemeClr val="accent3"/>
          </a:lnRef>
          <a:fillRef idx="0">
            <a:schemeClr val="accent3"/>
          </a:fillRef>
          <a:effectRef idx="0">
            <a:schemeClr val="accent3"/>
          </a:effectRef>
          <a:fontRef idx="minor">
            <a:schemeClr val="tx1"/>
          </a:fontRef>
        </p:style>
      </p:cxnSp>
      <p:sp>
        <p:nvSpPr>
          <p:cNvPr id="10" name="Text Placeholder 4">
            <a:extLst>
              <a:ext uri="{FF2B5EF4-FFF2-40B4-BE49-F238E27FC236}">
                <a16:creationId xmlns:a16="http://schemas.microsoft.com/office/drawing/2014/main" id="{E4AB2649-B78D-4A9D-9F1D-F447A521EEB4}"/>
              </a:ext>
            </a:extLst>
          </p:cNvPr>
          <p:cNvSpPr>
            <a:spLocks noGrp="1"/>
          </p:cNvSpPr>
          <p:nvPr>
            <p:ph type="body" sz="quarter" idx="23" hasCustomPrompt="1"/>
          </p:nvPr>
        </p:nvSpPr>
        <p:spPr>
          <a:xfrm>
            <a:off x="100735" y="4698088"/>
            <a:ext cx="11996058" cy="2059185"/>
          </a:xfrm>
          <a:prstGeom prst="rect">
            <a:avLst/>
          </a:prstGeom>
        </p:spPr>
        <p:txBody>
          <a:bodyPr/>
          <a:lstStyle>
            <a:lvl1pPr marL="0" indent="0" algn="r">
              <a:lnSpc>
                <a:spcPct val="37000"/>
              </a:lnSpc>
              <a:spcBef>
                <a:spcPts val="0"/>
              </a:spcBef>
              <a:buNone/>
              <a:defRPr sz="50000" baseline="0">
                <a:solidFill>
                  <a:schemeClr val="accent6">
                    <a:lumMod val="10000"/>
                    <a:lumOff val="90000"/>
                    <a:alpha val="25000"/>
                  </a:schemeClr>
                </a:solidFill>
                <a:latin typeface="Kunstler Script" panose="030304020206070D0D06" pitchFamily="66" charset="0"/>
              </a:defRPr>
            </a:lvl1pPr>
          </a:lstStyle>
          <a:p>
            <a:r>
              <a:rPr lang="en-US" dirty="0"/>
              <a:t>Than</a:t>
            </a:r>
          </a:p>
        </p:txBody>
      </p:sp>
    </p:spTree>
    <p:extLst>
      <p:ext uri="{BB962C8B-B14F-4D97-AF65-F5344CB8AC3E}">
        <p14:creationId xmlns:p14="http://schemas.microsoft.com/office/powerpoint/2010/main" val="2382968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3D34C3A-6235-4BB3-A283-CAE0A33D378B}"/>
              </a:ext>
            </a:extLst>
          </p:cNvPr>
          <p:cNvSpPr>
            <a:spLocks noGrp="1"/>
          </p:cNvSpPr>
          <p:nvPr>
            <p:ph type="pic" sz="quarter" idx="13" hasCustomPrompt="1"/>
          </p:nvPr>
        </p:nvSpPr>
        <p:spPr>
          <a:xfrm>
            <a:off x="0" y="0"/>
            <a:ext cx="4038600" cy="6858000"/>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4" name="Date Placeholder 3">
            <a:extLst>
              <a:ext uri="{FF2B5EF4-FFF2-40B4-BE49-F238E27FC236}">
                <a16:creationId xmlns:a16="http://schemas.microsoft.com/office/drawing/2014/main" id="{109EDE6B-5E65-4F08-A24A-A9EC90670C80}"/>
              </a:ext>
            </a:extLst>
          </p:cNvPr>
          <p:cNvSpPr>
            <a:spLocks noGrp="1"/>
          </p:cNvSpPr>
          <p:nvPr>
            <p:ph type="dt" sz="half" idx="10"/>
          </p:nvPr>
        </p:nvSpPr>
        <p:spPr/>
        <p:txBody>
          <a:bodyPr/>
          <a:lstStyle>
            <a:lvl1pPr>
              <a:defRPr>
                <a:solidFill>
                  <a:schemeClr val="accent6">
                    <a:lumMod val="25000"/>
                    <a:lumOff val="75000"/>
                  </a:schemeClr>
                </a:solidFill>
              </a:defRPr>
            </a:lvl1pPr>
          </a:lstStyle>
          <a:p>
            <a:r>
              <a:rPr lang="en-US" dirty="0"/>
              <a:t>8/03/20XX</a:t>
            </a:r>
          </a:p>
        </p:txBody>
      </p:sp>
      <p:sp>
        <p:nvSpPr>
          <p:cNvPr id="5" name="Footer Placeholder 4">
            <a:extLst>
              <a:ext uri="{FF2B5EF4-FFF2-40B4-BE49-F238E27FC236}">
                <a16:creationId xmlns:a16="http://schemas.microsoft.com/office/drawing/2014/main" id="{CD674259-E892-4133-9796-2A1A30CF71E6}"/>
              </a:ext>
            </a:extLst>
          </p:cNvPr>
          <p:cNvSpPr>
            <a:spLocks noGrp="1"/>
          </p:cNvSpPr>
          <p:nvPr>
            <p:ph type="ftr" sz="quarter" idx="11"/>
          </p:nvPr>
        </p:nvSpPr>
        <p:spPr/>
        <p:txBody>
          <a:bodyPr/>
          <a:lstStyle>
            <a:lvl1pPr>
              <a:defRPr>
                <a:solidFill>
                  <a:schemeClr val="accent6">
                    <a:lumMod val="25000"/>
                    <a:lumOff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E462A321-B440-475F-8F1F-B5B3B697ED39}"/>
              </a:ext>
            </a:extLst>
          </p:cNvPr>
          <p:cNvSpPr>
            <a:spLocks noGrp="1"/>
          </p:cNvSpPr>
          <p:nvPr>
            <p:ph type="sldNum" sz="quarter" idx="12"/>
          </p:nvPr>
        </p:nvSpPr>
        <p:spPr/>
        <p:txBody>
          <a:bodyPr/>
          <a:lstStyle>
            <a:lvl1pPr>
              <a:defRPr>
                <a:solidFill>
                  <a:schemeClr val="accent6">
                    <a:lumMod val="25000"/>
                    <a:lumOff val="75000"/>
                  </a:schemeClr>
                </a:solidFill>
              </a:defRPr>
            </a:lvl1pPr>
          </a:lstStyle>
          <a:p>
            <a:fld id="{4F6357DA-28E9-40D3-918C-4D14E8263D81}" type="slidenum">
              <a:rPr lang="en-US" smtClean="0"/>
              <a:pPr/>
              <a:t>‹#›</a:t>
            </a:fld>
            <a:endParaRPr lang="en-US" dirty="0"/>
          </a:p>
        </p:txBody>
      </p:sp>
      <p:sp>
        <p:nvSpPr>
          <p:cNvPr id="9" name="Subtitle 2">
            <a:extLst>
              <a:ext uri="{FF2B5EF4-FFF2-40B4-BE49-F238E27FC236}">
                <a16:creationId xmlns:a16="http://schemas.microsoft.com/office/drawing/2014/main" id="{ED1A311C-7C5B-4A6A-9430-1FDF9E65E23B}"/>
              </a:ext>
            </a:extLst>
          </p:cNvPr>
          <p:cNvSpPr>
            <a:spLocks noGrp="1"/>
          </p:cNvSpPr>
          <p:nvPr>
            <p:ph type="subTitle" idx="1" hasCustomPrompt="1"/>
          </p:nvPr>
        </p:nvSpPr>
        <p:spPr>
          <a:xfrm>
            <a:off x="4376050" y="2149803"/>
            <a:ext cx="2383973" cy="1583142"/>
          </a:xfrm>
          <a:prstGeom prst="rect">
            <a:avLst/>
          </a:prstGeom>
        </p:spPr>
        <p:txBody>
          <a:bodyPr/>
          <a:lstStyle>
            <a:lvl1pPr marL="0" indent="0" algn="l">
              <a:lnSpc>
                <a:spcPct val="125000"/>
              </a:lnSpc>
              <a:spcBef>
                <a:spcPts val="0"/>
              </a:spcBef>
              <a:buNone/>
              <a:defRPr sz="1400" spc="100" baseline="0">
                <a:solidFill>
                  <a:schemeClr val="accent6">
                    <a:lumMod val="10000"/>
                    <a:lumOff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p>
        </p:txBody>
      </p:sp>
      <p:sp>
        <p:nvSpPr>
          <p:cNvPr id="10" name="Text Placeholder 15">
            <a:extLst>
              <a:ext uri="{FF2B5EF4-FFF2-40B4-BE49-F238E27FC236}">
                <a16:creationId xmlns:a16="http://schemas.microsoft.com/office/drawing/2014/main" id="{9294BC1C-A5F3-4428-A88F-0029F652AEC7}"/>
              </a:ext>
            </a:extLst>
          </p:cNvPr>
          <p:cNvSpPr>
            <a:spLocks noGrp="1"/>
          </p:cNvSpPr>
          <p:nvPr>
            <p:ph type="body" sz="quarter" idx="14" hasCustomPrompt="1"/>
          </p:nvPr>
        </p:nvSpPr>
        <p:spPr>
          <a:xfrm>
            <a:off x="4376050" y="1783378"/>
            <a:ext cx="2383973"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a:t>Click to add subtitle</a:t>
            </a:r>
          </a:p>
        </p:txBody>
      </p:sp>
      <p:sp>
        <p:nvSpPr>
          <p:cNvPr id="11" name="Text Placeholder 30">
            <a:extLst>
              <a:ext uri="{FF2B5EF4-FFF2-40B4-BE49-F238E27FC236}">
                <a16:creationId xmlns:a16="http://schemas.microsoft.com/office/drawing/2014/main" id="{E1A93ECB-2477-4750-92EB-808431F55826}"/>
              </a:ext>
            </a:extLst>
          </p:cNvPr>
          <p:cNvSpPr>
            <a:spLocks noGrp="1"/>
          </p:cNvSpPr>
          <p:nvPr>
            <p:ph type="body" sz="quarter" idx="15" hasCustomPrompt="1"/>
          </p:nvPr>
        </p:nvSpPr>
        <p:spPr>
          <a:xfrm>
            <a:off x="6934192" y="2149803"/>
            <a:ext cx="2383972" cy="1549920"/>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1B981D60-5094-418F-8053-F9AC3EE2F6F3}"/>
              </a:ext>
            </a:extLst>
          </p:cNvPr>
          <p:cNvSpPr>
            <a:spLocks noGrp="1"/>
          </p:cNvSpPr>
          <p:nvPr>
            <p:ph type="body" sz="quarter" idx="16" hasCustomPrompt="1"/>
          </p:nvPr>
        </p:nvSpPr>
        <p:spPr>
          <a:xfrm>
            <a:off x="6934192" y="1783378"/>
            <a:ext cx="2383972"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a:t>Click to add subtitle</a:t>
            </a:r>
          </a:p>
        </p:txBody>
      </p:sp>
      <p:sp>
        <p:nvSpPr>
          <p:cNvPr id="13" name="Text Placeholder 30">
            <a:extLst>
              <a:ext uri="{FF2B5EF4-FFF2-40B4-BE49-F238E27FC236}">
                <a16:creationId xmlns:a16="http://schemas.microsoft.com/office/drawing/2014/main" id="{D4577FD4-018C-4FC5-8B3C-5F10F8D1D7B8}"/>
              </a:ext>
            </a:extLst>
          </p:cNvPr>
          <p:cNvSpPr>
            <a:spLocks noGrp="1"/>
          </p:cNvSpPr>
          <p:nvPr>
            <p:ph type="body" sz="quarter" idx="17" hasCustomPrompt="1"/>
          </p:nvPr>
        </p:nvSpPr>
        <p:spPr>
          <a:xfrm>
            <a:off x="4376050" y="4414557"/>
            <a:ext cx="2383973" cy="1549920"/>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a:t>Click to add text</a:t>
            </a:r>
          </a:p>
        </p:txBody>
      </p:sp>
      <p:sp>
        <p:nvSpPr>
          <p:cNvPr id="14" name="Text Placeholder 15">
            <a:extLst>
              <a:ext uri="{FF2B5EF4-FFF2-40B4-BE49-F238E27FC236}">
                <a16:creationId xmlns:a16="http://schemas.microsoft.com/office/drawing/2014/main" id="{F7BB952E-0716-4503-B1A2-C64348D4C67C}"/>
              </a:ext>
            </a:extLst>
          </p:cNvPr>
          <p:cNvSpPr>
            <a:spLocks noGrp="1"/>
          </p:cNvSpPr>
          <p:nvPr>
            <p:ph type="body" sz="quarter" idx="18" hasCustomPrompt="1"/>
          </p:nvPr>
        </p:nvSpPr>
        <p:spPr>
          <a:xfrm>
            <a:off x="4376050" y="4048132"/>
            <a:ext cx="2383973"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a:t>Click to add subtitle</a:t>
            </a:r>
          </a:p>
        </p:txBody>
      </p:sp>
      <p:sp>
        <p:nvSpPr>
          <p:cNvPr id="15" name="Text Placeholder 30">
            <a:extLst>
              <a:ext uri="{FF2B5EF4-FFF2-40B4-BE49-F238E27FC236}">
                <a16:creationId xmlns:a16="http://schemas.microsoft.com/office/drawing/2014/main" id="{31F6468A-E1B5-499E-BE6D-B6B35AB5C017}"/>
              </a:ext>
            </a:extLst>
          </p:cNvPr>
          <p:cNvSpPr>
            <a:spLocks noGrp="1"/>
          </p:cNvSpPr>
          <p:nvPr>
            <p:ph type="body" sz="quarter" idx="19" hasCustomPrompt="1"/>
          </p:nvPr>
        </p:nvSpPr>
        <p:spPr>
          <a:xfrm>
            <a:off x="6934192" y="4414557"/>
            <a:ext cx="2383972" cy="1549920"/>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a:t>Click to add text</a:t>
            </a:r>
          </a:p>
        </p:txBody>
      </p:sp>
      <p:sp>
        <p:nvSpPr>
          <p:cNvPr id="16" name="Text Placeholder 15">
            <a:extLst>
              <a:ext uri="{FF2B5EF4-FFF2-40B4-BE49-F238E27FC236}">
                <a16:creationId xmlns:a16="http://schemas.microsoft.com/office/drawing/2014/main" id="{67A73001-AEEA-4FA6-BD1D-2FB7F79AB2BC}"/>
              </a:ext>
            </a:extLst>
          </p:cNvPr>
          <p:cNvSpPr>
            <a:spLocks noGrp="1"/>
          </p:cNvSpPr>
          <p:nvPr>
            <p:ph type="body" sz="quarter" idx="20" hasCustomPrompt="1"/>
          </p:nvPr>
        </p:nvSpPr>
        <p:spPr>
          <a:xfrm>
            <a:off x="6934192" y="4048132"/>
            <a:ext cx="2383972" cy="464399"/>
          </a:xfrm>
          <a:prstGeom prst="rect">
            <a:avLst/>
          </a:prstGeom>
        </p:spPr>
        <p:txBody>
          <a:bodyPr anchor="ctr"/>
          <a:lstStyle>
            <a:lvl1pPr marL="0" indent="0" algn="l">
              <a:buNone/>
              <a:defRPr sz="1400" kern="1200" cap="all" spc="200" baseline="0">
                <a:solidFill>
                  <a:schemeClr val="bg1"/>
                </a:solidFill>
                <a:latin typeface="+mj-lt"/>
              </a:defRPr>
            </a:lvl1pPr>
          </a:lstStyle>
          <a:p>
            <a:pPr lvl="0"/>
            <a:r>
              <a:rPr lang="en-US"/>
              <a:t>Click to add subtitle</a:t>
            </a:r>
          </a:p>
        </p:txBody>
      </p:sp>
      <p:sp>
        <p:nvSpPr>
          <p:cNvPr id="17" name="Title 1">
            <a:extLst>
              <a:ext uri="{FF2B5EF4-FFF2-40B4-BE49-F238E27FC236}">
                <a16:creationId xmlns:a16="http://schemas.microsoft.com/office/drawing/2014/main" id="{F7D1EE2B-BA7E-4102-A1AB-D36A04A32751}"/>
              </a:ext>
            </a:extLst>
          </p:cNvPr>
          <p:cNvSpPr>
            <a:spLocks noGrp="1"/>
          </p:cNvSpPr>
          <p:nvPr>
            <p:ph type="ctrTitle" hasCustomPrompt="1"/>
          </p:nvPr>
        </p:nvSpPr>
        <p:spPr>
          <a:xfrm>
            <a:off x="4376051" y="893523"/>
            <a:ext cx="5094517" cy="296198"/>
          </a:xfrm>
          <a:prstGeom prst="rect">
            <a:avLst/>
          </a:prstGeom>
        </p:spPr>
        <p:txBody>
          <a:bodyPr anchor="ctr"/>
          <a:lstStyle>
            <a:lvl1pPr algn="l">
              <a:defRPr sz="2200" cap="all" spc="200" baseline="0">
                <a:solidFill>
                  <a:schemeClr val="bg1"/>
                </a:solidFill>
                <a:latin typeface="+mj-lt"/>
              </a:defRPr>
            </a:lvl1pPr>
          </a:lstStyle>
          <a:p>
            <a:r>
              <a:rPr lang="en-US"/>
              <a:t>Click to add title</a:t>
            </a:r>
          </a:p>
        </p:txBody>
      </p:sp>
      <p:sp>
        <p:nvSpPr>
          <p:cNvPr id="18" name="Text Placeholder 30">
            <a:extLst>
              <a:ext uri="{FF2B5EF4-FFF2-40B4-BE49-F238E27FC236}">
                <a16:creationId xmlns:a16="http://schemas.microsoft.com/office/drawing/2014/main" id="{84447B14-E16C-4164-8093-80762E5341AC}"/>
              </a:ext>
            </a:extLst>
          </p:cNvPr>
          <p:cNvSpPr>
            <a:spLocks noGrp="1"/>
          </p:cNvSpPr>
          <p:nvPr>
            <p:ph type="body" sz="quarter" idx="21" hasCustomPrompt="1"/>
          </p:nvPr>
        </p:nvSpPr>
        <p:spPr>
          <a:xfrm>
            <a:off x="9492333" y="2149803"/>
            <a:ext cx="2383972" cy="1549920"/>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a:t>Click to add text</a:t>
            </a:r>
          </a:p>
        </p:txBody>
      </p:sp>
      <p:sp>
        <p:nvSpPr>
          <p:cNvPr id="19" name="Text Placeholder 15">
            <a:extLst>
              <a:ext uri="{FF2B5EF4-FFF2-40B4-BE49-F238E27FC236}">
                <a16:creationId xmlns:a16="http://schemas.microsoft.com/office/drawing/2014/main" id="{0ADD1433-3072-4EBB-9720-0F0DB8DE2A35}"/>
              </a:ext>
            </a:extLst>
          </p:cNvPr>
          <p:cNvSpPr>
            <a:spLocks noGrp="1"/>
          </p:cNvSpPr>
          <p:nvPr>
            <p:ph type="body" sz="quarter" idx="22" hasCustomPrompt="1"/>
          </p:nvPr>
        </p:nvSpPr>
        <p:spPr>
          <a:xfrm>
            <a:off x="9492333" y="1783378"/>
            <a:ext cx="2383972"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a:t>Click to add subtitle</a:t>
            </a:r>
          </a:p>
        </p:txBody>
      </p:sp>
    </p:spTree>
    <p:extLst>
      <p:ext uri="{BB962C8B-B14F-4D97-AF65-F5344CB8AC3E}">
        <p14:creationId xmlns:p14="http://schemas.microsoft.com/office/powerpoint/2010/main" val="85726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bg1">
            <a:lumMod val="50000"/>
          </a:schemeClr>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0BEAA80F-F328-4E79-9BF7-351D45B7B7FD}"/>
              </a:ext>
            </a:extLst>
          </p:cNvPr>
          <p:cNvSpPr>
            <a:spLocks noGrp="1"/>
          </p:cNvSpPr>
          <p:nvPr>
            <p:ph type="body" sz="quarter" idx="20" hasCustomPrompt="1"/>
          </p:nvPr>
        </p:nvSpPr>
        <p:spPr>
          <a:xfrm>
            <a:off x="1029788" y="1449390"/>
            <a:ext cx="15294428" cy="3076572"/>
          </a:xfrm>
          <a:prstGeom prst="rect">
            <a:avLst/>
          </a:prstGeom>
        </p:spPr>
        <p:txBody>
          <a:bodyPr/>
          <a:lstStyle>
            <a:lvl1pPr marL="0" indent="0" algn="ctr">
              <a:lnSpc>
                <a:spcPct val="40000"/>
              </a:lnSpc>
              <a:spcBef>
                <a:spcPts val="0"/>
              </a:spcBef>
              <a:buNone/>
              <a:defRPr sz="50000" baseline="0">
                <a:solidFill>
                  <a:schemeClr val="bg1">
                    <a:alpha val="5000"/>
                  </a:schemeClr>
                </a:solidFill>
                <a:latin typeface="Kunstler Script" panose="030304020206070D0D06" pitchFamily="66" charset="0"/>
              </a:defRPr>
            </a:lvl1pPr>
          </a:lstStyle>
          <a:p>
            <a:pPr lvl="0"/>
            <a:r>
              <a:rPr lang="en-US" dirty="0"/>
              <a:t>Solution</a:t>
            </a:r>
          </a:p>
        </p:txBody>
      </p:sp>
      <p:sp>
        <p:nvSpPr>
          <p:cNvPr id="5" name="Date Placeholder 4">
            <a:extLst>
              <a:ext uri="{FF2B5EF4-FFF2-40B4-BE49-F238E27FC236}">
                <a16:creationId xmlns:a16="http://schemas.microsoft.com/office/drawing/2014/main" id="{92A1422C-C630-4C48-A1BD-5097502AC0D2}"/>
              </a:ext>
            </a:extLst>
          </p:cNvPr>
          <p:cNvSpPr>
            <a:spLocks noGrp="1"/>
          </p:cNvSpPr>
          <p:nvPr>
            <p:ph type="dt" sz="half" idx="10"/>
          </p:nvPr>
        </p:nvSpPr>
        <p:spPr/>
        <p:txBody>
          <a:bodyPr/>
          <a:lstStyle>
            <a:lvl1pPr>
              <a:defRPr>
                <a:solidFill>
                  <a:schemeClr val="bg1"/>
                </a:solidFill>
              </a:defRPr>
            </a:lvl1pPr>
          </a:lstStyle>
          <a:p>
            <a:r>
              <a:rPr lang="en-US" dirty="0"/>
              <a:t>8/03/20XX</a:t>
            </a:r>
          </a:p>
        </p:txBody>
      </p:sp>
      <p:sp>
        <p:nvSpPr>
          <p:cNvPr id="6" name="Footer Placeholder 5">
            <a:extLst>
              <a:ext uri="{FF2B5EF4-FFF2-40B4-BE49-F238E27FC236}">
                <a16:creationId xmlns:a16="http://schemas.microsoft.com/office/drawing/2014/main" id="{AEAF124C-643E-4BA6-9FF7-DFF06D9A9814}"/>
              </a:ext>
            </a:extLst>
          </p:cNvPr>
          <p:cNvSpPr>
            <a:spLocks noGrp="1"/>
          </p:cNvSpPr>
          <p:nvPr>
            <p:ph type="ftr" sz="quarter" idx="11"/>
          </p:nvPr>
        </p:nvSpPr>
        <p:spPr/>
        <p:txBody>
          <a:bodyPr/>
          <a:lstStyle>
            <a:lvl1pPr>
              <a:defRPr>
                <a:solidFill>
                  <a:schemeClr val="bg1"/>
                </a:solidFill>
              </a:defRPr>
            </a:lvl1pPr>
          </a:lstStyle>
          <a:p>
            <a:r>
              <a:rPr lang="en-US" dirty="0"/>
              <a:t>PITCH DECK</a:t>
            </a:r>
          </a:p>
        </p:txBody>
      </p:sp>
      <p:sp>
        <p:nvSpPr>
          <p:cNvPr id="7" name="Slide Number Placeholder 6">
            <a:extLst>
              <a:ext uri="{FF2B5EF4-FFF2-40B4-BE49-F238E27FC236}">
                <a16:creationId xmlns:a16="http://schemas.microsoft.com/office/drawing/2014/main" id="{514ACCC8-5EF3-4F6A-B7EC-5208088FBA08}"/>
              </a:ext>
            </a:extLst>
          </p:cNvPr>
          <p:cNvSpPr>
            <a:spLocks noGrp="1"/>
          </p:cNvSpPr>
          <p:nvPr>
            <p:ph type="sldNum" sz="quarter" idx="12"/>
          </p:nvPr>
        </p:nvSpPr>
        <p:spPr/>
        <p:txBody>
          <a:bodyPr/>
          <a:lstStyle>
            <a:lvl1pPr>
              <a:defRPr>
                <a:solidFill>
                  <a:schemeClr val="bg1"/>
                </a:solidFill>
              </a:defRPr>
            </a:lvl1pPr>
          </a:lstStyle>
          <a:p>
            <a:fld id="{4F6357DA-28E9-40D3-918C-4D14E8263D81}" type="slidenum">
              <a:rPr lang="en-US" smtClean="0"/>
              <a:pPr/>
              <a:t>‹#›</a:t>
            </a:fld>
            <a:endParaRPr lang="en-US" dirty="0"/>
          </a:p>
        </p:txBody>
      </p:sp>
      <p:sp>
        <p:nvSpPr>
          <p:cNvPr id="8" name="Title 1">
            <a:extLst>
              <a:ext uri="{FF2B5EF4-FFF2-40B4-BE49-F238E27FC236}">
                <a16:creationId xmlns:a16="http://schemas.microsoft.com/office/drawing/2014/main" id="{DAD665EC-5C19-4FBE-8A06-0D1AA7483EF7}"/>
              </a:ext>
            </a:extLst>
          </p:cNvPr>
          <p:cNvSpPr>
            <a:spLocks noGrp="1"/>
          </p:cNvSpPr>
          <p:nvPr>
            <p:ph type="ctrTitle" hasCustomPrompt="1"/>
          </p:nvPr>
        </p:nvSpPr>
        <p:spPr>
          <a:xfrm>
            <a:off x="1360714" y="1863161"/>
            <a:ext cx="9993085" cy="892630"/>
          </a:xfrm>
          <a:prstGeom prst="rect">
            <a:avLst/>
          </a:prstGeom>
        </p:spPr>
        <p:txBody>
          <a:bodyPr anchor="ctr"/>
          <a:lstStyle>
            <a:lvl1pPr algn="ctr">
              <a:defRPr sz="2200" cap="all" spc="200" baseline="0">
                <a:solidFill>
                  <a:schemeClr val="bg1"/>
                </a:solidFill>
                <a:latin typeface="+mj-lt"/>
              </a:defRPr>
            </a:lvl1pPr>
          </a:lstStyle>
          <a:p>
            <a:r>
              <a:rPr lang="en-US" dirty="0"/>
              <a:t>Click to add title</a:t>
            </a:r>
          </a:p>
        </p:txBody>
      </p:sp>
      <p:sp>
        <p:nvSpPr>
          <p:cNvPr id="9" name="Subtitle 2">
            <a:extLst>
              <a:ext uri="{FF2B5EF4-FFF2-40B4-BE49-F238E27FC236}">
                <a16:creationId xmlns:a16="http://schemas.microsoft.com/office/drawing/2014/main" id="{089BE564-7E4F-4A70-9321-1F1BB911BABC}"/>
              </a:ext>
            </a:extLst>
          </p:cNvPr>
          <p:cNvSpPr>
            <a:spLocks noGrp="1"/>
          </p:cNvSpPr>
          <p:nvPr>
            <p:ph type="subTitle" idx="1" hasCustomPrompt="1"/>
          </p:nvPr>
        </p:nvSpPr>
        <p:spPr>
          <a:xfrm>
            <a:off x="707573" y="3751002"/>
            <a:ext cx="2383973" cy="1583142"/>
          </a:xfrm>
          <a:prstGeom prst="rect">
            <a:avLst/>
          </a:prstGeom>
        </p:spPr>
        <p:txBody>
          <a:bodyPr/>
          <a:lstStyle>
            <a:lvl1pPr marL="0" indent="0" algn="ctr">
              <a:lnSpc>
                <a:spcPct val="125000"/>
              </a:lnSpc>
              <a:spcBef>
                <a:spcPts val="0"/>
              </a:spcBef>
              <a:buNone/>
              <a:defRPr sz="1400" spc="100" baseline="0">
                <a:solidFill>
                  <a:schemeClr val="accent6">
                    <a:lumMod val="10000"/>
                    <a:lumOff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p>
        </p:txBody>
      </p:sp>
      <p:sp>
        <p:nvSpPr>
          <p:cNvPr id="16" name="Text Placeholder 15">
            <a:extLst>
              <a:ext uri="{FF2B5EF4-FFF2-40B4-BE49-F238E27FC236}">
                <a16:creationId xmlns:a16="http://schemas.microsoft.com/office/drawing/2014/main" id="{1821488E-83E5-4683-8C32-9E4E97E57CDB}"/>
              </a:ext>
            </a:extLst>
          </p:cNvPr>
          <p:cNvSpPr>
            <a:spLocks noGrp="1"/>
          </p:cNvSpPr>
          <p:nvPr>
            <p:ph type="body" sz="quarter" idx="13" hasCustomPrompt="1"/>
          </p:nvPr>
        </p:nvSpPr>
        <p:spPr>
          <a:xfrm>
            <a:off x="707573" y="3384577"/>
            <a:ext cx="2383973" cy="464399"/>
          </a:xfrm>
          <a:prstGeom prst="rect">
            <a:avLst/>
          </a:prstGeom>
        </p:spPr>
        <p:txBody>
          <a:bodyPr anchor="ctr"/>
          <a:lstStyle>
            <a:lvl1pPr marL="0" indent="0" algn="ctr">
              <a:buNone/>
              <a:defRPr sz="1400" cap="all" spc="200" baseline="0">
                <a:solidFill>
                  <a:schemeClr val="bg1"/>
                </a:solidFill>
                <a:latin typeface="+mj-lt"/>
              </a:defRPr>
            </a:lvl1pPr>
          </a:lstStyle>
          <a:p>
            <a:pPr lvl="0"/>
            <a:r>
              <a:rPr lang="en-US"/>
              <a:t>Click to add subtitle</a:t>
            </a:r>
          </a:p>
        </p:txBody>
      </p:sp>
      <p:sp>
        <p:nvSpPr>
          <p:cNvPr id="31" name="Text Placeholder 30">
            <a:extLst>
              <a:ext uri="{FF2B5EF4-FFF2-40B4-BE49-F238E27FC236}">
                <a16:creationId xmlns:a16="http://schemas.microsoft.com/office/drawing/2014/main" id="{14EE872B-A4DD-4519-AFD8-36F6339BAB44}"/>
              </a:ext>
            </a:extLst>
          </p:cNvPr>
          <p:cNvSpPr>
            <a:spLocks noGrp="1"/>
          </p:cNvSpPr>
          <p:nvPr>
            <p:ph type="body" sz="quarter" idx="14" hasCustomPrompt="1"/>
          </p:nvPr>
        </p:nvSpPr>
        <p:spPr>
          <a:xfrm>
            <a:off x="3494316" y="3751002"/>
            <a:ext cx="2383972" cy="1549920"/>
          </a:xfrm>
          <a:prstGeom prst="rect">
            <a:avLst/>
          </a:prstGeom>
        </p:spPr>
        <p:txBody>
          <a:bodyPr/>
          <a:lstStyle>
            <a:lvl1pPr marL="0" indent="0" algn="ctr">
              <a:lnSpc>
                <a:spcPct val="125000"/>
              </a:lnSpc>
              <a:spcBef>
                <a:spcPts val="0"/>
              </a:spcBef>
              <a:buNone/>
              <a:defRPr sz="1400" spc="100" baseline="0">
                <a:solidFill>
                  <a:schemeClr val="bg1"/>
                </a:solidFill>
              </a:defRPr>
            </a:lvl1pPr>
          </a:lstStyle>
          <a:p>
            <a:pPr lvl="0"/>
            <a:r>
              <a:rPr lang="en-US"/>
              <a:t>Click to add text</a:t>
            </a:r>
          </a:p>
        </p:txBody>
      </p:sp>
      <p:sp>
        <p:nvSpPr>
          <p:cNvPr id="32" name="Text Placeholder 15">
            <a:extLst>
              <a:ext uri="{FF2B5EF4-FFF2-40B4-BE49-F238E27FC236}">
                <a16:creationId xmlns:a16="http://schemas.microsoft.com/office/drawing/2014/main" id="{1577DCED-2EF9-4095-B443-E1D09F96DE16}"/>
              </a:ext>
            </a:extLst>
          </p:cNvPr>
          <p:cNvSpPr>
            <a:spLocks noGrp="1"/>
          </p:cNvSpPr>
          <p:nvPr>
            <p:ph type="body" sz="quarter" idx="15" hasCustomPrompt="1"/>
          </p:nvPr>
        </p:nvSpPr>
        <p:spPr>
          <a:xfrm>
            <a:off x="3494316" y="3384577"/>
            <a:ext cx="2383972" cy="464399"/>
          </a:xfrm>
          <a:prstGeom prst="rect">
            <a:avLst/>
          </a:prstGeom>
        </p:spPr>
        <p:txBody>
          <a:bodyPr anchor="ctr"/>
          <a:lstStyle>
            <a:lvl1pPr marL="0" indent="0" algn="ctr">
              <a:buNone/>
              <a:defRPr sz="1400" cap="all" spc="200" baseline="0">
                <a:solidFill>
                  <a:schemeClr val="bg1"/>
                </a:solidFill>
                <a:latin typeface="+mj-lt"/>
              </a:defRPr>
            </a:lvl1pPr>
          </a:lstStyle>
          <a:p>
            <a:pPr lvl="0"/>
            <a:r>
              <a:rPr lang="en-US"/>
              <a:t>Click to add subtitle</a:t>
            </a:r>
          </a:p>
        </p:txBody>
      </p:sp>
      <p:sp>
        <p:nvSpPr>
          <p:cNvPr id="33" name="Text Placeholder 30">
            <a:extLst>
              <a:ext uri="{FF2B5EF4-FFF2-40B4-BE49-F238E27FC236}">
                <a16:creationId xmlns:a16="http://schemas.microsoft.com/office/drawing/2014/main" id="{0638478C-F9BC-4D44-96AB-486806CC9C2D}"/>
              </a:ext>
            </a:extLst>
          </p:cNvPr>
          <p:cNvSpPr>
            <a:spLocks noGrp="1"/>
          </p:cNvSpPr>
          <p:nvPr>
            <p:ph type="body" sz="quarter" idx="16" hasCustomPrompt="1"/>
          </p:nvPr>
        </p:nvSpPr>
        <p:spPr>
          <a:xfrm>
            <a:off x="6281057" y="3751002"/>
            <a:ext cx="2383973" cy="1549920"/>
          </a:xfrm>
          <a:prstGeom prst="rect">
            <a:avLst/>
          </a:prstGeom>
        </p:spPr>
        <p:txBody>
          <a:bodyPr/>
          <a:lstStyle>
            <a:lvl1pPr marL="0" indent="0" algn="ctr">
              <a:lnSpc>
                <a:spcPct val="125000"/>
              </a:lnSpc>
              <a:spcBef>
                <a:spcPts val="0"/>
              </a:spcBef>
              <a:buNone/>
              <a:defRPr sz="1400" spc="100" baseline="0">
                <a:solidFill>
                  <a:schemeClr val="bg1"/>
                </a:solidFill>
              </a:defRPr>
            </a:lvl1pPr>
          </a:lstStyle>
          <a:p>
            <a:pPr lvl="0"/>
            <a:r>
              <a:rPr lang="en-US"/>
              <a:t>Click to add text</a:t>
            </a:r>
          </a:p>
        </p:txBody>
      </p:sp>
      <p:sp>
        <p:nvSpPr>
          <p:cNvPr id="34" name="Text Placeholder 15">
            <a:extLst>
              <a:ext uri="{FF2B5EF4-FFF2-40B4-BE49-F238E27FC236}">
                <a16:creationId xmlns:a16="http://schemas.microsoft.com/office/drawing/2014/main" id="{7CA913FF-6AA8-4452-95D6-DAE89F1071CC}"/>
              </a:ext>
            </a:extLst>
          </p:cNvPr>
          <p:cNvSpPr>
            <a:spLocks noGrp="1"/>
          </p:cNvSpPr>
          <p:nvPr>
            <p:ph type="body" sz="quarter" idx="17" hasCustomPrompt="1"/>
          </p:nvPr>
        </p:nvSpPr>
        <p:spPr>
          <a:xfrm>
            <a:off x="6281057" y="3384577"/>
            <a:ext cx="2383973" cy="464399"/>
          </a:xfrm>
          <a:prstGeom prst="rect">
            <a:avLst/>
          </a:prstGeom>
        </p:spPr>
        <p:txBody>
          <a:bodyPr anchor="ctr"/>
          <a:lstStyle>
            <a:lvl1pPr marL="0" indent="0" algn="ctr">
              <a:buNone/>
              <a:defRPr sz="1400" cap="all" spc="200" baseline="0">
                <a:solidFill>
                  <a:schemeClr val="bg1"/>
                </a:solidFill>
                <a:latin typeface="+mj-lt"/>
              </a:defRPr>
            </a:lvl1pPr>
          </a:lstStyle>
          <a:p>
            <a:pPr lvl="0"/>
            <a:r>
              <a:rPr lang="en-US"/>
              <a:t>Click to add subtitle</a:t>
            </a:r>
          </a:p>
        </p:txBody>
      </p:sp>
      <p:sp>
        <p:nvSpPr>
          <p:cNvPr id="35" name="Text Placeholder 30">
            <a:extLst>
              <a:ext uri="{FF2B5EF4-FFF2-40B4-BE49-F238E27FC236}">
                <a16:creationId xmlns:a16="http://schemas.microsoft.com/office/drawing/2014/main" id="{513D6F39-D316-4BC6-872C-70B2AEABF2D9}"/>
              </a:ext>
            </a:extLst>
          </p:cNvPr>
          <p:cNvSpPr>
            <a:spLocks noGrp="1"/>
          </p:cNvSpPr>
          <p:nvPr>
            <p:ph type="body" sz="quarter" idx="18" hasCustomPrompt="1"/>
          </p:nvPr>
        </p:nvSpPr>
        <p:spPr>
          <a:xfrm>
            <a:off x="9067800" y="3751002"/>
            <a:ext cx="2383972" cy="1549920"/>
          </a:xfrm>
          <a:prstGeom prst="rect">
            <a:avLst/>
          </a:prstGeom>
        </p:spPr>
        <p:txBody>
          <a:bodyPr/>
          <a:lstStyle>
            <a:lvl1pPr marL="0" indent="0" algn="ctr">
              <a:lnSpc>
                <a:spcPct val="125000"/>
              </a:lnSpc>
              <a:spcBef>
                <a:spcPts val="0"/>
              </a:spcBef>
              <a:buNone/>
              <a:defRPr sz="1400" spc="100" baseline="0">
                <a:solidFill>
                  <a:schemeClr val="bg1"/>
                </a:solidFill>
              </a:defRPr>
            </a:lvl1pPr>
          </a:lstStyle>
          <a:p>
            <a:pPr lvl="0"/>
            <a:r>
              <a:rPr lang="en-US"/>
              <a:t>Click to add text</a:t>
            </a:r>
          </a:p>
        </p:txBody>
      </p:sp>
      <p:sp>
        <p:nvSpPr>
          <p:cNvPr id="36" name="Text Placeholder 15">
            <a:extLst>
              <a:ext uri="{FF2B5EF4-FFF2-40B4-BE49-F238E27FC236}">
                <a16:creationId xmlns:a16="http://schemas.microsoft.com/office/drawing/2014/main" id="{812D9D34-44F4-4272-B889-6A16352E6CBE}"/>
              </a:ext>
            </a:extLst>
          </p:cNvPr>
          <p:cNvSpPr>
            <a:spLocks noGrp="1"/>
          </p:cNvSpPr>
          <p:nvPr>
            <p:ph type="body" sz="quarter" idx="19" hasCustomPrompt="1"/>
          </p:nvPr>
        </p:nvSpPr>
        <p:spPr>
          <a:xfrm>
            <a:off x="9067800" y="3384577"/>
            <a:ext cx="2383972" cy="464399"/>
          </a:xfrm>
          <a:prstGeom prst="rect">
            <a:avLst/>
          </a:prstGeom>
        </p:spPr>
        <p:txBody>
          <a:bodyPr anchor="ctr"/>
          <a:lstStyle>
            <a:lvl1pPr marL="0" indent="0" algn="ctr">
              <a:buNone/>
              <a:defRPr sz="1400" kern="1200" cap="all" spc="200" baseline="0">
                <a:solidFill>
                  <a:schemeClr val="bg1"/>
                </a:solidFill>
                <a:latin typeface="+mj-lt"/>
              </a:defRPr>
            </a:lvl1pPr>
          </a:lstStyle>
          <a:p>
            <a:pPr lvl="0"/>
            <a:r>
              <a:rPr lang="en-US"/>
              <a:t>Click to add subtitle</a:t>
            </a:r>
          </a:p>
        </p:txBody>
      </p:sp>
    </p:spTree>
    <p:extLst>
      <p:ext uri="{BB962C8B-B14F-4D97-AF65-F5344CB8AC3E}">
        <p14:creationId xmlns:p14="http://schemas.microsoft.com/office/powerpoint/2010/main" val="529233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accent1"/>
        </a:solidFill>
        <a:effectLst/>
      </p:bgPr>
    </p:bg>
    <p:spTree>
      <p:nvGrpSpPr>
        <p:cNvPr id="1" name=""/>
        <p:cNvGrpSpPr/>
        <p:nvPr/>
      </p:nvGrpSpPr>
      <p:grpSpPr>
        <a:xfrm>
          <a:off x="0" y="0"/>
          <a:ext cx="0" cy="0"/>
          <a:chOff x="0" y="0"/>
          <a:chExt cx="0" cy="0"/>
        </a:xfrm>
      </p:grpSpPr>
      <p:sp>
        <p:nvSpPr>
          <p:cNvPr id="19" name="Picture Placeholder 7">
            <a:extLst>
              <a:ext uri="{FF2B5EF4-FFF2-40B4-BE49-F238E27FC236}">
                <a16:creationId xmlns:a16="http://schemas.microsoft.com/office/drawing/2014/main" id="{FE652442-8170-498C-A898-AF94B2DD1175}"/>
              </a:ext>
            </a:extLst>
          </p:cNvPr>
          <p:cNvSpPr>
            <a:spLocks noGrp="1"/>
          </p:cNvSpPr>
          <p:nvPr>
            <p:ph type="pic" sz="quarter" idx="13" hasCustomPrompt="1"/>
          </p:nvPr>
        </p:nvSpPr>
        <p:spPr>
          <a:xfrm>
            <a:off x="6862439" y="0"/>
            <a:ext cx="5328822" cy="6858000"/>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7" name="Date Placeholder 6">
            <a:extLst>
              <a:ext uri="{FF2B5EF4-FFF2-40B4-BE49-F238E27FC236}">
                <a16:creationId xmlns:a16="http://schemas.microsoft.com/office/drawing/2014/main" id="{3270AEB0-C94B-4451-9167-6BD905C0F451}"/>
              </a:ext>
            </a:extLst>
          </p:cNvPr>
          <p:cNvSpPr>
            <a:spLocks noGrp="1"/>
          </p:cNvSpPr>
          <p:nvPr>
            <p:ph type="dt" sz="half" idx="10"/>
          </p:nvPr>
        </p:nvSpPr>
        <p:spPr/>
        <p:txBody>
          <a:bodyPr/>
          <a:lstStyle>
            <a:lvl1pPr>
              <a:defRPr>
                <a:solidFill>
                  <a:schemeClr val="accent3"/>
                </a:solidFill>
              </a:defRPr>
            </a:lvl1pPr>
          </a:lstStyle>
          <a:p>
            <a:r>
              <a:rPr lang="en-US" dirty="0"/>
              <a:t>8/03/20XX</a:t>
            </a:r>
          </a:p>
        </p:txBody>
      </p:sp>
      <p:sp>
        <p:nvSpPr>
          <p:cNvPr id="8" name="Footer Placeholder 7">
            <a:extLst>
              <a:ext uri="{FF2B5EF4-FFF2-40B4-BE49-F238E27FC236}">
                <a16:creationId xmlns:a16="http://schemas.microsoft.com/office/drawing/2014/main" id="{972ADD39-75F0-48ED-9F83-7301863941C4}"/>
              </a:ext>
            </a:extLst>
          </p:cNvPr>
          <p:cNvSpPr>
            <a:spLocks noGrp="1"/>
          </p:cNvSpPr>
          <p:nvPr>
            <p:ph type="ftr" sz="quarter" idx="11"/>
          </p:nvPr>
        </p:nvSpPr>
        <p:spPr/>
        <p:txBody>
          <a:bodyPr/>
          <a:lstStyle>
            <a:lvl1pPr>
              <a:defRPr>
                <a:solidFill>
                  <a:schemeClr val="accent3"/>
                </a:solidFill>
              </a:defRPr>
            </a:lvl1pPr>
          </a:lstStyle>
          <a:p>
            <a:r>
              <a:rPr lang="en-US" dirty="0"/>
              <a:t>PITCH DECK</a:t>
            </a:r>
          </a:p>
        </p:txBody>
      </p:sp>
      <p:sp>
        <p:nvSpPr>
          <p:cNvPr id="9" name="Slide Number Placeholder 8">
            <a:extLst>
              <a:ext uri="{FF2B5EF4-FFF2-40B4-BE49-F238E27FC236}">
                <a16:creationId xmlns:a16="http://schemas.microsoft.com/office/drawing/2014/main" id="{7446418F-6895-486C-A333-AE3A509B7A5B}"/>
              </a:ext>
            </a:extLst>
          </p:cNvPr>
          <p:cNvSpPr>
            <a:spLocks noGrp="1"/>
          </p:cNvSpPr>
          <p:nvPr>
            <p:ph type="sldNum" sz="quarter" idx="12"/>
          </p:nvPr>
        </p:nvSpPr>
        <p:spPr/>
        <p:txBody>
          <a:bodyPr/>
          <a:lstStyle>
            <a:lvl1pPr>
              <a:defRPr>
                <a:solidFill>
                  <a:schemeClr val="bg1">
                    <a:lumMod val="95000"/>
                  </a:schemeClr>
                </a:solidFill>
              </a:defRPr>
            </a:lvl1pPr>
          </a:lstStyle>
          <a:p>
            <a:fld id="{4F6357DA-28E9-40D3-918C-4D14E8263D81}" type="slidenum">
              <a:rPr lang="en-US" smtClean="0"/>
              <a:pPr/>
              <a:t>‹#›</a:t>
            </a:fld>
            <a:endParaRPr lang="en-US" dirty="0"/>
          </a:p>
        </p:txBody>
      </p:sp>
      <p:sp>
        <p:nvSpPr>
          <p:cNvPr id="5" name="Subtitle 2">
            <a:extLst>
              <a:ext uri="{FF2B5EF4-FFF2-40B4-BE49-F238E27FC236}">
                <a16:creationId xmlns:a16="http://schemas.microsoft.com/office/drawing/2014/main" id="{AFEC7295-AA7A-4373-AFCC-01672D79269F}"/>
              </a:ext>
            </a:extLst>
          </p:cNvPr>
          <p:cNvSpPr>
            <a:spLocks noGrp="1"/>
          </p:cNvSpPr>
          <p:nvPr>
            <p:ph type="subTitle" idx="1" hasCustomPrompt="1"/>
          </p:nvPr>
        </p:nvSpPr>
        <p:spPr>
          <a:xfrm>
            <a:off x="838200" y="2154063"/>
            <a:ext cx="2383973" cy="1452926"/>
          </a:xfrm>
          <a:prstGeom prst="rect">
            <a:avLst/>
          </a:prstGeom>
        </p:spPr>
        <p:txBody>
          <a:bodyPr/>
          <a:lstStyle>
            <a:lvl1pPr marL="0" indent="0" algn="l">
              <a:lnSpc>
                <a:spcPct val="125000"/>
              </a:lnSpc>
              <a:spcBef>
                <a:spcPts val="0"/>
              </a:spcBef>
              <a:buNone/>
              <a:defRPr sz="1400" spc="100" baseline="0">
                <a:solidFill>
                  <a:schemeClr val="accent6">
                    <a:lumMod val="10000"/>
                    <a:lumOff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
        <p:nvSpPr>
          <p:cNvPr id="6" name="Text Placeholder 15">
            <a:extLst>
              <a:ext uri="{FF2B5EF4-FFF2-40B4-BE49-F238E27FC236}">
                <a16:creationId xmlns:a16="http://schemas.microsoft.com/office/drawing/2014/main" id="{598ED1F4-A00A-4498-9EE6-005CF2D8FA7F}"/>
              </a:ext>
            </a:extLst>
          </p:cNvPr>
          <p:cNvSpPr>
            <a:spLocks noGrp="1"/>
          </p:cNvSpPr>
          <p:nvPr>
            <p:ph type="body" sz="quarter" idx="14" hasCustomPrompt="1"/>
          </p:nvPr>
        </p:nvSpPr>
        <p:spPr>
          <a:xfrm>
            <a:off x="838200" y="1787638"/>
            <a:ext cx="2383973"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dirty="0"/>
              <a:t>Click to add subtitle</a:t>
            </a:r>
          </a:p>
        </p:txBody>
      </p:sp>
      <p:sp>
        <p:nvSpPr>
          <p:cNvPr id="10" name="Text Placeholder 30">
            <a:extLst>
              <a:ext uri="{FF2B5EF4-FFF2-40B4-BE49-F238E27FC236}">
                <a16:creationId xmlns:a16="http://schemas.microsoft.com/office/drawing/2014/main" id="{CF8F506C-096D-434B-8C0A-B784CA4AC7A9}"/>
              </a:ext>
            </a:extLst>
          </p:cNvPr>
          <p:cNvSpPr>
            <a:spLocks noGrp="1"/>
          </p:cNvSpPr>
          <p:nvPr>
            <p:ph type="body" sz="quarter" idx="15" hasCustomPrompt="1"/>
          </p:nvPr>
        </p:nvSpPr>
        <p:spPr>
          <a:xfrm>
            <a:off x="3548746" y="2154063"/>
            <a:ext cx="2383972" cy="1422437"/>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a:t>Click to add text</a:t>
            </a:r>
          </a:p>
        </p:txBody>
      </p:sp>
      <p:sp>
        <p:nvSpPr>
          <p:cNvPr id="11" name="Text Placeholder 15">
            <a:extLst>
              <a:ext uri="{FF2B5EF4-FFF2-40B4-BE49-F238E27FC236}">
                <a16:creationId xmlns:a16="http://schemas.microsoft.com/office/drawing/2014/main" id="{1DC47ED6-4130-40E7-8FC9-D611942ACAA4}"/>
              </a:ext>
            </a:extLst>
          </p:cNvPr>
          <p:cNvSpPr>
            <a:spLocks noGrp="1"/>
          </p:cNvSpPr>
          <p:nvPr>
            <p:ph type="body" sz="quarter" idx="16" hasCustomPrompt="1"/>
          </p:nvPr>
        </p:nvSpPr>
        <p:spPr>
          <a:xfrm>
            <a:off x="3548746" y="1787638"/>
            <a:ext cx="2383972"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a:t>Click to add subtitle</a:t>
            </a:r>
          </a:p>
        </p:txBody>
      </p:sp>
      <p:sp>
        <p:nvSpPr>
          <p:cNvPr id="12" name="Text Placeholder 30">
            <a:extLst>
              <a:ext uri="{FF2B5EF4-FFF2-40B4-BE49-F238E27FC236}">
                <a16:creationId xmlns:a16="http://schemas.microsoft.com/office/drawing/2014/main" id="{ED4BD005-97C0-42DC-8C08-6B9F4DB00199}"/>
              </a:ext>
            </a:extLst>
          </p:cNvPr>
          <p:cNvSpPr>
            <a:spLocks noGrp="1"/>
          </p:cNvSpPr>
          <p:nvPr>
            <p:ph type="body" sz="quarter" idx="17" hasCustomPrompt="1"/>
          </p:nvPr>
        </p:nvSpPr>
        <p:spPr>
          <a:xfrm>
            <a:off x="838200" y="4415035"/>
            <a:ext cx="2383973" cy="1332622"/>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dirty="0"/>
              <a:t>Click to add text</a:t>
            </a:r>
          </a:p>
        </p:txBody>
      </p:sp>
      <p:sp>
        <p:nvSpPr>
          <p:cNvPr id="13" name="Text Placeholder 15">
            <a:extLst>
              <a:ext uri="{FF2B5EF4-FFF2-40B4-BE49-F238E27FC236}">
                <a16:creationId xmlns:a16="http://schemas.microsoft.com/office/drawing/2014/main" id="{96E60615-9B40-4EAF-87C7-81C56B101A9B}"/>
              </a:ext>
            </a:extLst>
          </p:cNvPr>
          <p:cNvSpPr>
            <a:spLocks noGrp="1"/>
          </p:cNvSpPr>
          <p:nvPr>
            <p:ph type="body" sz="quarter" idx="18" hasCustomPrompt="1"/>
          </p:nvPr>
        </p:nvSpPr>
        <p:spPr>
          <a:xfrm>
            <a:off x="838200" y="4048610"/>
            <a:ext cx="2383973"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a:t>Click to add subtitle</a:t>
            </a:r>
          </a:p>
        </p:txBody>
      </p:sp>
      <p:sp>
        <p:nvSpPr>
          <p:cNvPr id="14" name="Text Placeholder 30">
            <a:extLst>
              <a:ext uri="{FF2B5EF4-FFF2-40B4-BE49-F238E27FC236}">
                <a16:creationId xmlns:a16="http://schemas.microsoft.com/office/drawing/2014/main" id="{A88908D1-7E92-448F-A890-1C2E229F6C4F}"/>
              </a:ext>
            </a:extLst>
          </p:cNvPr>
          <p:cNvSpPr>
            <a:spLocks noGrp="1"/>
          </p:cNvSpPr>
          <p:nvPr>
            <p:ph type="body" sz="quarter" idx="19" hasCustomPrompt="1"/>
          </p:nvPr>
        </p:nvSpPr>
        <p:spPr>
          <a:xfrm>
            <a:off x="3548746" y="4415035"/>
            <a:ext cx="2383972" cy="1332622"/>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a:t>Click to add text</a:t>
            </a:r>
          </a:p>
        </p:txBody>
      </p:sp>
      <p:sp>
        <p:nvSpPr>
          <p:cNvPr id="15" name="Text Placeholder 15">
            <a:extLst>
              <a:ext uri="{FF2B5EF4-FFF2-40B4-BE49-F238E27FC236}">
                <a16:creationId xmlns:a16="http://schemas.microsoft.com/office/drawing/2014/main" id="{1BD5AD54-7BC4-4C94-BE3A-18B3144A2BB9}"/>
              </a:ext>
            </a:extLst>
          </p:cNvPr>
          <p:cNvSpPr>
            <a:spLocks noGrp="1"/>
          </p:cNvSpPr>
          <p:nvPr>
            <p:ph type="body" sz="quarter" idx="20" hasCustomPrompt="1"/>
          </p:nvPr>
        </p:nvSpPr>
        <p:spPr>
          <a:xfrm>
            <a:off x="3548746" y="4048610"/>
            <a:ext cx="2383972" cy="464399"/>
          </a:xfrm>
          <a:prstGeom prst="rect">
            <a:avLst/>
          </a:prstGeom>
        </p:spPr>
        <p:txBody>
          <a:bodyPr anchor="ctr"/>
          <a:lstStyle>
            <a:lvl1pPr marL="0" indent="0" algn="l">
              <a:buNone/>
              <a:defRPr sz="1400" kern="1200" cap="all" spc="200" baseline="0">
                <a:solidFill>
                  <a:schemeClr val="bg1"/>
                </a:solidFill>
                <a:latin typeface="+mj-lt"/>
              </a:defRPr>
            </a:lvl1pPr>
          </a:lstStyle>
          <a:p>
            <a:pPr lvl="0"/>
            <a:r>
              <a:rPr lang="en-US"/>
              <a:t>Click to add subtitle</a:t>
            </a:r>
          </a:p>
        </p:txBody>
      </p:sp>
      <p:sp>
        <p:nvSpPr>
          <p:cNvPr id="16" name="Title 1">
            <a:extLst>
              <a:ext uri="{FF2B5EF4-FFF2-40B4-BE49-F238E27FC236}">
                <a16:creationId xmlns:a16="http://schemas.microsoft.com/office/drawing/2014/main" id="{D3673029-D2A1-4074-ACCA-13D6DE34D6BC}"/>
              </a:ext>
            </a:extLst>
          </p:cNvPr>
          <p:cNvSpPr>
            <a:spLocks noGrp="1"/>
          </p:cNvSpPr>
          <p:nvPr>
            <p:ph type="ctrTitle" hasCustomPrompt="1"/>
          </p:nvPr>
        </p:nvSpPr>
        <p:spPr>
          <a:xfrm>
            <a:off x="838201" y="893045"/>
            <a:ext cx="5094517" cy="296676"/>
          </a:xfrm>
          <a:prstGeom prst="rect">
            <a:avLst/>
          </a:prstGeom>
        </p:spPr>
        <p:txBody>
          <a:bodyPr anchor="ctr"/>
          <a:lstStyle>
            <a:lvl1pPr algn="l">
              <a:defRPr sz="2200" cap="all" spc="200" baseline="0">
                <a:solidFill>
                  <a:schemeClr val="bg1">
                    <a:lumMod val="95000"/>
                  </a:schemeClr>
                </a:solidFill>
                <a:latin typeface="+mj-lt"/>
              </a:defRPr>
            </a:lvl1pPr>
          </a:lstStyle>
          <a:p>
            <a:r>
              <a:rPr lang="en-US"/>
              <a:t>Click to add title</a:t>
            </a:r>
          </a:p>
        </p:txBody>
      </p:sp>
    </p:spTree>
    <p:extLst>
      <p:ext uri="{BB962C8B-B14F-4D97-AF65-F5344CB8AC3E}">
        <p14:creationId xmlns:p14="http://schemas.microsoft.com/office/powerpoint/2010/main" val="389264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bg>
      <p:bgPr>
        <a:solidFill>
          <a:schemeClr val="bg1">
            <a:lumMod val="50000"/>
          </a:schemeClr>
        </a:solidFill>
        <a:effectLst/>
      </p:bgPr>
    </p:bg>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20E9FD2F-C591-4424-9786-FC0584ED99A8}"/>
              </a:ext>
            </a:extLst>
          </p:cNvPr>
          <p:cNvSpPr>
            <a:spLocks noGrp="1"/>
          </p:cNvSpPr>
          <p:nvPr>
            <p:ph type="pic" sz="quarter" idx="13" hasCustomPrompt="1"/>
          </p:nvPr>
        </p:nvSpPr>
        <p:spPr>
          <a:xfrm>
            <a:off x="-4281" y="3429000"/>
            <a:ext cx="12196282" cy="3429001"/>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10" name="Text Placeholder 4">
            <a:extLst>
              <a:ext uri="{FF2B5EF4-FFF2-40B4-BE49-F238E27FC236}">
                <a16:creationId xmlns:a16="http://schemas.microsoft.com/office/drawing/2014/main" id="{53A582BA-E159-4C50-B38C-77C5DBB401BA}"/>
              </a:ext>
            </a:extLst>
          </p:cNvPr>
          <p:cNvSpPr>
            <a:spLocks noGrp="1"/>
          </p:cNvSpPr>
          <p:nvPr>
            <p:ph type="body" sz="quarter" idx="20" hasCustomPrompt="1"/>
          </p:nvPr>
        </p:nvSpPr>
        <p:spPr>
          <a:xfrm>
            <a:off x="838200" y="-2355262"/>
            <a:ext cx="11353799" cy="5551580"/>
          </a:xfrm>
          <a:prstGeom prst="rect">
            <a:avLst/>
          </a:prstGeom>
        </p:spPr>
        <p:txBody>
          <a:bodyPr anchor="ctr"/>
          <a:lstStyle>
            <a:lvl1pPr marL="0" indent="0" algn="r">
              <a:lnSpc>
                <a:spcPct val="100000"/>
              </a:lnSpc>
              <a:spcBef>
                <a:spcPts val="1500"/>
              </a:spcBef>
              <a:buNone/>
              <a:defRPr sz="50000" baseline="0">
                <a:solidFill>
                  <a:schemeClr val="bg1">
                    <a:alpha val="5000"/>
                  </a:schemeClr>
                </a:solidFill>
                <a:latin typeface="Kunstler Script" panose="030304020206070D0D06" pitchFamily="66" charset="0"/>
              </a:defRPr>
            </a:lvl1pPr>
          </a:lstStyle>
          <a:p>
            <a:pPr lvl="0"/>
            <a:r>
              <a:rPr lang="en-US" dirty="0"/>
              <a:t>Benefits</a:t>
            </a:r>
          </a:p>
        </p:txBody>
      </p:sp>
      <p:sp>
        <p:nvSpPr>
          <p:cNvPr id="3" name="Date Placeholder 2">
            <a:extLst>
              <a:ext uri="{FF2B5EF4-FFF2-40B4-BE49-F238E27FC236}">
                <a16:creationId xmlns:a16="http://schemas.microsoft.com/office/drawing/2014/main" id="{AF03B677-4EE8-4758-B5E7-E0E64796354E}"/>
              </a:ext>
            </a:extLst>
          </p:cNvPr>
          <p:cNvSpPr>
            <a:spLocks noGrp="1"/>
          </p:cNvSpPr>
          <p:nvPr>
            <p:ph type="dt" sz="half" idx="10"/>
          </p:nvPr>
        </p:nvSpPr>
        <p:spPr/>
        <p:txBody>
          <a:bodyPr/>
          <a:lstStyle>
            <a:lvl1pPr>
              <a:defRPr>
                <a:solidFill>
                  <a:schemeClr val="bg1"/>
                </a:solidFill>
              </a:defRPr>
            </a:lvl1pPr>
          </a:lstStyle>
          <a:p>
            <a:r>
              <a:rPr lang="en-US" dirty="0"/>
              <a:t>8/03/20XX</a:t>
            </a:r>
          </a:p>
        </p:txBody>
      </p:sp>
      <p:sp>
        <p:nvSpPr>
          <p:cNvPr id="4" name="Footer Placeholder 3">
            <a:extLst>
              <a:ext uri="{FF2B5EF4-FFF2-40B4-BE49-F238E27FC236}">
                <a16:creationId xmlns:a16="http://schemas.microsoft.com/office/drawing/2014/main" id="{5048A148-5926-44EC-857E-A52EE5AB851F}"/>
              </a:ext>
            </a:extLst>
          </p:cNvPr>
          <p:cNvSpPr>
            <a:spLocks noGrp="1"/>
          </p:cNvSpPr>
          <p:nvPr>
            <p:ph type="ftr" sz="quarter" idx="11"/>
          </p:nvPr>
        </p:nvSpPr>
        <p:spPr/>
        <p:txBody>
          <a:bodyPr/>
          <a:lstStyle>
            <a:lvl1pP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C0ACD214-48A4-4D6C-9016-FDB6AD88C755}"/>
              </a:ext>
            </a:extLst>
          </p:cNvPr>
          <p:cNvSpPr>
            <a:spLocks noGrp="1"/>
          </p:cNvSpPr>
          <p:nvPr>
            <p:ph type="sldNum" sz="quarter" idx="12"/>
          </p:nvPr>
        </p:nvSpPr>
        <p:spPr/>
        <p:txBody>
          <a:bodyPr/>
          <a:lstStyle>
            <a:lvl1pPr>
              <a:defRPr>
                <a:solidFill>
                  <a:schemeClr val="bg1"/>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4655EB74-3BFE-4C75-92A7-86B8A0870A27}"/>
              </a:ext>
            </a:extLst>
          </p:cNvPr>
          <p:cNvSpPr>
            <a:spLocks noGrp="1"/>
          </p:cNvSpPr>
          <p:nvPr>
            <p:ph type="ctrTitle" hasCustomPrompt="1"/>
          </p:nvPr>
        </p:nvSpPr>
        <p:spPr>
          <a:xfrm>
            <a:off x="838200" y="727508"/>
            <a:ext cx="10515600" cy="639955"/>
          </a:xfrm>
          <a:prstGeom prst="rect">
            <a:avLst/>
          </a:prstGeom>
        </p:spPr>
        <p:txBody>
          <a:bodyPr anchor="ctr"/>
          <a:lstStyle>
            <a:lvl1pPr algn="ctr">
              <a:defRPr sz="2200" cap="all" spc="200" baseline="0">
                <a:solidFill>
                  <a:schemeClr val="bg1"/>
                </a:solidFill>
                <a:latin typeface="+mj-lt"/>
              </a:defRPr>
            </a:lvl1pPr>
          </a:lstStyle>
          <a:p>
            <a:r>
              <a:rPr lang="en-US"/>
              <a:t>Click to add title</a:t>
            </a:r>
          </a:p>
        </p:txBody>
      </p:sp>
      <p:sp>
        <p:nvSpPr>
          <p:cNvPr id="8" name="Subtitle 2">
            <a:extLst>
              <a:ext uri="{FF2B5EF4-FFF2-40B4-BE49-F238E27FC236}">
                <a16:creationId xmlns:a16="http://schemas.microsoft.com/office/drawing/2014/main" id="{6EBA1834-F4E8-4C34-9017-E3D85F613D44}"/>
              </a:ext>
            </a:extLst>
          </p:cNvPr>
          <p:cNvSpPr>
            <a:spLocks noGrp="1"/>
          </p:cNvSpPr>
          <p:nvPr>
            <p:ph type="subTitle" idx="1" hasCustomPrompt="1"/>
          </p:nvPr>
        </p:nvSpPr>
        <p:spPr>
          <a:xfrm>
            <a:off x="838200" y="1453589"/>
            <a:ext cx="10515600" cy="1518211"/>
          </a:xfrm>
          <a:prstGeom prst="rect">
            <a:avLst/>
          </a:prstGeom>
        </p:spPr>
        <p:txBody>
          <a:bodyPr/>
          <a:lstStyle>
            <a:lvl1pPr marL="0" indent="0" algn="ctr">
              <a:lnSpc>
                <a:spcPct val="125000"/>
              </a:lnSpc>
              <a:spcBef>
                <a:spcPts val="0"/>
              </a:spcBef>
              <a:spcAft>
                <a:spcPts val="1000"/>
              </a:spcAft>
              <a:buNone/>
              <a:defRPr sz="14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p>
        </p:txBody>
      </p:sp>
    </p:spTree>
    <p:extLst>
      <p:ext uri="{BB962C8B-B14F-4D97-AF65-F5344CB8AC3E}">
        <p14:creationId xmlns:p14="http://schemas.microsoft.com/office/powerpoint/2010/main" val="2113413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p:bg>
      <p:bgPr>
        <a:solidFill>
          <a:schemeClr val="accent6"/>
        </a:solidFill>
        <a:effectLst/>
      </p:bgPr>
    </p:bg>
    <p:spTree>
      <p:nvGrpSpPr>
        <p:cNvPr id="1" name=""/>
        <p:cNvGrpSpPr/>
        <p:nvPr/>
      </p:nvGrpSpPr>
      <p:grpSpPr>
        <a:xfrm>
          <a:off x="0" y="0"/>
          <a:ext cx="0" cy="0"/>
          <a:chOff x="0" y="0"/>
          <a:chExt cx="0" cy="0"/>
        </a:xfrm>
      </p:grpSpPr>
      <p:sp>
        <p:nvSpPr>
          <p:cNvPr id="5" name="Picture Placeholder 7">
            <a:extLst>
              <a:ext uri="{FF2B5EF4-FFF2-40B4-BE49-F238E27FC236}">
                <a16:creationId xmlns:a16="http://schemas.microsoft.com/office/drawing/2014/main" id="{F9C9AE60-466C-4BDA-9E87-7701D81CFE3C}"/>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4" name="Text Placeholder 4">
            <a:extLst>
              <a:ext uri="{FF2B5EF4-FFF2-40B4-BE49-F238E27FC236}">
                <a16:creationId xmlns:a16="http://schemas.microsoft.com/office/drawing/2014/main" id="{4DF025DF-FE0B-4046-8687-417DFBEB3113}"/>
              </a:ext>
            </a:extLst>
          </p:cNvPr>
          <p:cNvSpPr>
            <a:spLocks noGrp="1"/>
          </p:cNvSpPr>
          <p:nvPr>
            <p:ph type="body" sz="quarter" idx="20" hasCustomPrompt="1"/>
          </p:nvPr>
        </p:nvSpPr>
        <p:spPr>
          <a:xfrm>
            <a:off x="-3250937" y="1278117"/>
            <a:ext cx="19788513" cy="2514600"/>
          </a:xfrm>
          <a:prstGeom prst="rect">
            <a:avLst/>
          </a:prstGeom>
        </p:spPr>
        <p:txBody>
          <a:bodyPr/>
          <a:lstStyle>
            <a:lvl1pPr marL="0" indent="0" algn="ctr">
              <a:lnSpc>
                <a:spcPct val="40000"/>
              </a:lnSpc>
              <a:spcBef>
                <a:spcPts val="0"/>
              </a:spcBef>
              <a:buNone/>
              <a:defRPr sz="50000" baseline="0">
                <a:solidFill>
                  <a:schemeClr val="bg1">
                    <a:alpha val="8000"/>
                  </a:schemeClr>
                </a:solidFill>
                <a:latin typeface="Kunstler Script" panose="030304020206070D0D06" pitchFamily="66" charset="0"/>
              </a:defRPr>
            </a:lvl1pPr>
          </a:lstStyle>
          <a:p>
            <a:r>
              <a:rPr lang="en-US" dirty="0"/>
              <a:t>Company</a:t>
            </a:r>
          </a:p>
        </p:txBody>
      </p:sp>
      <p:sp>
        <p:nvSpPr>
          <p:cNvPr id="6" name="Title 1">
            <a:extLst>
              <a:ext uri="{FF2B5EF4-FFF2-40B4-BE49-F238E27FC236}">
                <a16:creationId xmlns:a16="http://schemas.microsoft.com/office/drawing/2014/main" id="{254DB932-57BE-437E-B336-17F289AFD79B}"/>
              </a:ext>
            </a:extLst>
          </p:cNvPr>
          <p:cNvSpPr>
            <a:spLocks noGrp="1"/>
          </p:cNvSpPr>
          <p:nvPr>
            <p:ph type="ctrTitle" hasCustomPrompt="1"/>
          </p:nvPr>
        </p:nvSpPr>
        <p:spPr>
          <a:xfrm>
            <a:off x="1253218" y="2685143"/>
            <a:ext cx="9685563" cy="1487714"/>
          </a:xfrm>
          <a:prstGeom prst="rect">
            <a:avLst/>
          </a:prstGeom>
        </p:spPr>
        <p:txBody>
          <a:bodyPr anchor="ctr"/>
          <a:lstStyle>
            <a:lvl1pPr algn="ctr">
              <a:defRPr sz="5000" cap="all" spc="200" baseline="0">
                <a:solidFill>
                  <a:schemeClr val="accent6">
                    <a:lumMod val="10000"/>
                    <a:lumOff val="90000"/>
                  </a:schemeClr>
                </a:solidFill>
                <a:latin typeface="Avenir Next LT Pro" panose="020B0504020202020204" pitchFamily="34" charset="0"/>
              </a:defRPr>
            </a:lvl1pPr>
          </a:lstStyle>
          <a:p>
            <a:r>
              <a:rPr lang="en-US"/>
              <a:t>Click to add title</a:t>
            </a:r>
          </a:p>
        </p:txBody>
      </p:sp>
    </p:spTree>
    <p:extLst>
      <p:ext uri="{BB962C8B-B14F-4D97-AF65-F5344CB8AC3E}">
        <p14:creationId xmlns:p14="http://schemas.microsoft.com/office/powerpoint/2010/main" val="782318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bg>
      <p:bgPr>
        <a:solidFill>
          <a:schemeClr val="accent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F9D74B8-165B-49A6-ACBB-8B7950289D66}"/>
              </a:ext>
            </a:extLst>
          </p:cNvPr>
          <p:cNvSpPr>
            <a:spLocks noGrp="1"/>
          </p:cNvSpPr>
          <p:nvPr>
            <p:ph type="pic" sz="quarter" idx="13" hasCustomPrompt="1"/>
          </p:nvPr>
        </p:nvSpPr>
        <p:spPr>
          <a:xfrm>
            <a:off x="6096001" y="0"/>
            <a:ext cx="6096000" cy="6858000"/>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21" name="Text Placeholder 4">
            <a:extLst>
              <a:ext uri="{FF2B5EF4-FFF2-40B4-BE49-F238E27FC236}">
                <a16:creationId xmlns:a16="http://schemas.microsoft.com/office/drawing/2014/main" id="{00B316D0-6EE1-4FB2-A993-B0CD4CFE5026}"/>
              </a:ext>
            </a:extLst>
          </p:cNvPr>
          <p:cNvSpPr>
            <a:spLocks noGrp="1"/>
          </p:cNvSpPr>
          <p:nvPr>
            <p:ph type="body" sz="quarter" idx="19" hasCustomPrompt="1"/>
          </p:nvPr>
        </p:nvSpPr>
        <p:spPr>
          <a:xfrm>
            <a:off x="-1325217" y="3977202"/>
            <a:ext cx="16229934" cy="2852057"/>
          </a:xfrm>
          <a:prstGeom prst="rect">
            <a:avLst/>
          </a:prstGeom>
        </p:spPr>
        <p:txBody>
          <a:bodyPr/>
          <a:lstStyle>
            <a:lvl1pPr marL="0" indent="0" algn="r">
              <a:lnSpc>
                <a:spcPct val="50000"/>
              </a:lnSpc>
              <a:spcBef>
                <a:spcPts val="0"/>
              </a:spcBef>
              <a:buNone/>
              <a:defRPr sz="50000" baseline="0">
                <a:solidFill>
                  <a:schemeClr val="bg1">
                    <a:alpha val="8000"/>
                  </a:schemeClr>
                </a:solidFill>
                <a:latin typeface="Kunstler Script" panose="030304020206070D0D06" pitchFamily="66" charset="0"/>
              </a:defRPr>
            </a:lvl1pPr>
          </a:lstStyle>
          <a:p>
            <a:r>
              <a:rPr lang="en-US" dirty="0"/>
              <a:t>Business</a:t>
            </a:r>
          </a:p>
        </p:txBody>
      </p:sp>
      <p:sp>
        <p:nvSpPr>
          <p:cNvPr id="5" name="Date Placeholder 4">
            <a:extLst>
              <a:ext uri="{FF2B5EF4-FFF2-40B4-BE49-F238E27FC236}">
                <a16:creationId xmlns:a16="http://schemas.microsoft.com/office/drawing/2014/main" id="{6D10495B-28B8-4389-8E1C-F335846C93C2}"/>
              </a:ext>
            </a:extLst>
          </p:cNvPr>
          <p:cNvSpPr>
            <a:spLocks noGrp="1"/>
          </p:cNvSpPr>
          <p:nvPr>
            <p:ph type="dt" sz="half" idx="10"/>
          </p:nvPr>
        </p:nvSpPr>
        <p:spPr/>
        <p:txBody>
          <a:bodyPr/>
          <a:lstStyle>
            <a:lvl1pPr>
              <a:defRPr>
                <a:solidFill>
                  <a:schemeClr val="accent3"/>
                </a:solidFill>
              </a:defRPr>
            </a:lvl1pPr>
          </a:lstStyle>
          <a:p>
            <a:r>
              <a:rPr lang="en-US" dirty="0"/>
              <a:t>8/03/20XX</a:t>
            </a:r>
          </a:p>
        </p:txBody>
      </p:sp>
      <p:sp>
        <p:nvSpPr>
          <p:cNvPr id="6" name="Footer Placeholder 5">
            <a:extLst>
              <a:ext uri="{FF2B5EF4-FFF2-40B4-BE49-F238E27FC236}">
                <a16:creationId xmlns:a16="http://schemas.microsoft.com/office/drawing/2014/main" id="{841E258A-A128-4BAF-B8C3-723C638236F6}"/>
              </a:ext>
            </a:extLst>
          </p:cNvPr>
          <p:cNvSpPr>
            <a:spLocks noGrp="1"/>
          </p:cNvSpPr>
          <p:nvPr>
            <p:ph type="ftr" sz="quarter" idx="11"/>
          </p:nvPr>
        </p:nvSpPr>
        <p:spPr/>
        <p:txBody>
          <a:bodyPr/>
          <a:lstStyle>
            <a:lvl1pPr>
              <a:defRPr>
                <a:solidFill>
                  <a:schemeClr val="accent3"/>
                </a:solidFill>
              </a:defRPr>
            </a:lvl1pPr>
          </a:lstStyle>
          <a:p>
            <a:r>
              <a:rPr lang="en-US" dirty="0"/>
              <a:t>PITCH DECK</a:t>
            </a:r>
          </a:p>
        </p:txBody>
      </p:sp>
      <p:sp>
        <p:nvSpPr>
          <p:cNvPr id="7" name="Slide Number Placeholder 6">
            <a:extLst>
              <a:ext uri="{FF2B5EF4-FFF2-40B4-BE49-F238E27FC236}">
                <a16:creationId xmlns:a16="http://schemas.microsoft.com/office/drawing/2014/main" id="{AD369002-18F2-427F-A791-0E26DD2F0A57}"/>
              </a:ext>
            </a:extLst>
          </p:cNvPr>
          <p:cNvSpPr>
            <a:spLocks noGrp="1"/>
          </p:cNvSpPr>
          <p:nvPr>
            <p:ph type="sldNum" sz="quarter" idx="12"/>
          </p:nvPr>
        </p:nvSpPr>
        <p:spPr/>
        <p:txBody>
          <a:bodyPr/>
          <a:lstStyle>
            <a:lvl1pPr>
              <a:defRPr>
                <a:solidFill>
                  <a:schemeClr val="bg1">
                    <a:lumMod val="95000"/>
                  </a:schemeClr>
                </a:solidFill>
              </a:defRPr>
            </a:lvl1pPr>
          </a:lstStyle>
          <a:p>
            <a:fld id="{4F6357DA-28E9-40D3-918C-4D14E8263D81}" type="slidenum">
              <a:rPr lang="en-US" smtClean="0"/>
              <a:pPr/>
              <a:t>‹#›</a:t>
            </a:fld>
            <a:endParaRPr lang="en-US" dirty="0"/>
          </a:p>
        </p:txBody>
      </p:sp>
      <p:sp>
        <p:nvSpPr>
          <p:cNvPr id="9" name="Subtitle 2">
            <a:extLst>
              <a:ext uri="{FF2B5EF4-FFF2-40B4-BE49-F238E27FC236}">
                <a16:creationId xmlns:a16="http://schemas.microsoft.com/office/drawing/2014/main" id="{23AD8AD8-9C40-44FB-8FF8-815C53458223}"/>
              </a:ext>
            </a:extLst>
          </p:cNvPr>
          <p:cNvSpPr>
            <a:spLocks noGrp="1"/>
          </p:cNvSpPr>
          <p:nvPr>
            <p:ph type="subTitle" idx="1" hasCustomPrompt="1"/>
          </p:nvPr>
        </p:nvSpPr>
        <p:spPr>
          <a:xfrm>
            <a:off x="838199" y="2067161"/>
            <a:ext cx="4386945" cy="1006199"/>
          </a:xfrm>
          <a:prstGeom prst="rect">
            <a:avLst/>
          </a:prstGeom>
        </p:spPr>
        <p:txBody>
          <a:bodyPr/>
          <a:lstStyle>
            <a:lvl1pPr marL="0" indent="0" algn="l">
              <a:lnSpc>
                <a:spcPct val="125000"/>
              </a:lnSpc>
              <a:spcBef>
                <a:spcPts val="0"/>
              </a:spcBef>
              <a:buNone/>
              <a:defRPr sz="1400" spc="100" baseline="0">
                <a:solidFill>
                  <a:schemeClr val="accent6">
                    <a:lumMod val="10000"/>
                    <a:lumOff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p>
        </p:txBody>
      </p:sp>
      <p:sp>
        <p:nvSpPr>
          <p:cNvPr id="10" name="Text Placeholder 15">
            <a:extLst>
              <a:ext uri="{FF2B5EF4-FFF2-40B4-BE49-F238E27FC236}">
                <a16:creationId xmlns:a16="http://schemas.microsoft.com/office/drawing/2014/main" id="{1411AFC0-5C52-4C0E-AD29-3DFFD3039CEC}"/>
              </a:ext>
            </a:extLst>
          </p:cNvPr>
          <p:cNvSpPr>
            <a:spLocks noGrp="1"/>
          </p:cNvSpPr>
          <p:nvPr>
            <p:ph type="body" sz="quarter" idx="14" hasCustomPrompt="1"/>
          </p:nvPr>
        </p:nvSpPr>
        <p:spPr>
          <a:xfrm>
            <a:off x="838199" y="1766051"/>
            <a:ext cx="4386945" cy="464399"/>
          </a:xfrm>
          <a:prstGeom prst="rect">
            <a:avLst/>
          </a:prstGeom>
        </p:spPr>
        <p:txBody>
          <a:bodyPr anchor="t"/>
          <a:lstStyle>
            <a:lvl1pPr marL="0" indent="0" algn="l">
              <a:buNone/>
              <a:defRPr sz="1400" cap="all" spc="200" baseline="0">
                <a:solidFill>
                  <a:schemeClr val="bg1"/>
                </a:solidFill>
                <a:latin typeface="+mj-lt"/>
              </a:defRPr>
            </a:lvl1pPr>
          </a:lstStyle>
          <a:p>
            <a:pPr lvl="0"/>
            <a:r>
              <a:rPr lang="en-US"/>
              <a:t>Click to add subtitle</a:t>
            </a:r>
          </a:p>
        </p:txBody>
      </p:sp>
      <p:sp>
        <p:nvSpPr>
          <p:cNvPr id="11" name="Title 1">
            <a:extLst>
              <a:ext uri="{FF2B5EF4-FFF2-40B4-BE49-F238E27FC236}">
                <a16:creationId xmlns:a16="http://schemas.microsoft.com/office/drawing/2014/main" id="{42010AEB-C0FD-48C8-A1FA-1BD96B6A548E}"/>
              </a:ext>
            </a:extLst>
          </p:cNvPr>
          <p:cNvSpPr>
            <a:spLocks noGrp="1"/>
          </p:cNvSpPr>
          <p:nvPr>
            <p:ph type="ctrTitle" hasCustomPrompt="1"/>
          </p:nvPr>
        </p:nvSpPr>
        <p:spPr>
          <a:xfrm>
            <a:off x="838200" y="722217"/>
            <a:ext cx="4386945" cy="639955"/>
          </a:xfrm>
          <a:prstGeom prst="rect">
            <a:avLst/>
          </a:prstGeom>
        </p:spPr>
        <p:txBody>
          <a:bodyPr anchor="ctr"/>
          <a:lstStyle>
            <a:lvl1pPr algn="l">
              <a:defRPr sz="2200" cap="all" spc="200" baseline="0">
                <a:solidFill>
                  <a:schemeClr val="bg1">
                    <a:lumMod val="95000"/>
                  </a:schemeClr>
                </a:solidFill>
                <a:latin typeface="+mj-lt"/>
              </a:defRPr>
            </a:lvl1pPr>
          </a:lstStyle>
          <a:p>
            <a:r>
              <a:rPr lang="en-US"/>
              <a:t>Click to add title</a:t>
            </a:r>
          </a:p>
        </p:txBody>
      </p:sp>
      <p:sp>
        <p:nvSpPr>
          <p:cNvPr id="15" name="Text Placeholder 15">
            <a:extLst>
              <a:ext uri="{FF2B5EF4-FFF2-40B4-BE49-F238E27FC236}">
                <a16:creationId xmlns:a16="http://schemas.microsoft.com/office/drawing/2014/main" id="{8B45D3B9-84F4-4A17-9D4D-8CBE603A1433}"/>
              </a:ext>
            </a:extLst>
          </p:cNvPr>
          <p:cNvSpPr>
            <a:spLocks noGrp="1"/>
          </p:cNvSpPr>
          <p:nvPr>
            <p:ph type="body" sz="quarter" idx="15" hasCustomPrompt="1"/>
          </p:nvPr>
        </p:nvSpPr>
        <p:spPr>
          <a:xfrm>
            <a:off x="838199" y="3199611"/>
            <a:ext cx="4386945" cy="464399"/>
          </a:xfrm>
          <a:prstGeom prst="rect">
            <a:avLst/>
          </a:prstGeom>
        </p:spPr>
        <p:txBody>
          <a:bodyPr anchor="t"/>
          <a:lstStyle>
            <a:lvl1pPr marL="0" indent="0" algn="l">
              <a:buNone/>
              <a:defRPr sz="1400" cap="all" spc="200" baseline="0">
                <a:solidFill>
                  <a:schemeClr val="bg1"/>
                </a:solidFill>
                <a:latin typeface="+mj-lt"/>
              </a:defRPr>
            </a:lvl1pPr>
          </a:lstStyle>
          <a:p>
            <a:pPr lvl="0"/>
            <a:r>
              <a:rPr lang="en-US"/>
              <a:t>Click to add subtitle</a:t>
            </a:r>
          </a:p>
        </p:txBody>
      </p:sp>
      <p:sp>
        <p:nvSpPr>
          <p:cNvPr id="18" name="Text Placeholder 17">
            <a:extLst>
              <a:ext uri="{FF2B5EF4-FFF2-40B4-BE49-F238E27FC236}">
                <a16:creationId xmlns:a16="http://schemas.microsoft.com/office/drawing/2014/main" id="{27A1B57C-13D8-4BB6-9D45-D83EB1BD6657}"/>
              </a:ext>
            </a:extLst>
          </p:cNvPr>
          <p:cNvSpPr>
            <a:spLocks noGrp="1"/>
          </p:cNvSpPr>
          <p:nvPr>
            <p:ph type="body" sz="quarter" idx="16" hasCustomPrompt="1"/>
          </p:nvPr>
        </p:nvSpPr>
        <p:spPr>
          <a:xfrm>
            <a:off x="838200" y="3512803"/>
            <a:ext cx="4386758" cy="1006475"/>
          </a:xfrm>
          <a:prstGeom prst="rect">
            <a:avLst/>
          </a:prstGeom>
        </p:spPr>
        <p:txBody>
          <a:bodyPr/>
          <a:lstStyle>
            <a:lvl1pPr marL="0" indent="0">
              <a:lnSpc>
                <a:spcPct val="125000"/>
              </a:lnSpc>
              <a:spcBef>
                <a:spcPts val="0"/>
              </a:spcBef>
              <a:buNone/>
              <a:defRPr sz="1400" spc="100" baseline="0">
                <a:solidFill>
                  <a:schemeClr val="bg1"/>
                </a:solidFill>
              </a:defRPr>
            </a:lvl1pPr>
          </a:lstStyle>
          <a:p>
            <a:r>
              <a:rPr lang="en-US"/>
              <a:t>Click to add text</a:t>
            </a:r>
          </a:p>
        </p:txBody>
      </p:sp>
      <p:sp>
        <p:nvSpPr>
          <p:cNvPr id="19" name="Text Placeholder 15">
            <a:extLst>
              <a:ext uri="{FF2B5EF4-FFF2-40B4-BE49-F238E27FC236}">
                <a16:creationId xmlns:a16="http://schemas.microsoft.com/office/drawing/2014/main" id="{2301C86B-1946-426F-9494-C64455A7E670}"/>
              </a:ext>
            </a:extLst>
          </p:cNvPr>
          <p:cNvSpPr>
            <a:spLocks noGrp="1"/>
          </p:cNvSpPr>
          <p:nvPr>
            <p:ph type="body" sz="quarter" idx="17" hasCustomPrompt="1"/>
          </p:nvPr>
        </p:nvSpPr>
        <p:spPr>
          <a:xfrm>
            <a:off x="837976" y="4643683"/>
            <a:ext cx="4386945" cy="464399"/>
          </a:xfrm>
          <a:prstGeom prst="rect">
            <a:avLst/>
          </a:prstGeom>
        </p:spPr>
        <p:txBody>
          <a:bodyPr anchor="t"/>
          <a:lstStyle>
            <a:lvl1pPr marL="0" indent="0" algn="l">
              <a:buNone/>
              <a:defRPr sz="1400" cap="all" spc="200" baseline="0">
                <a:solidFill>
                  <a:schemeClr val="bg1"/>
                </a:solidFill>
                <a:latin typeface="+mj-lt"/>
              </a:defRPr>
            </a:lvl1pPr>
          </a:lstStyle>
          <a:p>
            <a:pPr lvl="0"/>
            <a:r>
              <a:rPr lang="en-US"/>
              <a:t>Click to add subtitle</a:t>
            </a:r>
          </a:p>
        </p:txBody>
      </p:sp>
      <p:sp>
        <p:nvSpPr>
          <p:cNvPr id="20" name="Text Placeholder 17">
            <a:extLst>
              <a:ext uri="{FF2B5EF4-FFF2-40B4-BE49-F238E27FC236}">
                <a16:creationId xmlns:a16="http://schemas.microsoft.com/office/drawing/2014/main" id="{3BD347B5-FD69-4D61-BBDA-09FB8EF51B58}"/>
              </a:ext>
            </a:extLst>
          </p:cNvPr>
          <p:cNvSpPr>
            <a:spLocks noGrp="1"/>
          </p:cNvSpPr>
          <p:nvPr>
            <p:ph type="body" sz="quarter" idx="18" hasCustomPrompt="1"/>
          </p:nvPr>
        </p:nvSpPr>
        <p:spPr>
          <a:xfrm>
            <a:off x="837977" y="4956875"/>
            <a:ext cx="4386758" cy="1006475"/>
          </a:xfrm>
          <a:prstGeom prst="rect">
            <a:avLst/>
          </a:prstGeom>
        </p:spPr>
        <p:txBody>
          <a:bodyPr/>
          <a:lstStyle>
            <a:lvl1pPr marL="0" indent="0">
              <a:lnSpc>
                <a:spcPct val="125000"/>
              </a:lnSpc>
              <a:spcBef>
                <a:spcPts val="0"/>
              </a:spcBef>
              <a:buNone/>
              <a:defRPr sz="1400" spc="100" baseline="0">
                <a:solidFill>
                  <a:schemeClr val="bg1"/>
                </a:solidFill>
              </a:defRPr>
            </a:lvl1pPr>
          </a:lstStyle>
          <a:p>
            <a:r>
              <a:rPr lang="en-US"/>
              <a:t>Click to add text</a:t>
            </a:r>
          </a:p>
        </p:txBody>
      </p:sp>
      <p:cxnSp>
        <p:nvCxnSpPr>
          <p:cNvPr id="2" name="Straight Connector 1">
            <a:extLst>
              <a:ext uri="{FF2B5EF4-FFF2-40B4-BE49-F238E27FC236}">
                <a16:creationId xmlns:a16="http://schemas.microsoft.com/office/drawing/2014/main" id="{ACBD29BE-7E3F-457E-808D-E151E479D755}"/>
              </a:ext>
            </a:extLst>
          </p:cNvPr>
          <p:cNvCxnSpPr>
            <a:cxnSpLocks/>
          </p:cNvCxnSpPr>
          <p:nvPr userDrawn="1"/>
        </p:nvCxnSpPr>
        <p:spPr>
          <a:xfrm>
            <a:off x="590349" y="923365"/>
            <a:ext cx="0" cy="5934635"/>
          </a:xfrm>
          <a:prstGeom prst="line">
            <a:avLst/>
          </a:prstGeom>
          <a:ln>
            <a:solidFill>
              <a:schemeClr val="tx2"/>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64030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solidFill>
        <a:effectLst/>
      </p:bgPr>
    </p:bg>
    <p:spTree>
      <p:nvGrpSpPr>
        <p:cNvPr id="1" name=""/>
        <p:cNvGrpSpPr/>
        <p:nvPr/>
      </p:nvGrpSpPr>
      <p:grpSpPr>
        <a:xfrm>
          <a:off x="0" y="0"/>
          <a:ext cx="0" cy="0"/>
          <a:chOff x="0" y="0"/>
          <a:chExt cx="0" cy="0"/>
        </a:xfrm>
      </p:grpSpPr>
      <p:sp>
        <p:nvSpPr>
          <p:cNvPr id="18" name="Text Placeholder 4">
            <a:extLst>
              <a:ext uri="{FF2B5EF4-FFF2-40B4-BE49-F238E27FC236}">
                <a16:creationId xmlns:a16="http://schemas.microsoft.com/office/drawing/2014/main" id="{4721D2A8-92CC-4A4D-9252-1D5E72D9996D}"/>
              </a:ext>
            </a:extLst>
          </p:cNvPr>
          <p:cNvSpPr>
            <a:spLocks noGrp="1"/>
          </p:cNvSpPr>
          <p:nvPr>
            <p:ph type="body" sz="quarter" idx="26" hasCustomPrompt="1"/>
          </p:nvPr>
        </p:nvSpPr>
        <p:spPr>
          <a:xfrm>
            <a:off x="0" y="0"/>
            <a:ext cx="13879773" cy="2514600"/>
          </a:xfrm>
          <a:prstGeom prst="rect">
            <a:avLst/>
          </a:prstGeom>
        </p:spPr>
        <p:txBody>
          <a:bodyPr/>
          <a:lstStyle>
            <a:lvl1pPr marL="0" indent="0" algn="r">
              <a:lnSpc>
                <a:spcPct val="40000"/>
              </a:lnSpc>
              <a:spcBef>
                <a:spcPts val="0"/>
              </a:spcBef>
              <a:buNone/>
              <a:defRPr sz="50000" baseline="0">
                <a:solidFill>
                  <a:schemeClr val="bg1">
                    <a:alpha val="8000"/>
                  </a:schemeClr>
                </a:solidFill>
                <a:latin typeface="Kunstler Script" panose="030304020206070D0D06" pitchFamily="66" charset="0"/>
              </a:defRPr>
            </a:lvl1pPr>
          </a:lstStyle>
          <a:p>
            <a:r>
              <a:rPr lang="en-US" dirty="0"/>
              <a:t>Market</a:t>
            </a:r>
          </a:p>
        </p:txBody>
      </p:sp>
      <p:sp>
        <p:nvSpPr>
          <p:cNvPr id="5" name="Date Placeholder 4">
            <a:extLst>
              <a:ext uri="{FF2B5EF4-FFF2-40B4-BE49-F238E27FC236}">
                <a16:creationId xmlns:a16="http://schemas.microsoft.com/office/drawing/2014/main" id="{D4D09877-9D5E-4728-9E1B-F801C727CDBA}"/>
              </a:ext>
            </a:extLst>
          </p:cNvPr>
          <p:cNvSpPr>
            <a:spLocks noGrp="1"/>
          </p:cNvSpPr>
          <p:nvPr>
            <p:ph type="dt" sz="half" idx="10"/>
          </p:nvPr>
        </p:nvSpPr>
        <p:spPr/>
        <p:txBody>
          <a:bodyPr/>
          <a:lstStyle>
            <a:lvl1pPr>
              <a:defRPr>
                <a:solidFill>
                  <a:schemeClr val="accent6">
                    <a:lumMod val="25000"/>
                    <a:lumOff val="75000"/>
                  </a:schemeClr>
                </a:solidFill>
              </a:defRPr>
            </a:lvl1pPr>
          </a:lstStyle>
          <a:p>
            <a:r>
              <a:rPr lang="en-US" dirty="0"/>
              <a:t>8/03/20XX</a:t>
            </a:r>
          </a:p>
        </p:txBody>
      </p:sp>
      <p:sp>
        <p:nvSpPr>
          <p:cNvPr id="6" name="Footer Placeholder 5">
            <a:extLst>
              <a:ext uri="{FF2B5EF4-FFF2-40B4-BE49-F238E27FC236}">
                <a16:creationId xmlns:a16="http://schemas.microsoft.com/office/drawing/2014/main" id="{3435AAD1-49C3-459F-8752-6773813AA19E}"/>
              </a:ext>
            </a:extLst>
          </p:cNvPr>
          <p:cNvSpPr>
            <a:spLocks noGrp="1"/>
          </p:cNvSpPr>
          <p:nvPr>
            <p:ph type="ftr" sz="quarter" idx="11"/>
          </p:nvPr>
        </p:nvSpPr>
        <p:spPr/>
        <p:txBody>
          <a:bodyPr/>
          <a:lstStyle>
            <a:lvl1pPr>
              <a:defRPr>
                <a:solidFill>
                  <a:schemeClr val="accent6">
                    <a:lumMod val="25000"/>
                    <a:lumOff val="75000"/>
                  </a:schemeClr>
                </a:solidFill>
              </a:defRPr>
            </a:lvl1pPr>
          </a:lstStyle>
          <a:p>
            <a:r>
              <a:rPr lang="en-US" dirty="0"/>
              <a:t>PITCH DECK</a:t>
            </a:r>
          </a:p>
        </p:txBody>
      </p:sp>
      <p:sp>
        <p:nvSpPr>
          <p:cNvPr id="7" name="Slide Number Placeholder 6">
            <a:extLst>
              <a:ext uri="{FF2B5EF4-FFF2-40B4-BE49-F238E27FC236}">
                <a16:creationId xmlns:a16="http://schemas.microsoft.com/office/drawing/2014/main" id="{D0DC1F07-5ADF-4FA1-890D-55E05685BDA8}"/>
              </a:ext>
            </a:extLst>
          </p:cNvPr>
          <p:cNvSpPr>
            <a:spLocks noGrp="1"/>
          </p:cNvSpPr>
          <p:nvPr>
            <p:ph type="sldNum" sz="quarter" idx="12"/>
          </p:nvPr>
        </p:nvSpPr>
        <p:spPr/>
        <p:txBody>
          <a:bodyPr/>
          <a:lstStyle>
            <a:lvl1pPr>
              <a:defRPr>
                <a:solidFill>
                  <a:schemeClr val="accent6">
                    <a:lumMod val="25000"/>
                    <a:lumOff val="75000"/>
                  </a:schemeClr>
                </a:solidFill>
              </a:defRPr>
            </a:lvl1pPr>
          </a:lstStyle>
          <a:p>
            <a:fld id="{4F6357DA-28E9-40D3-918C-4D14E8263D81}" type="slidenum">
              <a:rPr lang="en-US" smtClean="0"/>
              <a:pPr/>
              <a:t>‹#›</a:t>
            </a:fld>
            <a:endParaRPr lang="en-US" dirty="0"/>
          </a:p>
        </p:txBody>
      </p:sp>
      <p:sp>
        <p:nvSpPr>
          <p:cNvPr id="8" name="Title 1">
            <a:extLst>
              <a:ext uri="{FF2B5EF4-FFF2-40B4-BE49-F238E27FC236}">
                <a16:creationId xmlns:a16="http://schemas.microsoft.com/office/drawing/2014/main" id="{5E430114-0FFE-44D3-9D11-77F649F9B108}"/>
              </a:ext>
            </a:extLst>
          </p:cNvPr>
          <p:cNvSpPr>
            <a:spLocks noGrp="1"/>
          </p:cNvSpPr>
          <p:nvPr>
            <p:ph type="ctrTitle" hasCustomPrompt="1"/>
          </p:nvPr>
        </p:nvSpPr>
        <p:spPr>
          <a:xfrm>
            <a:off x="7075483" y="1941509"/>
            <a:ext cx="4386945" cy="639955"/>
          </a:xfrm>
          <a:prstGeom prst="rect">
            <a:avLst/>
          </a:prstGeom>
        </p:spPr>
        <p:txBody>
          <a:bodyPr anchor="ctr"/>
          <a:lstStyle>
            <a:lvl1pPr algn="r">
              <a:defRPr sz="2200" cap="all" spc="200" baseline="0">
                <a:solidFill>
                  <a:schemeClr val="bg1"/>
                </a:solidFill>
                <a:latin typeface="+mj-lt"/>
              </a:defRPr>
            </a:lvl1pPr>
          </a:lstStyle>
          <a:p>
            <a:r>
              <a:rPr lang="en-US"/>
              <a:t>Click to add title</a:t>
            </a:r>
          </a:p>
        </p:txBody>
      </p:sp>
      <p:sp>
        <p:nvSpPr>
          <p:cNvPr id="9" name="Text Placeholder 14">
            <a:extLst>
              <a:ext uri="{FF2B5EF4-FFF2-40B4-BE49-F238E27FC236}">
                <a16:creationId xmlns:a16="http://schemas.microsoft.com/office/drawing/2014/main" id="{4A448A10-6C5A-42B4-AFD7-DF6DD58F0737}"/>
              </a:ext>
            </a:extLst>
          </p:cNvPr>
          <p:cNvSpPr>
            <a:spLocks noGrp="1"/>
          </p:cNvSpPr>
          <p:nvPr>
            <p:ph type="body" sz="quarter" idx="20" hasCustomPrompt="1"/>
          </p:nvPr>
        </p:nvSpPr>
        <p:spPr>
          <a:xfrm>
            <a:off x="860223" y="4076963"/>
            <a:ext cx="2834640" cy="1151633"/>
          </a:xfrm>
          <a:prstGeom prst="rect">
            <a:avLst/>
          </a:prstGeom>
        </p:spPr>
        <p:txBody>
          <a:bodyPr anchor="t"/>
          <a:lstStyle>
            <a:lvl1pPr marL="0" indent="0" algn="r">
              <a:lnSpc>
                <a:spcPct val="150000"/>
              </a:lnSpc>
              <a:spcBef>
                <a:spcPts val="0"/>
              </a:spcBef>
              <a:buClr>
                <a:schemeClr val="accent6"/>
              </a:buClr>
              <a:buFont typeface="Courier New" panose="02070309020205020404" pitchFamily="49" charset="0"/>
              <a:buNone/>
              <a:defRPr sz="1400" cap="none" spc="100" baseline="0">
                <a:solidFill>
                  <a:schemeClr val="bg1"/>
                </a:solidFill>
                <a:latin typeface="+mn-lt"/>
              </a:defRPr>
            </a:lvl1pPr>
          </a:lstStyle>
          <a:p>
            <a:pPr lvl="0"/>
            <a:r>
              <a:rPr lang="en-US"/>
              <a:t>Add text here</a:t>
            </a:r>
          </a:p>
        </p:txBody>
      </p:sp>
      <p:sp>
        <p:nvSpPr>
          <p:cNvPr id="10" name="Text Placeholder 10">
            <a:extLst>
              <a:ext uri="{FF2B5EF4-FFF2-40B4-BE49-F238E27FC236}">
                <a16:creationId xmlns:a16="http://schemas.microsoft.com/office/drawing/2014/main" id="{6D1B0E05-9C40-4BB7-B07F-D8FD6B11F6AF}"/>
              </a:ext>
            </a:extLst>
          </p:cNvPr>
          <p:cNvSpPr>
            <a:spLocks noGrp="1"/>
          </p:cNvSpPr>
          <p:nvPr>
            <p:ph type="body" sz="quarter" idx="14" hasCustomPrompt="1"/>
          </p:nvPr>
        </p:nvSpPr>
        <p:spPr>
          <a:xfrm>
            <a:off x="1070773" y="2806964"/>
            <a:ext cx="2693128" cy="991689"/>
          </a:xfrm>
          <a:prstGeom prst="rect">
            <a:avLst/>
          </a:prstGeom>
        </p:spPr>
        <p:txBody>
          <a:bodyPr anchor="b"/>
          <a:lstStyle>
            <a:lvl1pPr marL="0" indent="0" algn="r">
              <a:buNone/>
              <a:defRPr sz="4000" kern="0" cap="all" spc="400" baseline="0">
                <a:solidFill>
                  <a:schemeClr val="tx2"/>
                </a:solidFill>
                <a:latin typeface="+mj-lt"/>
              </a:defRPr>
            </a:lvl1pPr>
          </a:lstStyle>
          <a:p>
            <a:pPr lvl="0"/>
            <a:r>
              <a:rPr lang="en-US"/>
              <a:t>Add title</a:t>
            </a:r>
          </a:p>
        </p:txBody>
      </p:sp>
      <p:sp>
        <p:nvSpPr>
          <p:cNvPr id="11" name="Text Placeholder 14">
            <a:extLst>
              <a:ext uri="{FF2B5EF4-FFF2-40B4-BE49-F238E27FC236}">
                <a16:creationId xmlns:a16="http://schemas.microsoft.com/office/drawing/2014/main" id="{FF94E508-0A60-413A-9DE0-DE8BDEC1FC2E}"/>
              </a:ext>
            </a:extLst>
          </p:cNvPr>
          <p:cNvSpPr>
            <a:spLocks noGrp="1"/>
          </p:cNvSpPr>
          <p:nvPr>
            <p:ph type="body" sz="quarter" idx="21" hasCustomPrompt="1"/>
          </p:nvPr>
        </p:nvSpPr>
        <p:spPr>
          <a:xfrm>
            <a:off x="4728372" y="4076963"/>
            <a:ext cx="2833338" cy="1151633"/>
          </a:xfrm>
          <a:prstGeom prst="rect">
            <a:avLst/>
          </a:prstGeom>
        </p:spPr>
        <p:txBody>
          <a:bodyPr anchor="t"/>
          <a:lstStyle>
            <a:lvl1pPr marL="0" indent="0" algn="r">
              <a:lnSpc>
                <a:spcPct val="150000"/>
              </a:lnSpc>
              <a:spcBef>
                <a:spcPts val="0"/>
              </a:spcBef>
              <a:buClr>
                <a:schemeClr val="accent6"/>
              </a:buClr>
              <a:buFont typeface="Courier New" panose="02070309020205020404" pitchFamily="49" charset="0"/>
              <a:buNone/>
              <a:defRPr sz="1400" cap="none" spc="100" baseline="0">
                <a:solidFill>
                  <a:schemeClr val="bg1"/>
                </a:solidFill>
                <a:latin typeface="+mn-lt"/>
              </a:defRPr>
            </a:lvl1pPr>
          </a:lstStyle>
          <a:p>
            <a:pPr lvl="0"/>
            <a:r>
              <a:rPr lang="en-US"/>
              <a:t>Add text here</a:t>
            </a:r>
          </a:p>
        </p:txBody>
      </p:sp>
      <p:sp>
        <p:nvSpPr>
          <p:cNvPr id="12" name="Text Placeholder 14">
            <a:extLst>
              <a:ext uri="{FF2B5EF4-FFF2-40B4-BE49-F238E27FC236}">
                <a16:creationId xmlns:a16="http://schemas.microsoft.com/office/drawing/2014/main" id="{3A34A8A7-647E-4685-A99B-1177931A13C7}"/>
              </a:ext>
            </a:extLst>
          </p:cNvPr>
          <p:cNvSpPr>
            <a:spLocks noGrp="1"/>
          </p:cNvSpPr>
          <p:nvPr>
            <p:ph type="body" sz="quarter" idx="23" hasCustomPrompt="1"/>
          </p:nvPr>
        </p:nvSpPr>
        <p:spPr>
          <a:xfrm>
            <a:off x="8595219" y="4076963"/>
            <a:ext cx="2833339" cy="1151633"/>
          </a:xfrm>
          <a:prstGeom prst="rect">
            <a:avLst/>
          </a:prstGeom>
        </p:spPr>
        <p:txBody>
          <a:bodyPr anchor="t"/>
          <a:lstStyle>
            <a:lvl1pPr marL="0" indent="0" algn="r">
              <a:lnSpc>
                <a:spcPct val="150000"/>
              </a:lnSpc>
              <a:spcBef>
                <a:spcPts val="0"/>
              </a:spcBef>
              <a:buClr>
                <a:schemeClr val="accent6"/>
              </a:buClr>
              <a:buFont typeface="Courier New" panose="02070309020205020404" pitchFamily="49" charset="0"/>
              <a:buNone/>
              <a:defRPr sz="1400" cap="none" spc="100" baseline="0">
                <a:solidFill>
                  <a:schemeClr val="bg1"/>
                </a:solidFill>
                <a:latin typeface="+mn-lt"/>
              </a:defRPr>
            </a:lvl1pPr>
          </a:lstStyle>
          <a:p>
            <a:pPr lvl="0"/>
            <a:r>
              <a:rPr lang="en-US"/>
              <a:t>Add text here</a:t>
            </a:r>
          </a:p>
        </p:txBody>
      </p:sp>
      <p:cxnSp>
        <p:nvCxnSpPr>
          <p:cNvPr id="13" name="Straight Connector 12">
            <a:extLst>
              <a:ext uri="{FF2B5EF4-FFF2-40B4-BE49-F238E27FC236}">
                <a16:creationId xmlns:a16="http://schemas.microsoft.com/office/drawing/2014/main" id="{FCECDC73-A31B-4C94-AE4B-BDC32D94F1EA}"/>
              </a:ext>
            </a:extLst>
          </p:cNvPr>
          <p:cNvCxnSpPr>
            <a:cxnSpLocks/>
          </p:cNvCxnSpPr>
          <p:nvPr userDrawn="1"/>
        </p:nvCxnSpPr>
        <p:spPr>
          <a:xfrm>
            <a:off x="860223" y="3939883"/>
            <a:ext cx="290367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DD83A920-6634-4731-94D5-4186C82C6A93}"/>
              </a:ext>
            </a:extLst>
          </p:cNvPr>
          <p:cNvSpPr>
            <a:spLocks noGrp="1"/>
          </p:cNvSpPr>
          <p:nvPr>
            <p:ph type="body" sz="quarter" idx="24" hasCustomPrompt="1"/>
          </p:nvPr>
        </p:nvSpPr>
        <p:spPr>
          <a:xfrm>
            <a:off x="4937619" y="2806964"/>
            <a:ext cx="2693128" cy="991689"/>
          </a:xfrm>
          <a:prstGeom prst="rect">
            <a:avLst/>
          </a:prstGeom>
        </p:spPr>
        <p:txBody>
          <a:bodyPr anchor="b"/>
          <a:lstStyle>
            <a:lvl1pPr marL="0" indent="0" algn="r">
              <a:buNone/>
              <a:defRPr sz="4000" kern="0" cap="all" spc="400" baseline="0">
                <a:solidFill>
                  <a:schemeClr val="tx2"/>
                </a:solidFill>
                <a:latin typeface="+mj-lt"/>
              </a:defRPr>
            </a:lvl1pPr>
          </a:lstStyle>
          <a:p>
            <a:pPr lvl="0"/>
            <a:r>
              <a:rPr lang="en-US"/>
              <a:t>Add title</a:t>
            </a:r>
          </a:p>
        </p:txBody>
      </p:sp>
      <p:sp>
        <p:nvSpPr>
          <p:cNvPr id="15" name="Text Placeholder 10">
            <a:extLst>
              <a:ext uri="{FF2B5EF4-FFF2-40B4-BE49-F238E27FC236}">
                <a16:creationId xmlns:a16="http://schemas.microsoft.com/office/drawing/2014/main" id="{16592B16-F73C-4572-ACB3-FBB03EE7EE7F}"/>
              </a:ext>
            </a:extLst>
          </p:cNvPr>
          <p:cNvSpPr>
            <a:spLocks noGrp="1"/>
          </p:cNvSpPr>
          <p:nvPr>
            <p:ph type="body" sz="quarter" idx="25" hasCustomPrompt="1"/>
          </p:nvPr>
        </p:nvSpPr>
        <p:spPr>
          <a:xfrm>
            <a:off x="8804467" y="2806964"/>
            <a:ext cx="2693128" cy="991689"/>
          </a:xfrm>
          <a:prstGeom prst="rect">
            <a:avLst/>
          </a:prstGeom>
        </p:spPr>
        <p:txBody>
          <a:bodyPr anchor="b"/>
          <a:lstStyle>
            <a:lvl1pPr marL="0" indent="0" algn="r">
              <a:buNone/>
              <a:defRPr sz="4000" kern="0" cap="all" spc="400" baseline="0">
                <a:solidFill>
                  <a:schemeClr val="tx2"/>
                </a:solidFill>
                <a:latin typeface="+mj-lt"/>
              </a:defRPr>
            </a:lvl1pPr>
          </a:lstStyle>
          <a:p>
            <a:pPr lvl="0"/>
            <a:r>
              <a:rPr lang="en-US"/>
              <a:t>Add title</a:t>
            </a:r>
          </a:p>
        </p:txBody>
      </p:sp>
      <p:cxnSp>
        <p:nvCxnSpPr>
          <p:cNvPr id="27" name="Straight Connector 26">
            <a:extLst>
              <a:ext uri="{FF2B5EF4-FFF2-40B4-BE49-F238E27FC236}">
                <a16:creationId xmlns:a16="http://schemas.microsoft.com/office/drawing/2014/main" id="{E8685373-D021-44D0-B9F5-DD46F7C2EACA}"/>
              </a:ext>
            </a:extLst>
          </p:cNvPr>
          <p:cNvCxnSpPr>
            <a:cxnSpLocks/>
          </p:cNvCxnSpPr>
          <p:nvPr userDrawn="1"/>
        </p:nvCxnSpPr>
        <p:spPr>
          <a:xfrm>
            <a:off x="8593917" y="3939883"/>
            <a:ext cx="274111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B6020995-72BD-4944-B899-E6DA4064D131}"/>
              </a:ext>
            </a:extLst>
          </p:cNvPr>
          <p:cNvCxnSpPr>
            <a:cxnSpLocks/>
          </p:cNvCxnSpPr>
          <p:nvPr userDrawn="1"/>
        </p:nvCxnSpPr>
        <p:spPr>
          <a:xfrm>
            <a:off x="4727069" y="3939883"/>
            <a:ext cx="290367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C0C8E87B-2B7F-4A86-8EE0-6B1F9CDB72CD}"/>
              </a:ext>
            </a:extLst>
          </p:cNvPr>
          <p:cNvCxnSpPr>
            <a:cxnSpLocks/>
          </p:cNvCxnSpPr>
          <p:nvPr userDrawn="1"/>
        </p:nvCxnSpPr>
        <p:spPr>
          <a:xfrm>
            <a:off x="8593917" y="3939883"/>
            <a:ext cx="290367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009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1A4C966-5542-475A-B224-2E541D9AEB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spc="100" baseline="0">
                <a:solidFill>
                  <a:schemeClr val="bg2">
                    <a:lumMod val="25000"/>
                  </a:schemeClr>
                </a:solidFill>
                <a:latin typeface="Avenir Next LT Pro" panose="020B0504020202020204" pitchFamily="34" charset="0"/>
              </a:defRPr>
            </a:lvl1pPr>
          </a:lstStyle>
          <a:p>
            <a:r>
              <a:rPr lang="en-US" dirty="0"/>
              <a:t>8/03/20XX</a:t>
            </a:r>
          </a:p>
        </p:txBody>
      </p:sp>
      <p:sp>
        <p:nvSpPr>
          <p:cNvPr id="5" name="Footer Placeholder 4">
            <a:extLst>
              <a:ext uri="{FF2B5EF4-FFF2-40B4-BE49-F238E27FC236}">
                <a16:creationId xmlns:a16="http://schemas.microsoft.com/office/drawing/2014/main" id="{68F1E08C-E5A1-412C-88D3-C6BF9430DA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cap="all" spc="100" baseline="0">
                <a:solidFill>
                  <a:schemeClr val="bg2">
                    <a:lumMod val="25000"/>
                  </a:schemeClr>
                </a:solidFill>
                <a:latin typeface="Avenir Next LT Pro" panose="020B0504020202020204" pitchFamily="34" charset="0"/>
              </a:defRPr>
            </a:lvl1pPr>
          </a:lstStyle>
          <a:p>
            <a:r>
              <a:rPr lang="en-US" dirty="0"/>
              <a:t>PITCH DECK</a:t>
            </a:r>
          </a:p>
        </p:txBody>
      </p:sp>
      <p:sp>
        <p:nvSpPr>
          <p:cNvPr id="6" name="Slide Number Placeholder 5">
            <a:extLst>
              <a:ext uri="{FF2B5EF4-FFF2-40B4-BE49-F238E27FC236}">
                <a16:creationId xmlns:a16="http://schemas.microsoft.com/office/drawing/2014/main" id="{466BAFCC-DBDE-4891-B3DD-4B3754E7DD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spc="100" baseline="0">
                <a:solidFill>
                  <a:schemeClr val="bg2">
                    <a:lumMod val="25000"/>
                  </a:schemeClr>
                </a:solidFill>
                <a:latin typeface="Avenir Next LT Pro" panose="020B0504020202020204" pitchFamily="34" charset="0"/>
              </a:defRPr>
            </a:lvl1pPr>
          </a:lstStyle>
          <a:p>
            <a:fld id="{4F6357DA-28E9-40D3-918C-4D14E8263D81}" type="slidenum">
              <a:rPr lang="en-US" smtClean="0"/>
              <a:pPr/>
              <a:t>‹#›</a:t>
            </a:fld>
            <a:endParaRPr lang="en-US" dirty="0"/>
          </a:p>
        </p:txBody>
      </p:sp>
      <p:pic>
        <p:nvPicPr>
          <p:cNvPr id="3" name="Picture 2">
            <a:extLst>
              <a:ext uri="{FF2B5EF4-FFF2-40B4-BE49-F238E27FC236}">
                <a16:creationId xmlns:a16="http://schemas.microsoft.com/office/drawing/2014/main" id="{A09FC758-F718-4C6D-9803-75FAE2971213}"/>
              </a:ext>
            </a:extLst>
          </p:cNvPr>
          <p:cNvPicPr>
            <a:picLocks noChangeAspect="1"/>
          </p:cNvPicPr>
          <p:nvPr userDrawn="1"/>
        </p:nvPicPr>
        <p:blipFill>
          <a:blip r:embed="rId23"/>
          <a:stretch>
            <a:fillRect/>
          </a:stretch>
        </p:blipFill>
        <p:spPr>
          <a:xfrm>
            <a:off x="10713721" y="0"/>
            <a:ext cx="1478279" cy="1528354"/>
          </a:xfrm>
          <a:prstGeom prst="rect">
            <a:avLst/>
          </a:prstGeom>
        </p:spPr>
      </p:pic>
    </p:spTree>
    <p:extLst>
      <p:ext uri="{BB962C8B-B14F-4D97-AF65-F5344CB8AC3E}">
        <p14:creationId xmlns:p14="http://schemas.microsoft.com/office/powerpoint/2010/main" val="2887958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 id="2147483659" r:id="rId12"/>
    <p:sldLayoutId id="2147483666" r:id="rId13"/>
    <p:sldLayoutId id="2147483667" r:id="rId14"/>
    <p:sldLayoutId id="2147483668" r:id="rId15"/>
    <p:sldLayoutId id="2147483669" r:id="rId16"/>
    <p:sldLayoutId id="2147483663" r:id="rId17"/>
    <p:sldLayoutId id="2147483665" r:id="rId18"/>
    <p:sldLayoutId id="2147483664" r:id="rId19"/>
    <p:sldLayoutId id="2147483661" r:id="rId20"/>
    <p:sldLayoutId id="2147483662" r:id="rId2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chart" Target="../charts/chart6.xml"/><Relationship Id="rId2" Type="http://schemas.openxmlformats.org/officeDocument/2006/relationships/chart" Target="../charts/chart1.xml"/><Relationship Id="rId1" Type="http://schemas.openxmlformats.org/officeDocument/2006/relationships/slideLayout" Target="../slideLayouts/slideLayout14.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D79862A8-72F8-4043-A021-816AC74E8776}"/>
              </a:ext>
            </a:extLst>
          </p:cNvPr>
          <p:cNvSpPr>
            <a:spLocks noGrp="1"/>
          </p:cNvSpPr>
          <p:nvPr>
            <p:ph type="subTitle" idx="1"/>
          </p:nvPr>
        </p:nvSpPr>
        <p:spPr>
          <a:xfrm>
            <a:off x="8292160" y="6248904"/>
            <a:ext cx="3284832" cy="1553129"/>
          </a:xfrm>
        </p:spPr>
        <p:txBody>
          <a:bodyPr/>
          <a:lstStyle/>
          <a:p>
            <a:r>
              <a:rPr lang="en-US" dirty="0"/>
              <a:t>SAMBIT PANI​​</a:t>
            </a:r>
          </a:p>
        </p:txBody>
      </p:sp>
      <p:pic>
        <p:nvPicPr>
          <p:cNvPr id="19" name="Picture Placeholder 18" descr="A half booth, table, and chair at a restaurant">
            <a:extLst>
              <a:ext uri="{FF2B5EF4-FFF2-40B4-BE49-F238E27FC236}">
                <a16:creationId xmlns:a16="http://schemas.microsoft.com/office/drawing/2014/main" id="{43474057-1F43-4A8C-A00F-A151DC1D1075}"/>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a:stretch/>
        </p:blipFill>
        <p:spPr>
          <a:xfrm>
            <a:off x="13252" y="0"/>
            <a:ext cx="7677150" cy="6858000"/>
          </a:xfrm>
        </p:spPr>
      </p:pic>
      <p:pic>
        <p:nvPicPr>
          <p:cNvPr id="5" name="Picture 4">
            <a:extLst>
              <a:ext uri="{FF2B5EF4-FFF2-40B4-BE49-F238E27FC236}">
                <a16:creationId xmlns:a16="http://schemas.microsoft.com/office/drawing/2014/main" id="{00C2D396-741A-498A-9228-CB51F8B96E88}"/>
              </a:ext>
            </a:extLst>
          </p:cNvPr>
          <p:cNvPicPr>
            <a:picLocks noChangeAspect="1"/>
          </p:cNvPicPr>
          <p:nvPr/>
        </p:nvPicPr>
        <p:blipFill rotWithShape="1">
          <a:blip r:embed="rId3"/>
          <a:srcRect l="7059" t="7000" r="9498" b="9404"/>
          <a:stretch/>
        </p:blipFill>
        <p:spPr>
          <a:xfrm>
            <a:off x="7677151" y="0"/>
            <a:ext cx="4514850" cy="3671668"/>
          </a:xfrm>
          <a:prstGeom prst="rect">
            <a:avLst/>
          </a:prstGeom>
        </p:spPr>
      </p:pic>
      <p:sp>
        <p:nvSpPr>
          <p:cNvPr id="7" name="Title 6">
            <a:extLst>
              <a:ext uri="{FF2B5EF4-FFF2-40B4-BE49-F238E27FC236}">
                <a16:creationId xmlns:a16="http://schemas.microsoft.com/office/drawing/2014/main" id="{934056CF-DEDB-4079-BF11-FA4761D09BCF}"/>
              </a:ext>
            </a:extLst>
          </p:cNvPr>
          <p:cNvSpPr>
            <a:spLocks noGrp="1"/>
          </p:cNvSpPr>
          <p:nvPr>
            <p:ph type="ctrTitle"/>
          </p:nvPr>
        </p:nvSpPr>
        <p:spPr>
          <a:xfrm>
            <a:off x="0" y="3994897"/>
            <a:ext cx="12192000" cy="2113657"/>
          </a:xfrm>
          <a:solidFill>
            <a:srgbClr val="FF0000"/>
          </a:solidFill>
        </p:spPr>
        <p:txBody>
          <a:bodyPr anchor="ctr"/>
          <a:lstStyle/>
          <a:p>
            <a:pPr algn="ctr"/>
            <a:r>
              <a:rPr lang="en-US" b="1" i="1" dirty="0">
                <a:solidFill>
                  <a:schemeClr val="bg1"/>
                </a:solidFill>
              </a:rPr>
              <a:t>Zomato Restaurant Clustering &amp; Sentiment Analysis</a:t>
            </a:r>
          </a:p>
        </p:txBody>
      </p:sp>
    </p:spTree>
    <p:extLst>
      <p:ext uri="{BB962C8B-B14F-4D97-AF65-F5344CB8AC3E}">
        <p14:creationId xmlns:p14="http://schemas.microsoft.com/office/powerpoint/2010/main" val="2835773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347FE036-FC97-4AA2-BCCE-1FC41168E3A7}"/>
              </a:ext>
            </a:extLst>
          </p:cNvPr>
          <p:cNvSpPr>
            <a:spLocks noGrp="1"/>
          </p:cNvSpPr>
          <p:nvPr>
            <p:ph type="ctrTitle"/>
          </p:nvPr>
        </p:nvSpPr>
        <p:spPr>
          <a:xfrm>
            <a:off x="0" y="605600"/>
            <a:ext cx="4903304" cy="639955"/>
          </a:xfrm>
        </p:spPr>
        <p:txBody>
          <a:bodyPr/>
          <a:lstStyle/>
          <a:p>
            <a:r>
              <a:rPr lang="en-US" sz="2800" b="1" dirty="0"/>
              <a:t>Highest reviews</a:t>
            </a:r>
          </a:p>
        </p:txBody>
      </p:sp>
      <p:sp>
        <p:nvSpPr>
          <p:cNvPr id="5" name="Slide Number Placeholder 4">
            <a:extLst>
              <a:ext uri="{FF2B5EF4-FFF2-40B4-BE49-F238E27FC236}">
                <a16:creationId xmlns:a16="http://schemas.microsoft.com/office/drawing/2014/main" id="{03CDCC9E-3C7C-42FE-92A6-F4CB4C01024A}"/>
              </a:ext>
            </a:extLst>
          </p:cNvPr>
          <p:cNvSpPr>
            <a:spLocks noGrp="1"/>
          </p:cNvSpPr>
          <p:nvPr>
            <p:ph type="sldNum" sz="quarter" idx="12"/>
          </p:nvPr>
        </p:nvSpPr>
        <p:spPr>
          <a:xfrm>
            <a:off x="8610600" y="6356350"/>
            <a:ext cx="2743200" cy="365125"/>
          </a:xfrm>
        </p:spPr>
        <p:txBody>
          <a:bodyPr/>
          <a:lstStyle/>
          <a:p>
            <a:fld id="{4F6357DA-28E9-40D3-918C-4D14E8263D81}" type="slidenum">
              <a:rPr lang="en-US" smtClean="0"/>
              <a:pPr/>
              <a:t>10</a:t>
            </a:fld>
            <a:endParaRPr lang="en-US" dirty="0"/>
          </a:p>
        </p:txBody>
      </p:sp>
      <p:pic>
        <p:nvPicPr>
          <p:cNvPr id="29" name="Picture 28">
            <a:extLst>
              <a:ext uri="{FF2B5EF4-FFF2-40B4-BE49-F238E27FC236}">
                <a16:creationId xmlns:a16="http://schemas.microsoft.com/office/drawing/2014/main" id="{B9B9913D-BD88-4C63-B42F-3D9CE37D9D5A}"/>
              </a:ext>
            </a:extLst>
          </p:cNvPr>
          <p:cNvPicPr>
            <a:picLocks noChangeAspect="1"/>
          </p:cNvPicPr>
          <p:nvPr/>
        </p:nvPicPr>
        <p:blipFill>
          <a:blip r:embed="rId2"/>
          <a:stretch>
            <a:fillRect/>
          </a:stretch>
        </p:blipFill>
        <p:spPr>
          <a:xfrm>
            <a:off x="5075583" y="1688449"/>
            <a:ext cx="6911369" cy="4667901"/>
          </a:xfrm>
          <a:prstGeom prst="rect">
            <a:avLst/>
          </a:prstGeom>
        </p:spPr>
      </p:pic>
      <p:sp>
        <p:nvSpPr>
          <p:cNvPr id="37" name="TextBox 36">
            <a:extLst>
              <a:ext uri="{FF2B5EF4-FFF2-40B4-BE49-F238E27FC236}">
                <a16:creationId xmlns:a16="http://schemas.microsoft.com/office/drawing/2014/main" id="{9F3777A2-1711-4FEC-95C2-E79907F87F55}"/>
              </a:ext>
            </a:extLst>
          </p:cNvPr>
          <p:cNvSpPr txBox="1"/>
          <p:nvPr/>
        </p:nvSpPr>
        <p:spPr>
          <a:xfrm>
            <a:off x="443947" y="2090172"/>
            <a:ext cx="4015409"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rPr>
              <a:t>The graph shows top 5 reviewers  who have reviewed most number of restaurants.</a:t>
            </a:r>
          </a:p>
          <a:p>
            <a:pPr marL="285750" indent="-285750">
              <a:buFont typeface="Arial" panose="020B0604020202020204" pitchFamily="34" charset="0"/>
              <a:buChar char="•"/>
            </a:pPr>
            <a:r>
              <a:rPr lang="en-US" sz="2400" dirty="0">
                <a:solidFill>
                  <a:schemeClr val="bg1"/>
                </a:solidFill>
              </a:rPr>
              <a:t>Ankita and </a:t>
            </a:r>
            <a:r>
              <a:rPr lang="en-US" sz="2400" dirty="0" err="1">
                <a:solidFill>
                  <a:schemeClr val="bg1"/>
                </a:solidFill>
              </a:rPr>
              <a:t>Parijat</a:t>
            </a:r>
            <a:r>
              <a:rPr lang="en-US" sz="2400" dirty="0">
                <a:solidFill>
                  <a:schemeClr val="bg1"/>
                </a:solidFill>
              </a:rPr>
              <a:t> Ray are the highest reviewers with 13 reviews each.</a:t>
            </a:r>
          </a:p>
        </p:txBody>
      </p:sp>
    </p:spTree>
    <p:extLst>
      <p:ext uri="{BB962C8B-B14F-4D97-AF65-F5344CB8AC3E}">
        <p14:creationId xmlns:p14="http://schemas.microsoft.com/office/powerpoint/2010/main" val="729548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5DD343D-FFFF-49FD-B58D-FEB0901ACCF4}"/>
              </a:ext>
            </a:extLst>
          </p:cNvPr>
          <p:cNvSpPr>
            <a:spLocks noGrp="1"/>
          </p:cNvSpPr>
          <p:nvPr>
            <p:ph type="ctrTitle"/>
          </p:nvPr>
        </p:nvSpPr>
        <p:spPr>
          <a:xfrm>
            <a:off x="1102754" y="583633"/>
            <a:ext cx="8226775" cy="545148"/>
          </a:xfrm>
        </p:spPr>
        <p:txBody>
          <a:bodyPr/>
          <a:lstStyle/>
          <a:p>
            <a:r>
              <a:rPr lang="en-US" sz="2800" b="1" dirty="0"/>
              <a:t>Most followed reviewer ratings</a:t>
            </a:r>
          </a:p>
        </p:txBody>
      </p:sp>
      <p:sp>
        <p:nvSpPr>
          <p:cNvPr id="16" name="Text Placeholder 15">
            <a:extLst>
              <a:ext uri="{FF2B5EF4-FFF2-40B4-BE49-F238E27FC236}">
                <a16:creationId xmlns:a16="http://schemas.microsoft.com/office/drawing/2014/main" id="{370C771E-BA39-483A-A7F7-8763F92FDE40}"/>
              </a:ext>
            </a:extLst>
          </p:cNvPr>
          <p:cNvSpPr>
            <a:spLocks noGrp="1"/>
          </p:cNvSpPr>
          <p:nvPr>
            <p:ph type="body" sz="quarter" idx="14"/>
          </p:nvPr>
        </p:nvSpPr>
        <p:spPr>
          <a:xfrm>
            <a:off x="846233" y="2165232"/>
            <a:ext cx="4953000" cy="3617843"/>
          </a:xfrm>
        </p:spPr>
        <p:txBody>
          <a:bodyPr/>
          <a:lstStyle/>
          <a:p>
            <a:pPr marL="285750" indent="-285750">
              <a:buFont typeface="Arial" panose="020B0604020202020204" pitchFamily="34" charset="0"/>
              <a:buChar char="•"/>
            </a:pPr>
            <a:r>
              <a:rPr lang="en-US" sz="2000" dirty="0"/>
              <a:t>Graph Shows the most followed reviewers and their average ratings.</a:t>
            </a:r>
          </a:p>
          <a:p>
            <a:pPr marL="285750" indent="-285750">
              <a:buFont typeface="Arial" panose="020B0604020202020204" pitchFamily="34" charset="0"/>
              <a:buChar char="•"/>
            </a:pPr>
            <a:r>
              <a:rPr lang="en-US" sz="2000" dirty="0" err="1"/>
              <a:t>Eat_vth_me</a:t>
            </a:r>
            <a:r>
              <a:rPr lang="en-US" sz="2000" dirty="0"/>
              <a:t> and #FOODPORN being the most satisfied highest followed reviewer.</a:t>
            </a:r>
          </a:p>
        </p:txBody>
      </p:sp>
      <p:sp>
        <p:nvSpPr>
          <p:cNvPr id="4" name="Slide Number Placeholder 3">
            <a:extLst>
              <a:ext uri="{FF2B5EF4-FFF2-40B4-BE49-F238E27FC236}">
                <a16:creationId xmlns:a16="http://schemas.microsoft.com/office/drawing/2014/main" id="{FF4DC327-9994-42EA-95A4-1EB64231BFB9}"/>
              </a:ext>
            </a:extLst>
          </p:cNvPr>
          <p:cNvSpPr>
            <a:spLocks noGrp="1"/>
          </p:cNvSpPr>
          <p:nvPr>
            <p:ph type="sldNum" sz="quarter" idx="12"/>
          </p:nvPr>
        </p:nvSpPr>
        <p:spPr>
          <a:xfrm>
            <a:off x="8610600" y="6356350"/>
            <a:ext cx="2743200" cy="365125"/>
          </a:xfrm>
        </p:spPr>
        <p:txBody>
          <a:bodyPr/>
          <a:lstStyle/>
          <a:p>
            <a:fld id="{4F6357DA-28E9-40D3-918C-4D14E8263D81}" type="slidenum">
              <a:rPr lang="en-US" smtClean="0"/>
              <a:pPr/>
              <a:t>11</a:t>
            </a:fld>
            <a:endParaRPr lang="en-US" dirty="0"/>
          </a:p>
        </p:txBody>
      </p:sp>
      <p:pic>
        <p:nvPicPr>
          <p:cNvPr id="11" name="Picture 10">
            <a:extLst>
              <a:ext uri="{FF2B5EF4-FFF2-40B4-BE49-F238E27FC236}">
                <a16:creationId xmlns:a16="http://schemas.microsoft.com/office/drawing/2014/main" id="{A026A8AA-BEA9-4789-90C8-A3B0AB8E1642}"/>
              </a:ext>
            </a:extLst>
          </p:cNvPr>
          <p:cNvPicPr>
            <a:picLocks noChangeAspect="1"/>
          </p:cNvPicPr>
          <p:nvPr/>
        </p:nvPicPr>
        <p:blipFill>
          <a:blip r:embed="rId2"/>
          <a:stretch>
            <a:fillRect/>
          </a:stretch>
        </p:blipFill>
        <p:spPr>
          <a:xfrm>
            <a:off x="6096001" y="1524000"/>
            <a:ext cx="5660584" cy="4900308"/>
          </a:xfrm>
          <a:prstGeom prst="rect">
            <a:avLst/>
          </a:prstGeom>
        </p:spPr>
      </p:pic>
    </p:spTree>
    <p:extLst>
      <p:ext uri="{BB962C8B-B14F-4D97-AF65-F5344CB8AC3E}">
        <p14:creationId xmlns:p14="http://schemas.microsoft.com/office/powerpoint/2010/main" val="1200021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0D4D6E4-10EB-485C-B0AF-A1971E066C98}"/>
              </a:ext>
            </a:extLst>
          </p:cNvPr>
          <p:cNvSpPr>
            <a:spLocks noGrp="1"/>
          </p:cNvSpPr>
          <p:nvPr>
            <p:ph type="ctrTitle"/>
          </p:nvPr>
        </p:nvSpPr>
        <p:spPr>
          <a:xfrm>
            <a:off x="832040" y="722218"/>
            <a:ext cx="6297630" cy="639955"/>
          </a:xfrm>
        </p:spPr>
        <p:txBody>
          <a:bodyPr/>
          <a:lstStyle/>
          <a:p>
            <a:r>
              <a:rPr lang="en-US" sz="2800" b="1" dirty="0"/>
              <a:t>Month wise reviews</a:t>
            </a:r>
          </a:p>
        </p:txBody>
      </p:sp>
      <p:sp>
        <p:nvSpPr>
          <p:cNvPr id="4" name="Slide Number Placeholder 3">
            <a:extLst>
              <a:ext uri="{FF2B5EF4-FFF2-40B4-BE49-F238E27FC236}">
                <a16:creationId xmlns:a16="http://schemas.microsoft.com/office/drawing/2014/main" id="{E9CE4D8C-C5A1-4140-879D-B3EB427AA3FF}"/>
              </a:ext>
            </a:extLst>
          </p:cNvPr>
          <p:cNvSpPr>
            <a:spLocks noGrp="1"/>
          </p:cNvSpPr>
          <p:nvPr>
            <p:ph type="sldNum" sz="quarter" idx="12"/>
          </p:nvPr>
        </p:nvSpPr>
        <p:spPr>
          <a:xfrm>
            <a:off x="8610600" y="6356350"/>
            <a:ext cx="2743200" cy="365125"/>
          </a:xfrm>
        </p:spPr>
        <p:txBody>
          <a:bodyPr/>
          <a:lstStyle/>
          <a:p>
            <a:fld id="{4F6357DA-28E9-40D3-918C-4D14E8263D81}" type="slidenum">
              <a:rPr lang="en-US" smtClean="0"/>
              <a:pPr/>
              <a:t>12</a:t>
            </a:fld>
            <a:endParaRPr lang="en-US" dirty="0"/>
          </a:p>
        </p:txBody>
      </p:sp>
      <p:pic>
        <p:nvPicPr>
          <p:cNvPr id="36" name="Picture 35">
            <a:extLst>
              <a:ext uri="{FF2B5EF4-FFF2-40B4-BE49-F238E27FC236}">
                <a16:creationId xmlns:a16="http://schemas.microsoft.com/office/drawing/2014/main" id="{C3AA41DF-4483-49D6-B672-C3C1EEEF5418}"/>
              </a:ext>
            </a:extLst>
          </p:cNvPr>
          <p:cNvPicPr>
            <a:picLocks noChangeAspect="1"/>
          </p:cNvPicPr>
          <p:nvPr/>
        </p:nvPicPr>
        <p:blipFill>
          <a:blip r:embed="rId2"/>
          <a:stretch>
            <a:fillRect/>
          </a:stretch>
        </p:blipFill>
        <p:spPr>
          <a:xfrm>
            <a:off x="4716385" y="1659367"/>
            <a:ext cx="6972032" cy="4696983"/>
          </a:xfrm>
          <a:prstGeom prst="rect">
            <a:avLst/>
          </a:prstGeom>
        </p:spPr>
      </p:pic>
      <p:sp>
        <p:nvSpPr>
          <p:cNvPr id="37" name="TextBox 36">
            <a:extLst>
              <a:ext uri="{FF2B5EF4-FFF2-40B4-BE49-F238E27FC236}">
                <a16:creationId xmlns:a16="http://schemas.microsoft.com/office/drawing/2014/main" id="{88DA4C59-45E5-4313-95A2-14C6AE99B71E}"/>
              </a:ext>
            </a:extLst>
          </p:cNvPr>
          <p:cNvSpPr txBox="1"/>
          <p:nvPr/>
        </p:nvSpPr>
        <p:spPr>
          <a:xfrm>
            <a:off x="993912" y="1720840"/>
            <a:ext cx="3564835"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People engagement on restaurants increasing from march to may.</a:t>
            </a:r>
          </a:p>
          <a:p>
            <a:pPr marL="285750" indent="-285750">
              <a:buFont typeface="Arial" panose="020B0604020202020204" pitchFamily="34" charset="0"/>
              <a:buChar char="•"/>
            </a:pPr>
            <a:r>
              <a:rPr lang="en-US" sz="2400" dirty="0"/>
              <a:t>Also July month has more reviews.</a:t>
            </a:r>
          </a:p>
          <a:p>
            <a:pPr marL="285750" indent="-285750">
              <a:buFont typeface="Arial" panose="020B0604020202020204" pitchFamily="34" charset="0"/>
              <a:buChar char="•"/>
            </a:pPr>
            <a:r>
              <a:rPr lang="en-US" sz="2400" dirty="0"/>
              <a:t>There may be more rain during June which results in less activity or may be due to festive occasions.</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601151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95CA1E60-4DBF-4E5A-B74D-DB53E13DE908}"/>
              </a:ext>
            </a:extLst>
          </p:cNvPr>
          <p:cNvSpPr>
            <a:spLocks noGrp="1"/>
          </p:cNvSpPr>
          <p:nvPr>
            <p:ph type="ctrTitle"/>
          </p:nvPr>
        </p:nvSpPr>
        <p:spPr>
          <a:xfrm>
            <a:off x="-389702" y="0"/>
            <a:ext cx="11282988" cy="919569"/>
          </a:xfrm>
        </p:spPr>
        <p:txBody>
          <a:bodyPr/>
          <a:lstStyle/>
          <a:p>
            <a:r>
              <a:rPr lang="en-US" sz="2800" b="1" dirty="0"/>
              <a:t>Feature engineering &amp; data pre-processing</a:t>
            </a:r>
          </a:p>
        </p:txBody>
      </p:sp>
      <p:sp>
        <p:nvSpPr>
          <p:cNvPr id="4" name="Slide Number Placeholder 3">
            <a:extLst>
              <a:ext uri="{FF2B5EF4-FFF2-40B4-BE49-F238E27FC236}">
                <a16:creationId xmlns:a16="http://schemas.microsoft.com/office/drawing/2014/main" id="{067203EB-37A0-4C77-AD21-AD529D4A6A24}"/>
              </a:ext>
            </a:extLst>
          </p:cNvPr>
          <p:cNvSpPr>
            <a:spLocks noGrp="1"/>
          </p:cNvSpPr>
          <p:nvPr>
            <p:ph type="sldNum" sz="quarter" idx="12"/>
          </p:nvPr>
        </p:nvSpPr>
        <p:spPr>
          <a:xfrm>
            <a:off x="8610600" y="6356350"/>
            <a:ext cx="2743200" cy="365125"/>
          </a:xfrm>
        </p:spPr>
        <p:txBody>
          <a:bodyPr/>
          <a:lstStyle/>
          <a:p>
            <a:fld id="{4F6357DA-28E9-40D3-918C-4D14E8263D81}" type="slidenum">
              <a:rPr lang="en-US" smtClean="0"/>
              <a:pPr/>
              <a:t>13</a:t>
            </a:fld>
            <a:endParaRPr lang="en-US" dirty="0"/>
          </a:p>
        </p:txBody>
      </p:sp>
      <p:sp>
        <p:nvSpPr>
          <p:cNvPr id="20" name="TextBox 19">
            <a:extLst>
              <a:ext uri="{FF2B5EF4-FFF2-40B4-BE49-F238E27FC236}">
                <a16:creationId xmlns:a16="http://schemas.microsoft.com/office/drawing/2014/main" id="{F76ACF74-3BF1-4AF5-B824-9B5F8E80E8F4}"/>
              </a:ext>
            </a:extLst>
          </p:cNvPr>
          <p:cNvSpPr txBox="1"/>
          <p:nvPr/>
        </p:nvSpPr>
        <p:spPr>
          <a:xfrm>
            <a:off x="556592" y="919569"/>
            <a:ext cx="11282988" cy="6247864"/>
          </a:xfrm>
          <a:prstGeom prst="rect">
            <a:avLst/>
          </a:prstGeom>
          <a:noFill/>
        </p:spPr>
        <p:txBody>
          <a:bodyPr wrap="square" rtlCol="0">
            <a:spAutoFit/>
          </a:bodyPr>
          <a:lstStyle/>
          <a:p>
            <a:pPr algn="l"/>
            <a:r>
              <a:rPr lang="en-US" sz="2200" b="0" i="0" dirty="0">
                <a:solidFill>
                  <a:srgbClr val="92D050"/>
                </a:solidFill>
                <a:effectLst/>
                <a:latin typeface="Roboto" panose="02000000000000000000" pitchFamily="2" charset="0"/>
              </a:rPr>
              <a:t>Missing Imputation</a:t>
            </a:r>
          </a:p>
          <a:p>
            <a:pPr marL="342900" indent="-342900">
              <a:buFont typeface="Arial" panose="020B0604020202020204" pitchFamily="34" charset="0"/>
              <a:buChar char="•"/>
            </a:pPr>
            <a:r>
              <a:rPr lang="en-US" sz="2200" b="0" i="0" dirty="0">
                <a:solidFill>
                  <a:srgbClr val="212121"/>
                </a:solidFill>
                <a:effectLst/>
                <a:latin typeface="Roboto" panose="02000000000000000000" pitchFamily="2" charset="0"/>
              </a:rPr>
              <a:t>As very less number of </a:t>
            </a:r>
            <a:r>
              <a:rPr lang="en-US" sz="2200" b="1" i="0" dirty="0">
                <a:solidFill>
                  <a:srgbClr val="212121"/>
                </a:solidFill>
                <a:effectLst/>
                <a:latin typeface="Roboto" panose="02000000000000000000" pitchFamily="2" charset="0"/>
              </a:rPr>
              <a:t>missing values</a:t>
            </a:r>
            <a:r>
              <a:rPr lang="en-US" sz="2200" b="0" i="0" dirty="0">
                <a:solidFill>
                  <a:srgbClr val="212121"/>
                </a:solidFill>
                <a:effectLst/>
                <a:latin typeface="Roboto" panose="02000000000000000000" pitchFamily="2" charset="0"/>
              </a:rPr>
              <a:t> are present in the </a:t>
            </a:r>
            <a:r>
              <a:rPr lang="en-US" sz="2300" b="1" i="0" dirty="0">
                <a:solidFill>
                  <a:srgbClr val="212121"/>
                </a:solidFill>
                <a:effectLst/>
                <a:latin typeface="Roboto" panose="02000000000000000000" pitchFamily="2" charset="0"/>
              </a:rPr>
              <a:t>review data</a:t>
            </a:r>
            <a:r>
              <a:rPr lang="en-US" sz="2200" b="0" i="0" dirty="0">
                <a:solidFill>
                  <a:srgbClr val="212121"/>
                </a:solidFill>
                <a:effectLst/>
                <a:latin typeface="Roboto" panose="02000000000000000000" pitchFamily="2" charset="0"/>
              </a:rPr>
              <a:t>.</a:t>
            </a:r>
          </a:p>
          <a:p>
            <a:r>
              <a:rPr lang="en-US" sz="2200" dirty="0">
                <a:solidFill>
                  <a:srgbClr val="212121"/>
                </a:solidFill>
                <a:latin typeface="Roboto" panose="02000000000000000000" pitchFamily="2" charset="0"/>
              </a:rPr>
              <a:t>     </a:t>
            </a:r>
            <a:r>
              <a:rPr lang="en-US" sz="2200" b="0" i="0" dirty="0">
                <a:solidFill>
                  <a:srgbClr val="212121"/>
                </a:solidFill>
                <a:effectLst/>
                <a:latin typeface="Roboto" panose="02000000000000000000" pitchFamily="2" charset="0"/>
              </a:rPr>
              <a:t>So </a:t>
            </a:r>
            <a:r>
              <a:rPr lang="en-US" sz="2200" dirty="0">
                <a:solidFill>
                  <a:srgbClr val="212121"/>
                </a:solidFill>
                <a:latin typeface="Roboto" panose="02000000000000000000" pitchFamily="2" charset="0"/>
              </a:rPr>
              <a:t>I</a:t>
            </a:r>
            <a:r>
              <a:rPr lang="en-US" sz="2200" b="0" i="0" dirty="0">
                <a:solidFill>
                  <a:srgbClr val="212121"/>
                </a:solidFill>
                <a:effectLst/>
                <a:latin typeface="Roboto" panose="02000000000000000000" pitchFamily="2" charset="0"/>
              </a:rPr>
              <a:t> decide to remove them.</a:t>
            </a:r>
          </a:p>
          <a:p>
            <a:pPr marL="285750" indent="-285750" algn="l">
              <a:buFont typeface="Arial" panose="020B0604020202020204" pitchFamily="34" charset="0"/>
              <a:buChar char="•"/>
            </a:pPr>
            <a:r>
              <a:rPr lang="en-US" sz="2200" b="0" i="0" dirty="0">
                <a:solidFill>
                  <a:srgbClr val="212121"/>
                </a:solidFill>
                <a:effectLst/>
                <a:latin typeface="Roboto" panose="02000000000000000000" pitchFamily="2" charset="0"/>
              </a:rPr>
              <a:t>I have imputed mean values of </a:t>
            </a:r>
            <a:r>
              <a:rPr lang="en-US" sz="2300" b="1" i="0" dirty="0">
                <a:solidFill>
                  <a:srgbClr val="212121"/>
                </a:solidFill>
                <a:effectLst/>
                <a:latin typeface="Roboto" panose="02000000000000000000" pitchFamily="2" charset="0"/>
              </a:rPr>
              <a:t>collection</a:t>
            </a:r>
            <a:r>
              <a:rPr lang="en-US" sz="2200" b="0" i="0" dirty="0">
                <a:solidFill>
                  <a:srgbClr val="212121"/>
                </a:solidFill>
                <a:effectLst/>
                <a:latin typeface="Roboto" panose="02000000000000000000" pitchFamily="2" charset="0"/>
              </a:rPr>
              <a:t> i.e. 3 which is 'Barbecue &amp; Grill', 'Happy Hours', 'Gigs and Events' in all collection missing values.</a:t>
            </a:r>
          </a:p>
          <a:p>
            <a:pPr marL="285750" indent="-285750" algn="l">
              <a:buFont typeface="Arial" panose="020B0604020202020204" pitchFamily="34" charset="0"/>
              <a:buChar char="•"/>
            </a:pPr>
            <a:r>
              <a:rPr lang="en-US" sz="2200" b="0" i="0" dirty="0">
                <a:solidFill>
                  <a:srgbClr val="212121"/>
                </a:solidFill>
                <a:effectLst/>
                <a:latin typeface="Roboto" panose="02000000000000000000" pitchFamily="2" charset="0"/>
              </a:rPr>
              <a:t>I have imputed 0 where there is nan values in number of </a:t>
            </a:r>
            <a:r>
              <a:rPr lang="en-US" sz="2300" b="1" i="0" dirty="0">
                <a:solidFill>
                  <a:srgbClr val="212121"/>
                </a:solidFill>
                <a:effectLst/>
                <a:latin typeface="Roboto" panose="02000000000000000000" pitchFamily="2" charset="0"/>
              </a:rPr>
              <a:t>followers</a:t>
            </a:r>
            <a:r>
              <a:rPr lang="en-US" sz="2200" b="0" i="0" dirty="0">
                <a:solidFill>
                  <a:srgbClr val="212121"/>
                </a:solidFill>
                <a:effectLst/>
                <a:latin typeface="Roboto" panose="02000000000000000000" pitchFamily="2" charset="0"/>
              </a:rPr>
              <a:t>.</a:t>
            </a:r>
          </a:p>
          <a:p>
            <a:r>
              <a:rPr lang="en-US" sz="2200" dirty="0">
                <a:solidFill>
                  <a:srgbClr val="92D050"/>
                </a:solidFill>
                <a:latin typeface="Roboto" panose="02000000000000000000" pitchFamily="2" charset="0"/>
              </a:rPr>
              <a:t>One-hot Encoding</a:t>
            </a:r>
          </a:p>
          <a:p>
            <a:pPr marL="342900" indent="-342900">
              <a:buFont typeface="Arial" panose="020B0604020202020204" pitchFamily="34" charset="0"/>
              <a:buChar char="•"/>
            </a:pPr>
            <a:r>
              <a:rPr lang="en-US" sz="2200" b="0" i="0" dirty="0">
                <a:solidFill>
                  <a:srgbClr val="212121"/>
                </a:solidFill>
                <a:effectLst/>
                <a:latin typeface="Roboto" panose="02000000000000000000" pitchFamily="2" charset="0"/>
              </a:rPr>
              <a:t>I have done one hot encoding on </a:t>
            </a:r>
            <a:r>
              <a:rPr lang="en-US" sz="2300" b="1" i="0" dirty="0">
                <a:solidFill>
                  <a:srgbClr val="212121"/>
                </a:solidFill>
                <a:effectLst/>
                <a:latin typeface="Roboto" panose="02000000000000000000" pitchFamily="2" charset="0"/>
              </a:rPr>
              <a:t>cuisines</a:t>
            </a:r>
            <a:r>
              <a:rPr lang="en-US" sz="2200" b="0" i="0" dirty="0">
                <a:solidFill>
                  <a:srgbClr val="212121"/>
                </a:solidFill>
                <a:effectLst/>
                <a:latin typeface="Roboto" panose="02000000000000000000" pitchFamily="2" charset="0"/>
              </a:rPr>
              <a:t> column. Also kept average rating and </a:t>
            </a:r>
            <a:r>
              <a:rPr lang="en-US" sz="2300" b="1" i="0" dirty="0">
                <a:solidFill>
                  <a:srgbClr val="212121"/>
                </a:solidFill>
                <a:effectLst/>
                <a:latin typeface="Roboto" panose="02000000000000000000" pitchFamily="2" charset="0"/>
              </a:rPr>
              <a:t>Cost</a:t>
            </a:r>
            <a:r>
              <a:rPr lang="en-US" sz="2200" b="0" i="0" dirty="0">
                <a:solidFill>
                  <a:srgbClr val="212121"/>
                </a:solidFill>
                <a:effectLst/>
                <a:latin typeface="Roboto" panose="02000000000000000000" pitchFamily="2" charset="0"/>
              </a:rPr>
              <a:t> as they are numerical variables.</a:t>
            </a:r>
          </a:p>
          <a:p>
            <a:r>
              <a:rPr lang="en-US" sz="2200" dirty="0">
                <a:solidFill>
                  <a:srgbClr val="92D050"/>
                </a:solidFill>
                <a:latin typeface="Roboto" panose="02000000000000000000" pitchFamily="2" charset="0"/>
              </a:rPr>
              <a:t>Text preprocessing</a:t>
            </a:r>
          </a:p>
          <a:p>
            <a:pPr marL="342900" indent="-342900">
              <a:buFont typeface="Arial" panose="020B0604020202020204" pitchFamily="34" charset="0"/>
              <a:buChar char="•"/>
            </a:pPr>
            <a:r>
              <a:rPr lang="en-US" sz="2300" b="1" dirty="0"/>
              <a:t>Reviews</a:t>
            </a:r>
            <a:r>
              <a:rPr lang="en-US" sz="2200" dirty="0"/>
              <a:t> columns applied with lemmatization, stop word removal, punctuation removal, tokenization and vectorization done using TFIDF.</a:t>
            </a:r>
          </a:p>
          <a:p>
            <a:r>
              <a:rPr lang="en-US" sz="2200" dirty="0">
                <a:solidFill>
                  <a:srgbClr val="92D050"/>
                </a:solidFill>
                <a:latin typeface="Roboto" panose="02000000000000000000" pitchFamily="2" charset="0"/>
              </a:rPr>
              <a:t>Feature manipulation</a:t>
            </a:r>
          </a:p>
          <a:p>
            <a:pPr marL="342900" indent="-342900">
              <a:buFont typeface="Arial" panose="020B0604020202020204" pitchFamily="34" charset="0"/>
              <a:buChar char="•"/>
            </a:pPr>
            <a:r>
              <a:rPr lang="en-US" sz="2200" b="1" dirty="0"/>
              <a:t>Sentiment</a:t>
            </a:r>
            <a:r>
              <a:rPr lang="en-US" sz="2200" dirty="0"/>
              <a:t> column - rating above average is 1 and below average is 0.</a:t>
            </a:r>
          </a:p>
          <a:p>
            <a:pPr marL="342900" indent="-342900">
              <a:buFont typeface="Arial" panose="020B0604020202020204" pitchFamily="34" charset="0"/>
              <a:buChar char="•"/>
            </a:pPr>
            <a:r>
              <a:rPr lang="en-US" sz="2200" dirty="0"/>
              <a:t>Applied log transformation to “</a:t>
            </a:r>
            <a:r>
              <a:rPr lang="en-US" sz="2200" b="1" dirty="0"/>
              <a:t>cost</a:t>
            </a:r>
            <a:r>
              <a:rPr lang="en-US" sz="2200" dirty="0"/>
              <a:t>” as it is positively skewed.</a:t>
            </a:r>
          </a:p>
          <a:p>
            <a:r>
              <a:rPr lang="en-US" sz="2200" dirty="0">
                <a:solidFill>
                  <a:srgbClr val="92D050"/>
                </a:solidFill>
                <a:latin typeface="Roboto" panose="02000000000000000000" pitchFamily="2" charset="0"/>
              </a:rPr>
              <a:t>PCA</a:t>
            </a:r>
          </a:p>
          <a:p>
            <a:pPr marL="342900" indent="-342900">
              <a:buFont typeface="Arial" panose="020B0604020202020204" pitchFamily="34" charset="0"/>
              <a:buChar char="•"/>
            </a:pPr>
            <a:r>
              <a:rPr lang="en-US" sz="2200" dirty="0"/>
              <a:t>Applied PCA on scaled data with components up to 3 and variance 62.69%</a:t>
            </a:r>
          </a:p>
          <a:p>
            <a:endParaRPr lang="en-US" sz="2200" dirty="0"/>
          </a:p>
        </p:txBody>
      </p:sp>
    </p:spTree>
    <p:extLst>
      <p:ext uri="{BB962C8B-B14F-4D97-AF65-F5344CB8AC3E}">
        <p14:creationId xmlns:p14="http://schemas.microsoft.com/office/powerpoint/2010/main" val="4273981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Chart 25">
            <a:extLst>
              <a:ext uri="{FF2B5EF4-FFF2-40B4-BE49-F238E27FC236}">
                <a16:creationId xmlns:a16="http://schemas.microsoft.com/office/drawing/2014/main" id="{29DE4229-70D9-40AA-A811-02E9EF99CE70}"/>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3648730505"/>
              </p:ext>
            </p:extLst>
          </p:nvPr>
        </p:nvGraphicFramePr>
        <p:xfrm>
          <a:off x="1731879" y="1860990"/>
          <a:ext cx="3154656" cy="210310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7" name="Chart 26">
            <a:extLst>
              <a:ext uri="{FF2B5EF4-FFF2-40B4-BE49-F238E27FC236}">
                <a16:creationId xmlns:a16="http://schemas.microsoft.com/office/drawing/2014/main" id="{A7F5E417-93BA-4B44-B35C-BF1E8559E176}"/>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2564975945"/>
              </p:ext>
            </p:extLst>
          </p:nvPr>
        </p:nvGraphicFramePr>
        <p:xfrm>
          <a:off x="3646450" y="1860990"/>
          <a:ext cx="3154656" cy="210310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8" name="Chart 27">
            <a:extLst>
              <a:ext uri="{FF2B5EF4-FFF2-40B4-BE49-F238E27FC236}">
                <a16:creationId xmlns:a16="http://schemas.microsoft.com/office/drawing/2014/main" id="{2D9CC69E-6EB0-44D9-A44A-8E61EB0D6747}"/>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3347609701"/>
              </p:ext>
            </p:extLst>
          </p:nvPr>
        </p:nvGraphicFramePr>
        <p:xfrm>
          <a:off x="5533982" y="1920473"/>
          <a:ext cx="3154656" cy="210310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9" name="Chart 28">
            <a:extLst>
              <a:ext uri="{FF2B5EF4-FFF2-40B4-BE49-F238E27FC236}">
                <a16:creationId xmlns:a16="http://schemas.microsoft.com/office/drawing/2014/main" id="{9597F54E-1667-4B5E-9577-90F9D474662A}"/>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1284531915"/>
              </p:ext>
            </p:extLst>
          </p:nvPr>
        </p:nvGraphicFramePr>
        <p:xfrm>
          <a:off x="7391018" y="1949643"/>
          <a:ext cx="3154656" cy="210310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0" name="Chart 29">
            <a:extLst>
              <a:ext uri="{FF2B5EF4-FFF2-40B4-BE49-F238E27FC236}">
                <a16:creationId xmlns:a16="http://schemas.microsoft.com/office/drawing/2014/main" id="{74B174E1-A4D5-4909-9E73-34ECDC53AD04}"/>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266824052"/>
              </p:ext>
            </p:extLst>
          </p:nvPr>
        </p:nvGraphicFramePr>
        <p:xfrm>
          <a:off x="9283057" y="1920012"/>
          <a:ext cx="3154656" cy="210310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Chart 9">
            <a:extLst>
              <a:ext uri="{FF2B5EF4-FFF2-40B4-BE49-F238E27FC236}">
                <a16:creationId xmlns:a16="http://schemas.microsoft.com/office/drawing/2014/main" id="{A75066F3-D811-41BA-B69E-C468F92A57BA}"/>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637507596"/>
              </p:ext>
            </p:extLst>
          </p:nvPr>
        </p:nvGraphicFramePr>
        <p:xfrm>
          <a:off x="-178634" y="1864684"/>
          <a:ext cx="3154656" cy="2103104"/>
        </p:xfrm>
        <a:graphic>
          <a:graphicData uri="http://schemas.openxmlformats.org/drawingml/2006/chart">
            <c:chart xmlns:c="http://schemas.openxmlformats.org/drawingml/2006/chart" xmlns:r="http://schemas.openxmlformats.org/officeDocument/2006/relationships" r:id="rId7"/>
          </a:graphicData>
        </a:graphic>
      </p:graphicFrame>
      <p:sp>
        <p:nvSpPr>
          <p:cNvPr id="6" name="Title 5">
            <a:extLst>
              <a:ext uri="{FF2B5EF4-FFF2-40B4-BE49-F238E27FC236}">
                <a16:creationId xmlns:a16="http://schemas.microsoft.com/office/drawing/2014/main" id="{9A10B49F-A2AF-46DE-89E1-741462CAE7F6}"/>
              </a:ext>
            </a:extLst>
          </p:cNvPr>
          <p:cNvSpPr>
            <a:spLocks noGrp="1"/>
          </p:cNvSpPr>
          <p:nvPr>
            <p:ph type="ctrTitle"/>
          </p:nvPr>
        </p:nvSpPr>
        <p:spPr>
          <a:xfrm>
            <a:off x="-284626" y="367638"/>
            <a:ext cx="5870122" cy="639955"/>
          </a:xfrm>
        </p:spPr>
        <p:txBody>
          <a:bodyPr/>
          <a:lstStyle/>
          <a:p>
            <a:r>
              <a:rPr lang="en-US" sz="2400" b="1" dirty="0"/>
              <a:t>K-Means Clustering</a:t>
            </a:r>
          </a:p>
        </p:txBody>
      </p:sp>
      <p:sp>
        <p:nvSpPr>
          <p:cNvPr id="4" name="Slide Number Placeholder 3">
            <a:extLst>
              <a:ext uri="{FF2B5EF4-FFF2-40B4-BE49-F238E27FC236}">
                <a16:creationId xmlns:a16="http://schemas.microsoft.com/office/drawing/2014/main" id="{983F2185-3C0A-49BD-B0D2-30D7AAFD8434}"/>
              </a:ext>
            </a:extLst>
          </p:cNvPr>
          <p:cNvSpPr>
            <a:spLocks noGrp="1"/>
          </p:cNvSpPr>
          <p:nvPr>
            <p:ph type="sldNum" sz="quarter" idx="12"/>
          </p:nvPr>
        </p:nvSpPr>
        <p:spPr>
          <a:xfrm>
            <a:off x="8584096" y="6165969"/>
            <a:ext cx="2743200" cy="365125"/>
          </a:xfrm>
        </p:spPr>
        <p:txBody>
          <a:bodyPr/>
          <a:lstStyle/>
          <a:p>
            <a:fld id="{4F6357DA-28E9-40D3-918C-4D14E8263D81}" type="slidenum">
              <a:rPr lang="en-US" smtClean="0"/>
              <a:pPr/>
              <a:t>14</a:t>
            </a:fld>
            <a:endParaRPr lang="en-US" dirty="0"/>
          </a:p>
        </p:txBody>
      </p:sp>
      <p:sp>
        <p:nvSpPr>
          <p:cNvPr id="2" name="TextBox 1">
            <a:extLst>
              <a:ext uri="{FF2B5EF4-FFF2-40B4-BE49-F238E27FC236}">
                <a16:creationId xmlns:a16="http://schemas.microsoft.com/office/drawing/2014/main" id="{741CDD42-2AA1-47FF-95A9-3BE158445742}"/>
              </a:ext>
            </a:extLst>
          </p:cNvPr>
          <p:cNvSpPr txBox="1"/>
          <p:nvPr/>
        </p:nvSpPr>
        <p:spPr>
          <a:xfrm>
            <a:off x="563806" y="937660"/>
            <a:ext cx="8587410"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With elbow method I get good 4 clusters.</a:t>
            </a:r>
          </a:p>
          <a:p>
            <a:pPr marL="285750" indent="-285750">
              <a:buFont typeface="Arial" panose="020B0604020202020204" pitchFamily="34" charset="0"/>
              <a:buChar char="•"/>
            </a:pPr>
            <a:r>
              <a:rPr lang="en-US" dirty="0">
                <a:solidFill>
                  <a:schemeClr val="bg1"/>
                </a:solidFill>
              </a:rPr>
              <a:t>After silhouette score I get 6 cluster giving good score.</a:t>
            </a:r>
          </a:p>
          <a:p>
            <a:pPr marL="285750" indent="-285750">
              <a:buFont typeface="Arial" panose="020B0604020202020204" pitchFamily="34" charset="0"/>
              <a:buChar char="•"/>
            </a:pPr>
            <a:endParaRPr lang="en-US" dirty="0">
              <a:solidFill>
                <a:schemeClr val="bg1"/>
              </a:solidFill>
            </a:endParaRPr>
          </a:p>
        </p:txBody>
      </p:sp>
      <p:sp>
        <p:nvSpPr>
          <p:cNvPr id="5" name="Text Placeholder 67">
            <a:extLst>
              <a:ext uri="{FF2B5EF4-FFF2-40B4-BE49-F238E27FC236}">
                <a16:creationId xmlns:a16="http://schemas.microsoft.com/office/drawing/2014/main" id="{ECB2E25F-C504-4B11-B679-AF474BDDEE67}"/>
              </a:ext>
            </a:extLst>
          </p:cNvPr>
          <p:cNvSpPr txBox="1">
            <a:spLocks/>
          </p:cNvSpPr>
          <p:nvPr/>
        </p:nvSpPr>
        <p:spPr>
          <a:xfrm>
            <a:off x="1159446" y="2654079"/>
            <a:ext cx="1611892" cy="11516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1</a:t>
            </a:r>
          </a:p>
        </p:txBody>
      </p:sp>
      <p:sp>
        <p:nvSpPr>
          <p:cNvPr id="9" name="Text Placeholder 69">
            <a:extLst>
              <a:ext uri="{FF2B5EF4-FFF2-40B4-BE49-F238E27FC236}">
                <a16:creationId xmlns:a16="http://schemas.microsoft.com/office/drawing/2014/main" id="{0E21CB65-7991-41CD-B0C2-C28E126FDC89}"/>
              </a:ext>
            </a:extLst>
          </p:cNvPr>
          <p:cNvSpPr txBox="1">
            <a:spLocks/>
          </p:cNvSpPr>
          <p:nvPr/>
        </p:nvSpPr>
        <p:spPr>
          <a:xfrm>
            <a:off x="3076195" y="2625377"/>
            <a:ext cx="1611892" cy="11516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2</a:t>
            </a:r>
          </a:p>
        </p:txBody>
      </p:sp>
      <p:sp>
        <p:nvSpPr>
          <p:cNvPr id="13" name="Text Placeholder 68">
            <a:extLst>
              <a:ext uri="{FF2B5EF4-FFF2-40B4-BE49-F238E27FC236}">
                <a16:creationId xmlns:a16="http://schemas.microsoft.com/office/drawing/2014/main" id="{7DAEA679-20BC-4781-A7EB-78DA437B24F3}"/>
              </a:ext>
            </a:extLst>
          </p:cNvPr>
          <p:cNvSpPr txBox="1">
            <a:spLocks/>
          </p:cNvSpPr>
          <p:nvPr/>
        </p:nvSpPr>
        <p:spPr>
          <a:xfrm>
            <a:off x="4985296" y="2654079"/>
            <a:ext cx="1611892" cy="11516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3</a:t>
            </a:r>
          </a:p>
        </p:txBody>
      </p:sp>
      <p:sp>
        <p:nvSpPr>
          <p:cNvPr id="17" name="Text Placeholder 66">
            <a:extLst>
              <a:ext uri="{FF2B5EF4-FFF2-40B4-BE49-F238E27FC236}">
                <a16:creationId xmlns:a16="http://schemas.microsoft.com/office/drawing/2014/main" id="{35B19FDF-47FC-419D-BFD3-164BF4421822}"/>
              </a:ext>
            </a:extLst>
          </p:cNvPr>
          <p:cNvSpPr txBox="1">
            <a:spLocks/>
          </p:cNvSpPr>
          <p:nvPr/>
        </p:nvSpPr>
        <p:spPr>
          <a:xfrm>
            <a:off x="6803472" y="2654079"/>
            <a:ext cx="1611892" cy="11516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4</a:t>
            </a:r>
          </a:p>
        </p:txBody>
      </p:sp>
      <p:sp>
        <p:nvSpPr>
          <p:cNvPr id="20" name="Text Placeholder 66">
            <a:extLst>
              <a:ext uri="{FF2B5EF4-FFF2-40B4-BE49-F238E27FC236}">
                <a16:creationId xmlns:a16="http://schemas.microsoft.com/office/drawing/2014/main" id="{09DED318-2462-4452-B2A3-08AF04D6302B}"/>
              </a:ext>
            </a:extLst>
          </p:cNvPr>
          <p:cNvSpPr txBox="1">
            <a:spLocks/>
          </p:cNvSpPr>
          <p:nvPr/>
        </p:nvSpPr>
        <p:spPr>
          <a:xfrm>
            <a:off x="8688638" y="2743569"/>
            <a:ext cx="1611892" cy="11516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5</a:t>
            </a:r>
          </a:p>
        </p:txBody>
      </p:sp>
      <p:sp>
        <p:nvSpPr>
          <p:cNvPr id="21" name="Text Placeholder 66">
            <a:extLst>
              <a:ext uri="{FF2B5EF4-FFF2-40B4-BE49-F238E27FC236}">
                <a16:creationId xmlns:a16="http://schemas.microsoft.com/office/drawing/2014/main" id="{0BD1AC10-081B-489F-A869-13884D6F232F}"/>
              </a:ext>
            </a:extLst>
          </p:cNvPr>
          <p:cNvSpPr txBox="1">
            <a:spLocks/>
          </p:cNvSpPr>
          <p:nvPr/>
        </p:nvSpPr>
        <p:spPr>
          <a:xfrm>
            <a:off x="10623756" y="2933950"/>
            <a:ext cx="1611892" cy="11516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6</a:t>
            </a:r>
          </a:p>
        </p:txBody>
      </p:sp>
      <p:sp>
        <p:nvSpPr>
          <p:cNvPr id="3" name="TextBox 2">
            <a:extLst>
              <a:ext uri="{FF2B5EF4-FFF2-40B4-BE49-F238E27FC236}">
                <a16:creationId xmlns:a16="http://schemas.microsoft.com/office/drawing/2014/main" id="{6446C76F-9AC8-4442-81BB-8B2BB334105F}"/>
              </a:ext>
            </a:extLst>
          </p:cNvPr>
          <p:cNvSpPr txBox="1"/>
          <p:nvPr/>
        </p:nvSpPr>
        <p:spPr>
          <a:xfrm>
            <a:off x="537302" y="3946043"/>
            <a:ext cx="1722783" cy="2123658"/>
          </a:xfrm>
          <a:prstGeom prst="rect">
            <a:avLst/>
          </a:prstGeom>
          <a:noFill/>
        </p:spPr>
        <p:txBody>
          <a:bodyPr wrap="square" rtlCol="0">
            <a:spAutoFit/>
          </a:bodyPr>
          <a:lstStyle/>
          <a:p>
            <a:r>
              <a:rPr lang="en-US" sz="1100" b="0" i="0" dirty="0">
                <a:solidFill>
                  <a:schemeClr val="bg1"/>
                </a:solidFill>
                <a:effectLst/>
                <a:latin typeface="Courier New" panose="02070309020205020404" pitchFamily="49" charset="0"/>
              </a:rPr>
              <a:t>['Chinese' 'Continental' 'Kebab' 'European' 'South Indian' 'North Indian' 'Asian' 'Mediterranean' 'Seafood' '</a:t>
            </a:r>
            <a:r>
              <a:rPr lang="en-US" sz="1100" b="0" i="0" dirty="0" err="1">
                <a:solidFill>
                  <a:schemeClr val="bg1"/>
                </a:solidFill>
                <a:effectLst/>
                <a:latin typeface="Courier New" panose="02070309020205020404" pitchFamily="49" charset="0"/>
              </a:rPr>
              <a:t>Goan</a:t>
            </a:r>
            <a:r>
              <a:rPr lang="en-US" sz="1100" b="0" i="0" dirty="0">
                <a:solidFill>
                  <a:schemeClr val="bg1"/>
                </a:solidFill>
                <a:effectLst/>
                <a:latin typeface="Courier New" panose="02070309020205020404" pitchFamily="49" charset="0"/>
              </a:rPr>
              <a:t>' 'BBQ' 'Japanese' 'Italian' 'Salad' 'Sushi' 'Spanish' 'Thai' '</a:t>
            </a:r>
            <a:r>
              <a:rPr lang="en-US" sz="1100" b="0" i="0" dirty="0" err="1">
                <a:solidFill>
                  <a:schemeClr val="bg1"/>
                </a:solidFill>
                <a:effectLst/>
                <a:latin typeface="Courier New" panose="02070309020205020404" pitchFamily="49" charset="0"/>
              </a:rPr>
              <a:t>Momos</a:t>
            </a:r>
            <a:r>
              <a:rPr lang="en-US" sz="1100" b="0" i="0" dirty="0">
                <a:solidFill>
                  <a:schemeClr val="bg1"/>
                </a:solidFill>
                <a:effectLst/>
                <a:latin typeface="Courier New" panose="02070309020205020404" pitchFamily="49" charset="0"/>
              </a:rPr>
              <a:t>']</a:t>
            </a:r>
            <a:endParaRPr lang="en-US" sz="1100" dirty="0">
              <a:solidFill>
                <a:schemeClr val="bg1"/>
              </a:solidFill>
            </a:endParaRPr>
          </a:p>
        </p:txBody>
      </p:sp>
      <p:sp>
        <p:nvSpPr>
          <p:cNvPr id="31" name="TextBox 30">
            <a:extLst>
              <a:ext uri="{FF2B5EF4-FFF2-40B4-BE49-F238E27FC236}">
                <a16:creationId xmlns:a16="http://schemas.microsoft.com/office/drawing/2014/main" id="{C2C45CD2-5BDF-4EFF-B156-DEE1EC7FD9A1}"/>
              </a:ext>
            </a:extLst>
          </p:cNvPr>
          <p:cNvSpPr txBox="1"/>
          <p:nvPr/>
        </p:nvSpPr>
        <p:spPr>
          <a:xfrm>
            <a:off x="2451927" y="3943465"/>
            <a:ext cx="1722783" cy="2631490"/>
          </a:xfrm>
          <a:prstGeom prst="rect">
            <a:avLst/>
          </a:prstGeom>
          <a:noFill/>
        </p:spPr>
        <p:txBody>
          <a:bodyPr wrap="square" rtlCol="0">
            <a:spAutoFit/>
          </a:bodyPr>
          <a:lstStyle/>
          <a:p>
            <a:r>
              <a:rPr lang="en-US" sz="1100" b="0" i="0" dirty="0">
                <a:solidFill>
                  <a:schemeClr val="bg1"/>
                </a:solidFill>
                <a:effectLst/>
                <a:latin typeface="Courier New" panose="02070309020205020404" pitchFamily="49" charset="0"/>
              </a:rPr>
              <a:t>['Continental' 'American' 'Chinese' 'North Indian' 'Cafe' 'Desserts' 'Bakery' 'Fast Food' 'Wraps' 'South Indian' 'Biryani' 'Hyderabadi' 'Beverages' 'Mughlai' 'Burger' 'Salad' 'North Eastern' '</a:t>
            </a:r>
            <a:r>
              <a:rPr lang="en-US" sz="1100" b="0" i="0" dirty="0" err="1">
                <a:solidFill>
                  <a:schemeClr val="bg1"/>
                </a:solidFill>
                <a:effectLst/>
                <a:latin typeface="Courier New" panose="02070309020205020404" pitchFamily="49" charset="0"/>
              </a:rPr>
              <a:t>Momos</a:t>
            </a:r>
            <a:r>
              <a:rPr lang="en-US" sz="1100" b="0" i="0" dirty="0">
                <a:solidFill>
                  <a:schemeClr val="bg1"/>
                </a:solidFill>
                <a:effectLst/>
                <a:latin typeface="Courier New" panose="02070309020205020404" pitchFamily="49" charset="0"/>
              </a:rPr>
              <a:t>' 'Seafood']</a:t>
            </a:r>
            <a:endParaRPr lang="en-US" sz="1100" dirty="0">
              <a:solidFill>
                <a:schemeClr val="bg1"/>
              </a:solidFill>
            </a:endParaRPr>
          </a:p>
        </p:txBody>
      </p:sp>
      <p:sp>
        <p:nvSpPr>
          <p:cNvPr id="32" name="TextBox 31">
            <a:extLst>
              <a:ext uri="{FF2B5EF4-FFF2-40B4-BE49-F238E27FC236}">
                <a16:creationId xmlns:a16="http://schemas.microsoft.com/office/drawing/2014/main" id="{599D1092-318B-41BE-B731-95CDBB9B8F3C}"/>
              </a:ext>
            </a:extLst>
          </p:cNvPr>
          <p:cNvSpPr txBox="1"/>
          <p:nvPr/>
        </p:nvSpPr>
        <p:spPr>
          <a:xfrm>
            <a:off x="4298417" y="3861025"/>
            <a:ext cx="1722783" cy="2708434"/>
          </a:xfrm>
          <a:prstGeom prst="rect">
            <a:avLst/>
          </a:prstGeom>
          <a:noFill/>
        </p:spPr>
        <p:txBody>
          <a:bodyPr wrap="square" rtlCol="0">
            <a:spAutoFit/>
          </a:bodyPr>
          <a:lstStyle/>
          <a:p>
            <a:r>
              <a:rPr lang="en-US" sz="1000" b="0" i="0" dirty="0">
                <a:solidFill>
                  <a:schemeClr val="bg1"/>
                </a:solidFill>
                <a:effectLst/>
                <a:latin typeface="Courier New" panose="02070309020205020404" pitchFamily="49" charset="0"/>
              </a:rPr>
              <a:t>['Biryani' 'North Indian' 'Chinese' 'Seafood' 'Beverages' 'Healthy Food' 'Continental' 'South Indian' 'American' 'Kebab' 'Italian' 'Finger Food' 'Mexican' 'Salad' 'Bakery' 'Mughlai' 'Juices' 'Arabian' 'Andhra' 'Hyderabadi' 'Thai' 'Indonesian' 'Asian' '</a:t>
            </a:r>
            <a:r>
              <a:rPr lang="en-US" sz="1000" b="0" i="0" dirty="0" err="1">
                <a:solidFill>
                  <a:schemeClr val="bg1"/>
                </a:solidFill>
                <a:effectLst/>
                <a:latin typeface="Courier New" panose="02070309020205020404" pitchFamily="49" charset="0"/>
              </a:rPr>
              <a:t>Momos</a:t>
            </a:r>
            <a:r>
              <a:rPr lang="en-US" sz="1000" b="0" i="0" dirty="0">
                <a:solidFill>
                  <a:schemeClr val="bg1"/>
                </a:solidFill>
                <a:effectLst/>
                <a:latin typeface="Courier New" panose="02070309020205020404" pitchFamily="49" charset="0"/>
              </a:rPr>
              <a:t>' 'Desserts' 'Cafe' 'Burger' 'Fast Food']</a:t>
            </a:r>
            <a:endParaRPr lang="en-US" sz="1000" dirty="0">
              <a:solidFill>
                <a:schemeClr val="bg1"/>
              </a:solidFill>
            </a:endParaRPr>
          </a:p>
        </p:txBody>
      </p:sp>
      <p:sp>
        <p:nvSpPr>
          <p:cNvPr id="33" name="TextBox 32">
            <a:extLst>
              <a:ext uri="{FF2B5EF4-FFF2-40B4-BE49-F238E27FC236}">
                <a16:creationId xmlns:a16="http://schemas.microsoft.com/office/drawing/2014/main" id="{BB7FAE62-61D7-4B68-B1BD-E53647AC839C}"/>
              </a:ext>
            </a:extLst>
          </p:cNvPr>
          <p:cNvSpPr txBox="1"/>
          <p:nvPr/>
        </p:nvSpPr>
        <p:spPr>
          <a:xfrm>
            <a:off x="6117794" y="3864426"/>
            <a:ext cx="1722783" cy="1754326"/>
          </a:xfrm>
          <a:prstGeom prst="rect">
            <a:avLst/>
          </a:prstGeom>
          <a:noFill/>
        </p:spPr>
        <p:txBody>
          <a:bodyPr wrap="square" rtlCol="0">
            <a:spAutoFit/>
          </a:bodyPr>
          <a:lstStyle/>
          <a:p>
            <a:r>
              <a:rPr lang="en-US" sz="1200" b="0" i="0" dirty="0">
                <a:solidFill>
                  <a:schemeClr val="bg1"/>
                </a:solidFill>
                <a:effectLst/>
                <a:latin typeface="Courier New" panose="02070309020205020404" pitchFamily="49" charset="0"/>
              </a:rPr>
              <a:t>['Lebanese' 'Ice Cream' 'Desserts' 'Fast Food' 'Asian' 'Beverages' 'Bakery' '</a:t>
            </a:r>
            <a:r>
              <a:rPr lang="en-US" sz="1200" b="0" i="0" dirty="0" err="1">
                <a:solidFill>
                  <a:schemeClr val="bg1"/>
                </a:solidFill>
                <a:effectLst/>
                <a:latin typeface="Courier New" panose="02070309020205020404" pitchFamily="49" charset="0"/>
              </a:rPr>
              <a:t>Momos</a:t>
            </a:r>
            <a:r>
              <a:rPr lang="en-US" sz="1200" b="0" i="0" dirty="0">
                <a:solidFill>
                  <a:schemeClr val="bg1"/>
                </a:solidFill>
                <a:effectLst/>
                <a:latin typeface="Courier New" panose="02070309020205020404" pitchFamily="49" charset="0"/>
              </a:rPr>
              <a:t>' 'Street Food' 'Arabian' 'North Indian']</a:t>
            </a:r>
            <a:endParaRPr lang="en-US" sz="1200" dirty="0">
              <a:solidFill>
                <a:schemeClr val="bg1"/>
              </a:solidFill>
            </a:endParaRPr>
          </a:p>
        </p:txBody>
      </p:sp>
      <p:sp>
        <p:nvSpPr>
          <p:cNvPr id="34" name="TextBox 33">
            <a:extLst>
              <a:ext uri="{FF2B5EF4-FFF2-40B4-BE49-F238E27FC236}">
                <a16:creationId xmlns:a16="http://schemas.microsoft.com/office/drawing/2014/main" id="{DEDB42D2-21C0-4A97-B72C-7302BD6F28F0}"/>
              </a:ext>
            </a:extLst>
          </p:cNvPr>
          <p:cNvSpPr txBox="1"/>
          <p:nvPr/>
        </p:nvSpPr>
        <p:spPr>
          <a:xfrm>
            <a:off x="8106954" y="4042629"/>
            <a:ext cx="1722783" cy="2123658"/>
          </a:xfrm>
          <a:prstGeom prst="rect">
            <a:avLst/>
          </a:prstGeom>
          <a:noFill/>
        </p:spPr>
        <p:txBody>
          <a:bodyPr wrap="square" rtlCol="0">
            <a:spAutoFit/>
          </a:bodyPr>
          <a:lstStyle/>
          <a:p>
            <a:r>
              <a:rPr lang="en-US" sz="1200" b="0" i="0" dirty="0">
                <a:solidFill>
                  <a:schemeClr val="bg1"/>
                </a:solidFill>
                <a:effectLst/>
                <a:latin typeface="Courier New" panose="02070309020205020404" pitchFamily="49" charset="0"/>
              </a:rPr>
              <a:t>['Biryani' 'North Indian' 'Chinese' 'Asian' 'Mediterranean' 'Desserts' 'European' 'American' 'BBQ' 'Modern Indian' 'Continental' 'Sushi']</a:t>
            </a:r>
            <a:endParaRPr lang="en-US" sz="1200" dirty="0">
              <a:solidFill>
                <a:schemeClr val="bg1"/>
              </a:solidFill>
            </a:endParaRPr>
          </a:p>
        </p:txBody>
      </p:sp>
      <p:sp>
        <p:nvSpPr>
          <p:cNvPr id="35" name="TextBox 34">
            <a:extLst>
              <a:ext uri="{FF2B5EF4-FFF2-40B4-BE49-F238E27FC236}">
                <a16:creationId xmlns:a16="http://schemas.microsoft.com/office/drawing/2014/main" id="{7254B9F0-125F-4879-A8F8-E54893C48B9D}"/>
              </a:ext>
            </a:extLst>
          </p:cNvPr>
          <p:cNvSpPr txBox="1"/>
          <p:nvPr/>
        </p:nvSpPr>
        <p:spPr>
          <a:xfrm>
            <a:off x="10096115" y="4037411"/>
            <a:ext cx="1722783" cy="2123658"/>
          </a:xfrm>
          <a:prstGeom prst="rect">
            <a:avLst/>
          </a:prstGeom>
          <a:noFill/>
        </p:spPr>
        <p:txBody>
          <a:bodyPr wrap="square" rtlCol="0">
            <a:spAutoFit/>
          </a:bodyPr>
          <a:lstStyle/>
          <a:p>
            <a:r>
              <a:rPr lang="en-US" sz="1200" b="0" i="0" dirty="0">
                <a:solidFill>
                  <a:schemeClr val="bg1"/>
                </a:solidFill>
                <a:effectLst/>
                <a:latin typeface="Courier New" panose="02070309020205020404" pitchFamily="49" charset="0"/>
              </a:rPr>
              <a:t>['Street Food' 'North Indian' 'Fast Food' 'Burger' 'Chinese' 'Biryani' 'Mughlai' 'South Indian' 'Desserts' 'Kebab' 'Cafe' 'Pizza']</a:t>
            </a:r>
            <a:endParaRPr lang="en-US" sz="1200" dirty="0">
              <a:solidFill>
                <a:schemeClr val="bg1"/>
              </a:solidFill>
            </a:endParaRPr>
          </a:p>
        </p:txBody>
      </p:sp>
    </p:spTree>
    <p:extLst>
      <p:ext uri="{BB962C8B-B14F-4D97-AF65-F5344CB8AC3E}">
        <p14:creationId xmlns:p14="http://schemas.microsoft.com/office/powerpoint/2010/main" val="2748703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B4BEC34-590A-46E2-8091-B2777D33BE3F}"/>
              </a:ext>
            </a:extLst>
          </p:cNvPr>
          <p:cNvSpPr>
            <a:spLocks noGrp="1"/>
          </p:cNvSpPr>
          <p:nvPr>
            <p:ph type="ctrTitle"/>
          </p:nvPr>
        </p:nvSpPr>
        <p:spPr>
          <a:xfrm>
            <a:off x="838199" y="473887"/>
            <a:ext cx="4386945" cy="639955"/>
          </a:xfrm>
        </p:spPr>
        <p:txBody>
          <a:bodyPr/>
          <a:lstStyle/>
          <a:p>
            <a:r>
              <a:rPr lang="en-US" sz="2800" b="1" dirty="0"/>
              <a:t>Lda method</a:t>
            </a:r>
          </a:p>
        </p:txBody>
      </p:sp>
      <p:sp>
        <p:nvSpPr>
          <p:cNvPr id="4" name="Slide Number Placeholder 3">
            <a:extLst>
              <a:ext uri="{FF2B5EF4-FFF2-40B4-BE49-F238E27FC236}">
                <a16:creationId xmlns:a16="http://schemas.microsoft.com/office/drawing/2014/main" id="{358DE9A4-C0DA-4DD3-A1DB-33C09F0D3DC6}"/>
              </a:ext>
            </a:extLst>
          </p:cNvPr>
          <p:cNvSpPr>
            <a:spLocks noGrp="1"/>
          </p:cNvSpPr>
          <p:nvPr>
            <p:ph type="sldNum" sz="quarter" idx="12"/>
          </p:nvPr>
        </p:nvSpPr>
        <p:spPr>
          <a:xfrm>
            <a:off x="8610600" y="6356350"/>
            <a:ext cx="2743200" cy="365125"/>
          </a:xfrm>
        </p:spPr>
        <p:txBody>
          <a:bodyPr/>
          <a:lstStyle/>
          <a:p>
            <a:fld id="{4F6357DA-28E9-40D3-918C-4D14E8263D81}" type="slidenum">
              <a:rPr lang="en-US" smtClean="0"/>
              <a:pPr/>
              <a:t>15</a:t>
            </a:fld>
            <a:endParaRPr lang="en-US" dirty="0"/>
          </a:p>
        </p:txBody>
      </p:sp>
      <p:pic>
        <p:nvPicPr>
          <p:cNvPr id="155" name="Picture 154">
            <a:extLst>
              <a:ext uri="{FF2B5EF4-FFF2-40B4-BE49-F238E27FC236}">
                <a16:creationId xmlns:a16="http://schemas.microsoft.com/office/drawing/2014/main" id="{302C8C9E-1707-419A-A3C8-ABE76F5CF814}"/>
              </a:ext>
            </a:extLst>
          </p:cNvPr>
          <p:cNvPicPr>
            <a:picLocks noChangeAspect="1"/>
          </p:cNvPicPr>
          <p:nvPr/>
        </p:nvPicPr>
        <p:blipFill>
          <a:blip r:embed="rId2"/>
          <a:stretch>
            <a:fillRect/>
          </a:stretch>
        </p:blipFill>
        <p:spPr>
          <a:xfrm>
            <a:off x="6096000" y="1602043"/>
            <a:ext cx="5744377" cy="4172532"/>
          </a:xfrm>
          <a:prstGeom prst="rect">
            <a:avLst/>
          </a:prstGeom>
        </p:spPr>
      </p:pic>
      <p:sp>
        <p:nvSpPr>
          <p:cNvPr id="156" name="TextBox 155">
            <a:extLst>
              <a:ext uri="{FF2B5EF4-FFF2-40B4-BE49-F238E27FC236}">
                <a16:creationId xmlns:a16="http://schemas.microsoft.com/office/drawing/2014/main" id="{2DF7C95C-A4C4-4FA0-82FC-8B23467D7B0F}"/>
              </a:ext>
            </a:extLst>
          </p:cNvPr>
          <p:cNvSpPr txBox="1"/>
          <p:nvPr/>
        </p:nvSpPr>
        <p:spPr>
          <a:xfrm>
            <a:off x="838199" y="1404730"/>
            <a:ext cx="5045765"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a:t>It is a method of selecting the hidden topics from the dataset.</a:t>
            </a:r>
          </a:p>
          <a:p>
            <a:pPr marL="285750" indent="-285750">
              <a:buFont typeface="Arial" panose="020B0604020202020204" pitchFamily="34" charset="0"/>
              <a:buChar char="•"/>
            </a:pPr>
            <a:r>
              <a:rPr lang="en-US" sz="2400" dirty="0"/>
              <a:t>It is one type of unsupervised learning algorithm.</a:t>
            </a:r>
          </a:p>
          <a:p>
            <a:pPr marL="285750" indent="-285750">
              <a:buFont typeface="Arial" panose="020B0604020202020204" pitchFamily="34" charset="0"/>
              <a:buChar char="•"/>
            </a:pPr>
            <a:r>
              <a:rPr lang="en-US" sz="2400" dirty="0"/>
              <a:t>Here I have applied to understand the sentiment of the reviews.</a:t>
            </a:r>
          </a:p>
          <a:p>
            <a:pPr marL="285750" indent="-285750">
              <a:buFont typeface="Arial" panose="020B0604020202020204" pitchFamily="34" charset="0"/>
              <a:buChar char="•"/>
            </a:pPr>
            <a:r>
              <a:rPr lang="en-US" sz="2400" dirty="0"/>
              <a:t>Here I have selected 4 assuming there may be four different types of reviews which are best, good, acceptable and bad.</a:t>
            </a:r>
          </a:p>
          <a:p>
            <a:pPr marL="285750" indent="-285750">
              <a:buFont typeface="Arial" panose="020B0604020202020204" pitchFamily="34" charset="0"/>
              <a:buChar char="•"/>
            </a:pPr>
            <a:r>
              <a:rPr lang="en-US" sz="2400" dirty="0"/>
              <a:t>This is very subjective and can be changed and studied.</a:t>
            </a:r>
          </a:p>
          <a:p>
            <a:pPr marL="285750" indent="-285750">
              <a:buFont typeface="Arial" panose="020B0604020202020204" pitchFamily="34" charset="0"/>
              <a:buChar char="•"/>
            </a:pPr>
            <a:r>
              <a:rPr lang="en-US" sz="2400" dirty="0"/>
              <a:t>Visualization of words are as follows.</a:t>
            </a:r>
          </a:p>
        </p:txBody>
      </p:sp>
    </p:spTree>
    <p:extLst>
      <p:ext uri="{BB962C8B-B14F-4D97-AF65-F5344CB8AC3E}">
        <p14:creationId xmlns:p14="http://schemas.microsoft.com/office/powerpoint/2010/main" val="3098693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B4BEC34-590A-46E2-8091-B2777D33BE3F}"/>
              </a:ext>
            </a:extLst>
          </p:cNvPr>
          <p:cNvSpPr>
            <a:spLocks noGrp="1"/>
          </p:cNvSpPr>
          <p:nvPr>
            <p:ph type="ctrTitle"/>
          </p:nvPr>
        </p:nvSpPr>
        <p:spPr>
          <a:xfrm>
            <a:off x="748509" y="188457"/>
            <a:ext cx="6102865" cy="639955"/>
          </a:xfrm>
        </p:spPr>
        <p:txBody>
          <a:bodyPr/>
          <a:lstStyle/>
          <a:p>
            <a:r>
              <a:rPr lang="en-US" sz="3200" b="1" dirty="0"/>
              <a:t>Lda word-clouds</a:t>
            </a:r>
          </a:p>
        </p:txBody>
      </p:sp>
      <p:sp>
        <p:nvSpPr>
          <p:cNvPr id="4" name="Slide Number Placeholder 3">
            <a:extLst>
              <a:ext uri="{FF2B5EF4-FFF2-40B4-BE49-F238E27FC236}">
                <a16:creationId xmlns:a16="http://schemas.microsoft.com/office/drawing/2014/main" id="{358DE9A4-C0DA-4DD3-A1DB-33C09F0D3DC6}"/>
              </a:ext>
            </a:extLst>
          </p:cNvPr>
          <p:cNvSpPr>
            <a:spLocks noGrp="1"/>
          </p:cNvSpPr>
          <p:nvPr>
            <p:ph type="sldNum" sz="quarter" idx="12"/>
          </p:nvPr>
        </p:nvSpPr>
        <p:spPr>
          <a:xfrm>
            <a:off x="8610600" y="6356350"/>
            <a:ext cx="2743200" cy="365125"/>
          </a:xfrm>
        </p:spPr>
        <p:txBody>
          <a:bodyPr/>
          <a:lstStyle/>
          <a:p>
            <a:fld id="{4F6357DA-28E9-40D3-918C-4D14E8263D81}" type="slidenum">
              <a:rPr lang="en-US" smtClean="0"/>
              <a:pPr/>
              <a:t>16</a:t>
            </a:fld>
            <a:endParaRPr lang="en-US" dirty="0"/>
          </a:p>
        </p:txBody>
      </p:sp>
      <p:pic>
        <p:nvPicPr>
          <p:cNvPr id="13" name="Picture 12">
            <a:extLst>
              <a:ext uri="{FF2B5EF4-FFF2-40B4-BE49-F238E27FC236}">
                <a16:creationId xmlns:a16="http://schemas.microsoft.com/office/drawing/2014/main" id="{512939EE-2AF9-47EB-94DE-170CCA67A178}"/>
              </a:ext>
            </a:extLst>
          </p:cNvPr>
          <p:cNvPicPr>
            <a:picLocks noChangeAspect="1"/>
          </p:cNvPicPr>
          <p:nvPr/>
        </p:nvPicPr>
        <p:blipFill>
          <a:blip r:embed="rId2"/>
          <a:stretch>
            <a:fillRect/>
          </a:stretch>
        </p:blipFill>
        <p:spPr>
          <a:xfrm>
            <a:off x="6197553" y="828412"/>
            <a:ext cx="5899450" cy="2949725"/>
          </a:xfrm>
          <a:prstGeom prst="rect">
            <a:avLst/>
          </a:prstGeom>
        </p:spPr>
      </p:pic>
      <p:pic>
        <p:nvPicPr>
          <p:cNvPr id="15" name="Picture 14">
            <a:extLst>
              <a:ext uri="{FF2B5EF4-FFF2-40B4-BE49-F238E27FC236}">
                <a16:creationId xmlns:a16="http://schemas.microsoft.com/office/drawing/2014/main" id="{F8C46F27-82C7-4DA4-AC15-BB45B6B94489}"/>
              </a:ext>
            </a:extLst>
          </p:cNvPr>
          <p:cNvPicPr>
            <a:picLocks noChangeAspect="1"/>
          </p:cNvPicPr>
          <p:nvPr/>
        </p:nvPicPr>
        <p:blipFill>
          <a:blip r:embed="rId3"/>
          <a:stretch>
            <a:fillRect/>
          </a:stretch>
        </p:blipFill>
        <p:spPr>
          <a:xfrm>
            <a:off x="196550" y="841664"/>
            <a:ext cx="5883965" cy="2949725"/>
          </a:xfrm>
          <a:prstGeom prst="rect">
            <a:avLst/>
          </a:prstGeom>
        </p:spPr>
      </p:pic>
      <p:pic>
        <p:nvPicPr>
          <p:cNvPr id="17" name="Picture 16">
            <a:extLst>
              <a:ext uri="{FF2B5EF4-FFF2-40B4-BE49-F238E27FC236}">
                <a16:creationId xmlns:a16="http://schemas.microsoft.com/office/drawing/2014/main" id="{2A7EBD31-8AA4-46DC-97ED-AC49D27A50B7}"/>
              </a:ext>
            </a:extLst>
          </p:cNvPr>
          <p:cNvPicPr>
            <a:picLocks noChangeAspect="1"/>
          </p:cNvPicPr>
          <p:nvPr/>
        </p:nvPicPr>
        <p:blipFill>
          <a:blip r:embed="rId4"/>
          <a:stretch>
            <a:fillRect/>
          </a:stretch>
        </p:blipFill>
        <p:spPr>
          <a:xfrm>
            <a:off x="6199786" y="3870961"/>
            <a:ext cx="5883965" cy="2941983"/>
          </a:xfrm>
          <a:prstGeom prst="rect">
            <a:avLst/>
          </a:prstGeom>
        </p:spPr>
      </p:pic>
      <p:pic>
        <p:nvPicPr>
          <p:cNvPr id="19" name="Picture 18">
            <a:extLst>
              <a:ext uri="{FF2B5EF4-FFF2-40B4-BE49-F238E27FC236}">
                <a16:creationId xmlns:a16="http://schemas.microsoft.com/office/drawing/2014/main" id="{9F3A829B-731E-4682-B21D-AC19F100C184}"/>
              </a:ext>
            </a:extLst>
          </p:cNvPr>
          <p:cNvPicPr>
            <a:picLocks noChangeAspect="1"/>
          </p:cNvPicPr>
          <p:nvPr/>
        </p:nvPicPr>
        <p:blipFill>
          <a:blip r:embed="rId5"/>
          <a:stretch>
            <a:fillRect/>
          </a:stretch>
        </p:blipFill>
        <p:spPr>
          <a:xfrm>
            <a:off x="196549" y="3896017"/>
            <a:ext cx="5883965" cy="2903675"/>
          </a:xfrm>
          <a:prstGeom prst="rect">
            <a:avLst/>
          </a:prstGeom>
        </p:spPr>
      </p:pic>
    </p:spTree>
    <p:extLst>
      <p:ext uri="{BB962C8B-B14F-4D97-AF65-F5344CB8AC3E}">
        <p14:creationId xmlns:p14="http://schemas.microsoft.com/office/powerpoint/2010/main" val="2221812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65BBA0-595D-4970-8768-2D8DC31F2C2F}"/>
              </a:ext>
            </a:extLst>
          </p:cNvPr>
          <p:cNvSpPr>
            <a:spLocks noGrp="1"/>
          </p:cNvSpPr>
          <p:nvPr>
            <p:ph type="ctrTitle"/>
          </p:nvPr>
        </p:nvSpPr>
        <p:spPr>
          <a:xfrm>
            <a:off x="484089" y="238613"/>
            <a:ext cx="5903262" cy="635397"/>
          </a:xfrm>
        </p:spPr>
        <p:txBody>
          <a:bodyPr/>
          <a:lstStyle/>
          <a:p>
            <a:r>
              <a:rPr lang="en-US" sz="2800" b="1" dirty="0"/>
              <a:t>Supervised models</a:t>
            </a:r>
          </a:p>
        </p:txBody>
      </p:sp>
      <p:sp>
        <p:nvSpPr>
          <p:cNvPr id="4" name="Slide Number Placeholder 3">
            <a:extLst>
              <a:ext uri="{FF2B5EF4-FFF2-40B4-BE49-F238E27FC236}">
                <a16:creationId xmlns:a16="http://schemas.microsoft.com/office/drawing/2014/main" id="{1055283C-F40F-4ABA-B7D5-4D429358CE75}"/>
              </a:ext>
            </a:extLst>
          </p:cNvPr>
          <p:cNvSpPr>
            <a:spLocks noGrp="1"/>
          </p:cNvSpPr>
          <p:nvPr>
            <p:ph type="sldNum" sz="quarter" idx="12"/>
          </p:nvPr>
        </p:nvSpPr>
        <p:spPr>
          <a:xfrm>
            <a:off x="8610600" y="6356350"/>
            <a:ext cx="2743200" cy="365125"/>
          </a:xfrm>
        </p:spPr>
        <p:txBody>
          <a:bodyPr/>
          <a:lstStyle/>
          <a:p>
            <a:fld id="{4F6357DA-28E9-40D3-918C-4D14E8263D81}" type="slidenum">
              <a:rPr lang="en-US" smtClean="0"/>
              <a:pPr/>
              <a:t>17</a:t>
            </a:fld>
            <a:endParaRPr lang="en-US" dirty="0"/>
          </a:p>
        </p:txBody>
      </p:sp>
      <p:pic>
        <p:nvPicPr>
          <p:cNvPr id="5" name="Picture 4">
            <a:extLst>
              <a:ext uri="{FF2B5EF4-FFF2-40B4-BE49-F238E27FC236}">
                <a16:creationId xmlns:a16="http://schemas.microsoft.com/office/drawing/2014/main" id="{F6298199-F9BA-498F-A02C-6768194AD18A}"/>
              </a:ext>
            </a:extLst>
          </p:cNvPr>
          <p:cNvPicPr>
            <a:picLocks noChangeAspect="1"/>
          </p:cNvPicPr>
          <p:nvPr/>
        </p:nvPicPr>
        <p:blipFill>
          <a:blip r:embed="rId2"/>
          <a:stretch>
            <a:fillRect/>
          </a:stretch>
        </p:blipFill>
        <p:spPr>
          <a:xfrm>
            <a:off x="6246055" y="1562420"/>
            <a:ext cx="5643782" cy="4706007"/>
          </a:xfrm>
          <a:prstGeom prst="rect">
            <a:avLst/>
          </a:prstGeom>
        </p:spPr>
      </p:pic>
      <p:sp>
        <p:nvSpPr>
          <p:cNvPr id="2" name="TextBox 1">
            <a:extLst>
              <a:ext uri="{FF2B5EF4-FFF2-40B4-BE49-F238E27FC236}">
                <a16:creationId xmlns:a16="http://schemas.microsoft.com/office/drawing/2014/main" id="{36D7DA62-A54C-4F4C-856A-27DAACC261E9}"/>
              </a:ext>
            </a:extLst>
          </p:cNvPr>
          <p:cNvSpPr txBox="1"/>
          <p:nvPr/>
        </p:nvSpPr>
        <p:spPr>
          <a:xfrm>
            <a:off x="302163" y="1099267"/>
            <a:ext cx="5643782" cy="5632311"/>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rPr>
              <a:t>I have applied two algorithms. One is the Logistic regression and another is the </a:t>
            </a:r>
            <a:r>
              <a:rPr lang="en-US" sz="2400" dirty="0" err="1">
                <a:solidFill>
                  <a:schemeClr val="bg1"/>
                </a:solidFill>
              </a:rPr>
              <a:t>XGBoost</a:t>
            </a:r>
            <a:r>
              <a:rPr lang="en-US" sz="2400" dirty="0">
                <a:solidFill>
                  <a:schemeClr val="bg1"/>
                </a:solidFill>
              </a:rPr>
              <a:t>.</a:t>
            </a:r>
          </a:p>
          <a:p>
            <a:pPr marL="285750" indent="-285750">
              <a:buFont typeface="Arial" panose="020B0604020202020204" pitchFamily="34" charset="0"/>
              <a:buChar char="•"/>
            </a:pPr>
            <a:r>
              <a:rPr lang="en-US" sz="2400" dirty="0">
                <a:solidFill>
                  <a:schemeClr val="bg1"/>
                </a:solidFill>
              </a:rPr>
              <a:t>I have done a train test split ratio of 80:20 so that most of data is used to train the model.</a:t>
            </a:r>
          </a:p>
          <a:p>
            <a:pPr marL="285750" indent="-285750">
              <a:buFont typeface="Arial" panose="020B0604020202020204" pitchFamily="34" charset="0"/>
              <a:buChar char="•"/>
            </a:pPr>
            <a:r>
              <a:rPr lang="en-US" sz="2400" dirty="0">
                <a:solidFill>
                  <a:schemeClr val="bg1"/>
                </a:solidFill>
              </a:rPr>
              <a:t>After that I have used ROC-AUC metrics.</a:t>
            </a:r>
          </a:p>
          <a:p>
            <a:pPr marL="285750" indent="-285750">
              <a:buFont typeface="Arial" panose="020B0604020202020204" pitchFamily="34" charset="0"/>
              <a:buChar char="•"/>
            </a:pPr>
            <a:r>
              <a:rPr lang="en-US" sz="2400" dirty="0">
                <a:solidFill>
                  <a:schemeClr val="bg1"/>
                </a:solidFill>
              </a:rPr>
              <a:t>As ROC-AUC gives the probability of correct prediction of new observation.</a:t>
            </a:r>
          </a:p>
          <a:p>
            <a:pPr marL="285750" indent="-285750">
              <a:buFont typeface="Arial" panose="020B0604020202020204" pitchFamily="34" charset="0"/>
              <a:buChar char="•"/>
            </a:pPr>
            <a:r>
              <a:rPr lang="en-US" sz="2400" dirty="0">
                <a:solidFill>
                  <a:schemeClr val="bg1"/>
                </a:solidFill>
              </a:rPr>
              <a:t>Here both the models comes up with same performance.</a:t>
            </a:r>
          </a:p>
          <a:p>
            <a:pPr marL="285750" indent="-285750">
              <a:buFont typeface="Arial" panose="020B0604020202020204" pitchFamily="34" charset="0"/>
              <a:buChar char="•"/>
            </a:pPr>
            <a:r>
              <a:rPr lang="en-US" sz="2400" dirty="0" err="1">
                <a:solidFill>
                  <a:schemeClr val="bg1"/>
                </a:solidFill>
              </a:rPr>
              <a:t>XGBoost</a:t>
            </a:r>
            <a:r>
              <a:rPr lang="en-US" sz="2400" dirty="0">
                <a:solidFill>
                  <a:schemeClr val="bg1"/>
                </a:solidFill>
              </a:rPr>
              <a:t> is slightly better score. So I choose it as the best model for this dataset.</a:t>
            </a:r>
          </a:p>
        </p:txBody>
      </p:sp>
    </p:spTree>
    <p:extLst>
      <p:ext uri="{BB962C8B-B14F-4D97-AF65-F5344CB8AC3E}">
        <p14:creationId xmlns:p14="http://schemas.microsoft.com/office/powerpoint/2010/main" val="3673319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4D0B65B-8B9F-46B8-A51F-62C871B32E92}"/>
              </a:ext>
            </a:extLst>
          </p:cNvPr>
          <p:cNvSpPr>
            <a:spLocks noGrp="1"/>
          </p:cNvSpPr>
          <p:nvPr>
            <p:ph type="sldNum" sz="quarter" idx="12"/>
          </p:nvPr>
        </p:nvSpPr>
        <p:spPr/>
        <p:txBody>
          <a:bodyPr/>
          <a:lstStyle/>
          <a:p>
            <a:fld id="{4F6357DA-28E9-40D3-918C-4D14E8263D81}" type="slidenum">
              <a:rPr lang="en-US" smtClean="0"/>
              <a:pPr/>
              <a:t>18</a:t>
            </a:fld>
            <a:endParaRPr lang="en-US" dirty="0"/>
          </a:p>
        </p:txBody>
      </p:sp>
      <p:sp>
        <p:nvSpPr>
          <p:cNvPr id="9" name="Title 8">
            <a:extLst>
              <a:ext uri="{FF2B5EF4-FFF2-40B4-BE49-F238E27FC236}">
                <a16:creationId xmlns:a16="http://schemas.microsoft.com/office/drawing/2014/main" id="{D7CDDCF8-A50F-4EAF-B34A-56AC80B16F3E}"/>
              </a:ext>
            </a:extLst>
          </p:cNvPr>
          <p:cNvSpPr>
            <a:spLocks noGrp="1"/>
          </p:cNvSpPr>
          <p:nvPr>
            <p:ph type="ctrTitle"/>
          </p:nvPr>
        </p:nvSpPr>
        <p:spPr>
          <a:xfrm>
            <a:off x="980661" y="123273"/>
            <a:ext cx="4386945" cy="639955"/>
          </a:xfrm>
        </p:spPr>
        <p:txBody>
          <a:bodyPr/>
          <a:lstStyle/>
          <a:p>
            <a:r>
              <a:rPr lang="en-US" sz="2800" b="1" dirty="0"/>
              <a:t>Conclusion</a:t>
            </a:r>
          </a:p>
        </p:txBody>
      </p:sp>
      <p:sp>
        <p:nvSpPr>
          <p:cNvPr id="3" name="TextBox 2">
            <a:extLst>
              <a:ext uri="{FF2B5EF4-FFF2-40B4-BE49-F238E27FC236}">
                <a16:creationId xmlns:a16="http://schemas.microsoft.com/office/drawing/2014/main" id="{53CB4157-96DA-4E1E-8B3D-A784A2FA9EAE}"/>
              </a:ext>
            </a:extLst>
          </p:cNvPr>
          <p:cNvSpPr txBox="1"/>
          <p:nvPr/>
        </p:nvSpPr>
        <p:spPr>
          <a:xfrm>
            <a:off x="980661" y="763228"/>
            <a:ext cx="9382539" cy="6463308"/>
          </a:xfrm>
          <a:prstGeom prst="rect">
            <a:avLst/>
          </a:prstGeom>
          <a:noFill/>
        </p:spPr>
        <p:txBody>
          <a:bodyPr wrap="square" rtlCol="0">
            <a:spAutoFit/>
          </a:bodyPr>
          <a:lstStyle/>
          <a:p>
            <a:pPr>
              <a:lnSpc>
                <a:spcPct val="150000"/>
              </a:lnSpc>
            </a:pPr>
            <a:r>
              <a:rPr lang="en-US" b="1" dirty="0">
                <a:solidFill>
                  <a:schemeClr val="bg1"/>
                </a:solidFill>
              </a:rPr>
              <a:t>OBSERVATIONS</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From EDA, it has been found out that the most expensive restaurant is “Collage – Hyatt Hyderabad Gachibowli” and lowest is “</a:t>
            </a:r>
            <a:r>
              <a:rPr lang="en-US" dirty="0" err="1">
                <a:solidFill>
                  <a:schemeClr val="bg1"/>
                </a:solidFill>
              </a:rPr>
              <a:t>Mohammedia</a:t>
            </a:r>
            <a:r>
              <a:rPr lang="en-US" dirty="0">
                <a:solidFill>
                  <a:schemeClr val="bg1"/>
                </a:solidFill>
              </a:rPr>
              <a:t> Shawarma”.</a:t>
            </a:r>
          </a:p>
          <a:p>
            <a:pPr marL="285750" indent="-285750">
              <a:buFont typeface="Arial" panose="020B0604020202020204" pitchFamily="34" charset="0"/>
              <a:buChar char="•"/>
            </a:pPr>
            <a:r>
              <a:rPr lang="en-US" dirty="0">
                <a:solidFill>
                  <a:schemeClr val="bg1"/>
                </a:solidFill>
              </a:rPr>
              <a:t>Great Buffets and Food Hygiene are the most used collection for restaurants by Zomato.</a:t>
            </a:r>
          </a:p>
          <a:p>
            <a:pPr marL="285750" indent="-285750">
              <a:buFont typeface="Arial" panose="020B0604020202020204" pitchFamily="34" charset="0"/>
              <a:buChar char="•"/>
            </a:pPr>
            <a:r>
              <a:rPr lang="en-US" dirty="0">
                <a:solidFill>
                  <a:schemeClr val="bg1"/>
                </a:solidFill>
              </a:rPr>
              <a:t>North Indian and Chinese are the most served cuisines by the restaurants.</a:t>
            </a:r>
          </a:p>
          <a:p>
            <a:pPr marL="285750" indent="-285750">
              <a:buFont typeface="Arial" panose="020B0604020202020204" pitchFamily="34" charset="0"/>
              <a:buChar char="•"/>
            </a:pPr>
            <a:r>
              <a:rPr lang="en-US" dirty="0" err="1">
                <a:solidFill>
                  <a:schemeClr val="bg1"/>
                </a:solidFill>
              </a:rPr>
              <a:t>Satwinder</a:t>
            </a:r>
            <a:r>
              <a:rPr lang="en-US" dirty="0">
                <a:solidFill>
                  <a:schemeClr val="bg1"/>
                </a:solidFill>
              </a:rPr>
              <a:t> Singh and </a:t>
            </a:r>
            <a:r>
              <a:rPr lang="en-US" dirty="0" err="1">
                <a:solidFill>
                  <a:schemeClr val="bg1"/>
                </a:solidFill>
              </a:rPr>
              <a:t>Eat_vth_me</a:t>
            </a:r>
            <a:r>
              <a:rPr lang="en-US" dirty="0">
                <a:solidFill>
                  <a:schemeClr val="bg1"/>
                </a:solidFill>
              </a:rPr>
              <a:t> are the most followed reviewers.</a:t>
            </a:r>
          </a:p>
          <a:p>
            <a:pPr marL="285750" indent="-285750">
              <a:buFont typeface="Arial" panose="020B0604020202020204" pitchFamily="34" charset="0"/>
              <a:buChar char="•"/>
            </a:pPr>
            <a:r>
              <a:rPr lang="en-US" dirty="0">
                <a:solidFill>
                  <a:schemeClr val="bg1"/>
                </a:solidFill>
              </a:rPr>
              <a:t>Ankita and </a:t>
            </a:r>
            <a:r>
              <a:rPr lang="en-US" dirty="0" err="1">
                <a:solidFill>
                  <a:schemeClr val="bg1"/>
                </a:solidFill>
              </a:rPr>
              <a:t>Parija</a:t>
            </a:r>
            <a:r>
              <a:rPr lang="en-US" dirty="0">
                <a:solidFill>
                  <a:schemeClr val="bg1"/>
                </a:solidFill>
              </a:rPr>
              <a:t> Ray are the most active reviewers.</a:t>
            </a:r>
          </a:p>
          <a:p>
            <a:pPr marL="285750" indent="-285750">
              <a:buFont typeface="Arial" panose="020B0604020202020204" pitchFamily="34" charset="0"/>
              <a:buChar char="•"/>
            </a:pPr>
            <a:r>
              <a:rPr lang="en-US" dirty="0" err="1">
                <a:solidFill>
                  <a:schemeClr val="bg1"/>
                </a:solidFill>
              </a:rPr>
              <a:t>Eat_vth_me</a:t>
            </a:r>
            <a:r>
              <a:rPr lang="en-US" dirty="0">
                <a:solidFill>
                  <a:schemeClr val="bg1"/>
                </a:solidFill>
              </a:rPr>
              <a:t> and #Foodporn are the most followed and satisfied reviewers.</a:t>
            </a:r>
          </a:p>
          <a:p>
            <a:pPr marL="285750" indent="-285750">
              <a:buFont typeface="Arial" panose="020B0604020202020204" pitchFamily="34" charset="0"/>
              <a:buChar char="•"/>
            </a:pPr>
            <a:r>
              <a:rPr lang="en-US" dirty="0">
                <a:solidFill>
                  <a:schemeClr val="bg1"/>
                </a:solidFill>
              </a:rPr>
              <a:t>March to July are the most reviewed months except June.</a:t>
            </a:r>
          </a:p>
          <a:p>
            <a:pPr marL="285750" indent="-285750">
              <a:buFont typeface="Arial" panose="020B0604020202020204" pitchFamily="34" charset="0"/>
              <a:buChar char="•"/>
            </a:pPr>
            <a:r>
              <a:rPr lang="en-US" dirty="0">
                <a:solidFill>
                  <a:schemeClr val="bg1"/>
                </a:solidFill>
              </a:rPr>
              <a:t>K-Means clustering gives 4 clusters from Elbow plot and 6 clusters as per Silhouette score.</a:t>
            </a:r>
          </a:p>
          <a:p>
            <a:pPr marL="285750" indent="-285750">
              <a:buFont typeface="Arial" panose="020B0604020202020204" pitchFamily="34" charset="0"/>
              <a:buChar char="•"/>
            </a:pPr>
            <a:r>
              <a:rPr lang="en-US" dirty="0">
                <a:solidFill>
                  <a:schemeClr val="bg1"/>
                </a:solidFill>
              </a:rPr>
              <a:t>In LDA Analysis 4 topics comes out but after visualization it has been found that 3 topics are essential. We can conclude it as Negative, Positive and Neutral.</a:t>
            </a:r>
          </a:p>
          <a:p>
            <a:pPr marL="285750" indent="-285750">
              <a:buFont typeface="Arial" panose="020B0604020202020204" pitchFamily="34" charset="0"/>
              <a:buChar char="•"/>
            </a:pPr>
            <a:r>
              <a:rPr lang="en-US" dirty="0">
                <a:solidFill>
                  <a:schemeClr val="bg1"/>
                </a:solidFill>
              </a:rPr>
              <a:t>It has been also inferred that most of the reviews are positive and satisfactory.</a:t>
            </a:r>
          </a:p>
          <a:p>
            <a:pPr>
              <a:lnSpc>
                <a:spcPct val="150000"/>
              </a:lnSpc>
            </a:pPr>
            <a:r>
              <a:rPr lang="en-US" b="1" dirty="0">
                <a:solidFill>
                  <a:schemeClr val="bg1"/>
                </a:solidFill>
              </a:rPr>
              <a:t>SUGGESTIONS</a:t>
            </a:r>
          </a:p>
          <a:p>
            <a:pPr marL="285750" indent="-285750">
              <a:buFont typeface="Arial" panose="020B0604020202020204" pitchFamily="34" charset="0"/>
              <a:buChar char="•"/>
            </a:pPr>
            <a:r>
              <a:rPr lang="en-US" dirty="0">
                <a:solidFill>
                  <a:schemeClr val="bg1"/>
                </a:solidFill>
              </a:rPr>
              <a:t>From LDA, Company should focus on negative reviews like Delivery time, Food Quality and Service.</a:t>
            </a:r>
          </a:p>
          <a:p>
            <a:pPr marL="285750" indent="-285750">
              <a:buFont typeface="Arial" panose="020B0604020202020204" pitchFamily="34" charset="0"/>
              <a:buChar char="•"/>
            </a:pPr>
            <a:r>
              <a:rPr lang="en-US" dirty="0">
                <a:solidFill>
                  <a:schemeClr val="bg1"/>
                </a:solidFill>
              </a:rPr>
              <a:t>Company should focus on the restaurants with negative reviews and focus on improving them.</a:t>
            </a:r>
          </a:p>
          <a:p>
            <a:pPr marL="285750" indent="-285750">
              <a:buFont typeface="Arial" panose="020B0604020202020204" pitchFamily="34" charset="0"/>
              <a:buChar char="•"/>
            </a:pPr>
            <a:r>
              <a:rPr lang="en-US" dirty="0">
                <a:solidFill>
                  <a:schemeClr val="bg1"/>
                </a:solidFill>
              </a:rPr>
              <a:t>Using clustering results target different class of customers with restaurant recommendation.</a:t>
            </a:r>
          </a:p>
          <a:p>
            <a:pPr marL="285750" indent="-285750">
              <a:buFont typeface="Arial" panose="020B0604020202020204" pitchFamily="34" charset="0"/>
              <a:buChar char="•"/>
            </a:pPr>
            <a:r>
              <a:rPr lang="en-US" dirty="0">
                <a:solidFill>
                  <a:schemeClr val="bg1"/>
                </a:solidFill>
              </a:rPr>
              <a:t>Also improving marketing by reviewing restaurants by most followed reviewers.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IN" dirty="0">
              <a:solidFill>
                <a:schemeClr val="bg1"/>
              </a:solidFill>
            </a:endParaRPr>
          </a:p>
        </p:txBody>
      </p:sp>
    </p:spTree>
    <p:extLst>
      <p:ext uri="{BB962C8B-B14F-4D97-AF65-F5344CB8AC3E}">
        <p14:creationId xmlns:p14="http://schemas.microsoft.com/office/powerpoint/2010/main" val="1509172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1B89169-7A96-499F-8FF8-31E81A35A665}"/>
              </a:ext>
            </a:extLst>
          </p:cNvPr>
          <p:cNvSpPr>
            <a:spLocks noGrp="1"/>
          </p:cNvSpPr>
          <p:nvPr>
            <p:ph type="sldNum" sz="quarter" idx="12"/>
          </p:nvPr>
        </p:nvSpPr>
        <p:spPr>
          <a:xfrm>
            <a:off x="8610600" y="6356350"/>
            <a:ext cx="2743200" cy="365125"/>
          </a:xfrm>
        </p:spPr>
        <p:txBody>
          <a:bodyPr/>
          <a:lstStyle/>
          <a:p>
            <a:fld id="{4F6357DA-28E9-40D3-918C-4D14E8263D81}" type="slidenum">
              <a:rPr lang="en-US" smtClean="0"/>
              <a:pPr/>
              <a:t>19</a:t>
            </a:fld>
            <a:endParaRPr lang="en-US" dirty="0"/>
          </a:p>
        </p:txBody>
      </p:sp>
      <p:sp>
        <p:nvSpPr>
          <p:cNvPr id="16" name="Title 15">
            <a:extLst>
              <a:ext uri="{FF2B5EF4-FFF2-40B4-BE49-F238E27FC236}">
                <a16:creationId xmlns:a16="http://schemas.microsoft.com/office/drawing/2014/main" id="{CD48E714-E860-4D3E-8DCC-35212E92711B}"/>
              </a:ext>
            </a:extLst>
          </p:cNvPr>
          <p:cNvSpPr>
            <a:spLocks noGrp="1"/>
          </p:cNvSpPr>
          <p:nvPr>
            <p:ph type="ctrTitle"/>
          </p:nvPr>
        </p:nvSpPr>
        <p:spPr>
          <a:xfrm>
            <a:off x="2473778" y="2334521"/>
            <a:ext cx="6136822" cy="2188957"/>
          </a:xfrm>
        </p:spPr>
        <p:txBody>
          <a:bodyPr/>
          <a:lstStyle/>
          <a:p>
            <a:r>
              <a:rPr lang="en-US" sz="4800" b="1" i="1" u="sng" dirty="0">
                <a:latin typeface="Comic Sans MS" panose="030F0702030302020204" pitchFamily="66" charset="0"/>
              </a:rPr>
              <a:t>Thank You !</a:t>
            </a:r>
            <a:br>
              <a:rPr lang="en-US" sz="4800" b="1" i="1" u="sng" dirty="0">
                <a:latin typeface="Comic Sans MS" panose="030F0702030302020204" pitchFamily="66" charset="0"/>
              </a:rPr>
            </a:br>
            <a:endParaRPr lang="en-US" sz="4800" b="1" i="1" u="sng" dirty="0">
              <a:latin typeface="Comic Sans MS" panose="030F0702030302020204" pitchFamily="66" charset="0"/>
            </a:endParaRPr>
          </a:p>
        </p:txBody>
      </p:sp>
    </p:spTree>
    <p:extLst>
      <p:ext uri="{BB962C8B-B14F-4D97-AF65-F5344CB8AC3E}">
        <p14:creationId xmlns:p14="http://schemas.microsoft.com/office/powerpoint/2010/main" val="300768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B7C68D5-425C-4465-842E-6EC3B305DF8F}"/>
              </a:ext>
            </a:extLst>
          </p:cNvPr>
          <p:cNvSpPr>
            <a:spLocks noGrp="1"/>
          </p:cNvSpPr>
          <p:nvPr>
            <p:ph type="ctrTitle"/>
          </p:nvPr>
        </p:nvSpPr>
        <p:spPr>
          <a:xfrm>
            <a:off x="838201" y="397565"/>
            <a:ext cx="3684814" cy="641798"/>
          </a:xfrm>
        </p:spPr>
        <p:txBody>
          <a:bodyPr/>
          <a:lstStyle/>
          <a:p>
            <a:r>
              <a:rPr lang="en-US" sz="3200" b="1" dirty="0"/>
              <a:t>Contents</a:t>
            </a:r>
          </a:p>
        </p:txBody>
      </p:sp>
      <p:sp>
        <p:nvSpPr>
          <p:cNvPr id="18" name="Subtitle 17">
            <a:extLst>
              <a:ext uri="{FF2B5EF4-FFF2-40B4-BE49-F238E27FC236}">
                <a16:creationId xmlns:a16="http://schemas.microsoft.com/office/drawing/2014/main" id="{37F7ED61-C894-4A41-AC49-EFA304B05229}"/>
              </a:ext>
            </a:extLst>
          </p:cNvPr>
          <p:cNvSpPr>
            <a:spLocks noGrp="1"/>
          </p:cNvSpPr>
          <p:nvPr>
            <p:ph type="subTitle" idx="1"/>
          </p:nvPr>
        </p:nvSpPr>
        <p:spPr>
          <a:xfrm>
            <a:off x="838201" y="1454764"/>
            <a:ext cx="3959086" cy="5158071"/>
          </a:xfrm>
        </p:spPr>
        <p:txBody>
          <a:bodyPr/>
          <a:lstStyle/>
          <a:p>
            <a:pPr marL="285750" indent="-285750">
              <a:buFont typeface="Arial" panose="020B0604020202020204" pitchFamily="34" charset="0"/>
              <a:buChar char="•"/>
            </a:pPr>
            <a:r>
              <a:rPr lang="en-US" sz="2400" dirty="0"/>
              <a:t>Problem Statement </a:t>
            </a:r>
          </a:p>
          <a:p>
            <a:pPr marL="285750" indent="-285750">
              <a:buFont typeface="Arial" panose="020B0604020202020204" pitchFamily="34" charset="0"/>
              <a:buChar char="•"/>
            </a:pPr>
            <a:r>
              <a:rPr lang="en-US" sz="2400" dirty="0"/>
              <a:t>Dataset description </a:t>
            </a:r>
          </a:p>
          <a:p>
            <a:pPr marL="285750" indent="-285750">
              <a:buFont typeface="Arial" panose="020B0604020202020204" pitchFamily="34" charset="0"/>
              <a:buChar char="•"/>
            </a:pPr>
            <a:r>
              <a:rPr lang="en-US" sz="2400" dirty="0"/>
              <a:t>Data wrangling</a:t>
            </a:r>
          </a:p>
          <a:p>
            <a:pPr marL="285750" indent="-285750">
              <a:buFont typeface="Arial" panose="020B0604020202020204" pitchFamily="34" charset="0"/>
              <a:buChar char="•"/>
            </a:pPr>
            <a:r>
              <a:rPr lang="en-US" sz="2400" dirty="0"/>
              <a:t>EDA</a:t>
            </a:r>
          </a:p>
          <a:p>
            <a:pPr marL="285750" indent="-285750">
              <a:buFont typeface="Arial" panose="020B0604020202020204" pitchFamily="34" charset="0"/>
              <a:buChar char="•"/>
            </a:pPr>
            <a:r>
              <a:rPr lang="en-US" sz="2400" dirty="0"/>
              <a:t>Feature engineering</a:t>
            </a:r>
          </a:p>
          <a:p>
            <a:pPr marL="285750" indent="-285750">
              <a:buFont typeface="Arial" panose="020B0604020202020204" pitchFamily="34" charset="0"/>
              <a:buChar char="•"/>
            </a:pPr>
            <a:r>
              <a:rPr lang="en-US" sz="2400" dirty="0"/>
              <a:t>Data pre-processing</a:t>
            </a:r>
          </a:p>
          <a:p>
            <a:pPr marL="285750" indent="-285750">
              <a:buFont typeface="Arial" panose="020B0604020202020204" pitchFamily="34" charset="0"/>
              <a:buChar char="•"/>
            </a:pPr>
            <a:r>
              <a:rPr lang="en-US" sz="2400" dirty="0"/>
              <a:t>K-Means Clustering</a:t>
            </a:r>
          </a:p>
          <a:p>
            <a:pPr marL="285750" indent="-285750">
              <a:buFont typeface="Arial" panose="020B0604020202020204" pitchFamily="34" charset="0"/>
              <a:buChar char="•"/>
            </a:pPr>
            <a:r>
              <a:rPr lang="en-US" sz="2400" dirty="0"/>
              <a:t>LDA</a:t>
            </a:r>
          </a:p>
          <a:p>
            <a:pPr marL="285750" indent="-285750">
              <a:buFont typeface="Arial" panose="020B0604020202020204" pitchFamily="34" charset="0"/>
              <a:buChar char="•"/>
            </a:pPr>
            <a:r>
              <a:rPr lang="en-US" sz="2400" dirty="0"/>
              <a:t>Supervised Models</a:t>
            </a:r>
          </a:p>
          <a:p>
            <a:pPr marL="285750" indent="-285750">
              <a:buFont typeface="Arial" panose="020B0604020202020204" pitchFamily="34" charset="0"/>
              <a:buChar char="•"/>
            </a:pPr>
            <a:r>
              <a:rPr lang="en-US" sz="2400" dirty="0"/>
              <a:t>Conclusion </a:t>
            </a:r>
          </a:p>
        </p:txBody>
      </p:sp>
      <p:sp>
        <p:nvSpPr>
          <p:cNvPr id="5" name="Slide Number Placeholder 4">
            <a:extLst>
              <a:ext uri="{FF2B5EF4-FFF2-40B4-BE49-F238E27FC236}">
                <a16:creationId xmlns:a16="http://schemas.microsoft.com/office/drawing/2014/main" id="{E419B032-9B39-4E33-A8E4-7843247F4036}"/>
              </a:ext>
            </a:extLst>
          </p:cNvPr>
          <p:cNvSpPr>
            <a:spLocks noGrp="1"/>
          </p:cNvSpPr>
          <p:nvPr>
            <p:ph type="sldNum" sz="quarter" idx="12"/>
          </p:nvPr>
        </p:nvSpPr>
        <p:spPr>
          <a:xfrm>
            <a:off x="8610600" y="6356350"/>
            <a:ext cx="2743200" cy="365125"/>
          </a:xfrm>
        </p:spPr>
        <p:txBody>
          <a:bodyPr/>
          <a:lstStyle/>
          <a:p>
            <a:fld id="{4F6357DA-28E9-40D3-918C-4D14E8263D81}" type="slidenum">
              <a:rPr lang="en-US" smtClean="0"/>
              <a:pPr/>
              <a:t>2</a:t>
            </a:fld>
            <a:endParaRPr lang="en-US" dirty="0"/>
          </a:p>
        </p:txBody>
      </p:sp>
      <p:pic>
        <p:nvPicPr>
          <p:cNvPr id="2050" name="Picture 2" descr="Zomato To Now Allow Users to Order Food From Anywhere: How Will This Work?">
            <a:extLst>
              <a:ext uri="{FF2B5EF4-FFF2-40B4-BE49-F238E27FC236}">
                <a16:creationId xmlns:a16="http://schemas.microsoft.com/office/drawing/2014/main" id="{BF7EDBAB-5E97-4902-8314-FD755C3A3BAD}"/>
              </a:ext>
            </a:extLst>
          </p:cNvPr>
          <p:cNvPicPr>
            <a:picLocks noChangeAspect="1" noChangeArrowheads="1"/>
          </p:cNvPicPr>
          <p:nvPr/>
        </p:nvPicPr>
        <p:blipFill>
          <a:blip r:embed="rId2">
            <a:alphaModFix amt="85000"/>
            <a:extLst>
              <a:ext uri="{28A0092B-C50C-407E-A947-70E740481C1C}">
                <a14:useLocalDpi xmlns:a14="http://schemas.microsoft.com/office/drawing/2010/main" val="0"/>
              </a:ext>
            </a:extLst>
          </a:blip>
          <a:srcRect/>
          <a:stretch>
            <a:fillRect/>
          </a:stretch>
        </p:blipFill>
        <p:spPr bwMode="auto">
          <a:xfrm>
            <a:off x="5334000" y="1500187"/>
            <a:ext cx="6858000"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3902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CC2A221-B199-4A29-BC00-83D349B94F14}"/>
              </a:ext>
            </a:extLst>
          </p:cNvPr>
          <p:cNvSpPr>
            <a:spLocks noGrp="1"/>
          </p:cNvSpPr>
          <p:nvPr>
            <p:ph type="ctrTitle"/>
          </p:nvPr>
        </p:nvSpPr>
        <p:spPr>
          <a:xfrm>
            <a:off x="4376050" y="754414"/>
            <a:ext cx="5094517" cy="296198"/>
          </a:xfrm>
        </p:spPr>
        <p:txBody>
          <a:bodyPr/>
          <a:lstStyle/>
          <a:p>
            <a:r>
              <a:rPr lang="en-US" sz="2800" b="1" dirty="0"/>
              <a:t>Problem statement</a:t>
            </a:r>
          </a:p>
        </p:txBody>
      </p:sp>
      <p:pic>
        <p:nvPicPr>
          <p:cNvPr id="9" name="Picture Placeholder 8" descr="A person stirring a pot of food behind shelves with plates">
            <a:extLst>
              <a:ext uri="{FF2B5EF4-FFF2-40B4-BE49-F238E27FC236}">
                <a16:creationId xmlns:a16="http://schemas.microsoft.com/office/drawing/2014/main" id="{4EF477F3-5AC0-413A-B339-D306DD3A25AD}"/>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0" y="0"/>
            <a:ext cx="4038600" cy="6858000"/>
          </a:xfrm>
        </p:spPr>
      </p:pic>
      <p:sp>
        <p:nvSpPr>
          <p:cNvPr id="5" name="Slide Number Placeholder 4">
            <a:extLst>
              <a:ext uri="{FF2B5EF4-FFF2-40B4-BE49-F238E27FC236}">
                <a16:creationId xmlns:a16="http://schemas.microsoft.com/office/drawing/2014/main" id="{A4192C76-963F-40D9-85E5-6FACCA8BA2A3}"/>
              </a:ext>
            </a:extLst>
          </p:cNvPr>
          <p:cNvSpPr>
            <a:spLocks noGrp="1"/>
          </p:cNvSpPr>
          <p:nvPr>
            <p:ph type="sldNum" sz="quarter" idx="12"/>
          </p:nvPr>
        </p:nvSpPr>
        <p:spPr>
          <a:xfrm>
            <a:off x="8610600" y="6356350"/>
            <a:ext cx="2743200" cy="365125"/>
          </a:xfrm>
        </p:spPr>
        <p:txBody>
          <a:bodyPr/>
          <a:lstStyle/>
          <a:p>
            <a:fld id="{4F6357DA-28E9-40D3-918C-4D14E8263D81}" type="slidenum">
              <a:rPr lang="en-US" smtClean="0"/>
              <a:pPr/>
              <a:t>3</a:t>
            </a:fld>
            <a:endParaRPr lang="en-US" dirty="0"/>
          </a:p>
        </p:txBody>
      </p:sp>
      <p:sp>
        <p:nvSpPr>
          <p:cNvPr id="22" name="Text Placeholder 21">
            <a:extLst>
              <a:ext uri="{FF2B5EF4-FFF2-40B4-BE49-F238E27FC236}">
                <a16:creationId xmlns:a16="http://schemas.microsoft.com/office/drawing/2014/main" id="{C2862243-A65C-4DFC-AAEF-7ECC0C5C347F}"/>
              </a:ext>
            </a:extLst>
          </p:cNvPr>
          <p:cNvSpPr>
            <a:spLocks noGrp="1"/>
          </p:cNvSpPr>
          <p:nvPr>
            <p:ph type="body" sz="quarter" idx="19"/>
          </p:nvPr>
        </p:nvSpPr>
        <p:spPr>
          <a:xfrm>
            <a:off x="4376050" y="1448154"/>
            <a:ext cx="7484646" cy="4908195"/>
          </a:xfrm>
        </p:spPr>
        <p:txBody>
          <a:bodyPr/>
          <a:lstStyle/>
          <a:p>
            <a:r>
              <a:rPr lang="en-US" sz="1600" b="0" i="0" dirty="0">
                <a:effectLst/>
                <a:latin typeface="Roboto" panose="020B0604020202020204" pitchFamily="2" charset="0"/>
              </a:rPr>
              <a:t>The Project focuses on </a:t>
            </a:r>
            <a:r>
              <a:rPr lang="en-US" sz="1600" b="1" i="0" dirty="0">
                <a:effectLst/>
                <a:latin typeface="Roboto" panose="020B0604020202020204" pitchFamily="2" charset="0"/>
              </a:rPr>
              <a:t>Customers and Company</a:t>
            </a:r>
            <a:r>
              <a:rPr lang="en-US" sz="1600" b="0" i="0" dirty="0">
                <a:effectLst/>
                <a:latin typeface="Roboto" panose="020B0604020202020204" pitchFamily="2" charset="0"/>
              </a:rPr>
              <a:t>, you have to analyze the sentiments of the reviews given by the customer in the data and made some useful conclusion in the form of </a:t>
            </a:r>
            <a:r>
              <a:rPr lang="en-US" sz="1600" b="1" i="0" dirty="0">
                <a:effectLst/>
                <a:latin typeface="Roboto" panose="020B0604020202020204" pitchFamily="2" charset="0"/>
              </a:rPr>
              <a:t>Visualizations</a:t>
            </a:r>
            <a:r>
              <a:rPr lang="en-US" sz="1600" b="0" i="0" dirty="0">
                <a:effectLst/>
                <a:latin typeface="Roboto" panose="020B0604020202020204" pitchFamily="2" charset="0"/>
              </a:rPr>
              <a:t>. Also, cluster the </a:t>
            </a:r>
            <a:r>
              <a:rPr lang="en-US" sz="1600" dirty="0">
                <a:latin typeface="Roboto" panose="020B0604020202020204" pitchFamily="2" charset="0"/>
              </a:rPr>
              <a:t>Z</a:t>
            </a:r>
            <a:r>
              <a:rPr lang="en-US" sz="1600" b="0" i="0" dirty="0">
                <a:effectLst/>
                <a:latin typeface="Roboto" panose="020B0604020202020204" pitchFamily="2" charset="0"/>
              </a:rPr>
              <a:t>omato restaurants into different segments.</a:t>
            </a:r>
          </a:p>
          <a:p>
            <a:r>
              <a:rPr lang="en-US" sz="1600" b="0" i="0" dirty="0">
                <a:effectLst/>
                <a:latin typeface="Roboto" panose="020B0604020202020204" pitchFamily="2" charset="0"/>
              </a:rPr>
              <a:t>The data is visualized as it becomes easy to analyze data at instant. The Analysis also solve some of the </a:t>
            </a:r>
            <a:r>
              <a:rPr lang="en-US" sz="1600" b="1" i="0" dirty="0">
                <a:effectLst/>
                <a:latin typeface="Roboto" panose="020B0604020202020204" pitchFamily="2" charset="0"/>
              </a:rPr>
              <a:t>business cases </a:t>
            </a:r>
            <a:r>
              <a:rPr lang="en-US" sz="1600" b="0" i="0" dirty="0">
                <a:effectLst/>
                <a:latin typeface="Roboto" panose="020B0604020202020204" pitchFamily="2" charset="0"/>
              </a:rPr>
              <a:t>that can directly help the customers finding the Best restaurant in their locality and for the company to grow up and work on the fields they are currently </a:t>
            </a:r>
            <a:r>
              <a:rPr lang="en-US" sz="1600" b="1" i="0" dirty="0">
                <a:effectLst/>
                <a:latin typeface="Roboto" panose="020B0604020202020204" pitchFamily="2" charset="0"/>
              </a:rPr>
              <a:t>lagging in</a:t>
            </a:r>
            <a:r>
              <a:rPr lang="en-US" sz="1600" b="0" i="0" dirty="0">
                <a:effectLst/>
                <a:latin typeface="Roboto" panose="020B0604020202020204" pitchFamily="2" charset="0"/>
              </a:rPr>
              <a:t>.</a:t>
            </a:r>
          </a:p>
          <a:p>
            <a:r>
              <a:rPr lang="en-US" sz="1600" b="0" i="0" dirty="0">
                <a:effectLst/>
                <a:latin typeface="Roboto" panose="020B0604020202020204" pitchFamily="2" charset="0"/>
              </a:rPr>
              <a:t>This could help in clustering the restaurants into segments. Also the data has valuable information around cuisine and costing which can be used in cost vs. benefit analysis. Data could be used for </a:t>
            </a:r>
            <a:r>
              <a:rPr lang="en-US" sz="1600" b="1" i="0" dirty="0">
                <a:effectLst/>
                <a:latin typeface="Roboto" panose="020B0604020202020204" pitchFamily="2" charset="0"/>
              </a:rPr>
              <a:t>sentiment</a:t>
            </a:r>
            <a:r>
              <a:rPr lang="en-US" sz="1600" b="0" i="0" dirty="0">
                <a:effectLst/>
                <a:latin typeface="Roboto" panose="020B0604020202020204" pitchFamily="2" charset="0"/>
              </a:rPr>
              <a:t> analysis.</a:t>
            </a:r>
          </a:p>
          <a:p>
            <a:r>
              <a:rPr lang="en-US" sz="1600" b="0" i="0" dirty="0">
                <a:effectLst/>
                <a:latin typeface="Roboto" panose="020B0604020202020204" pitchFamily="2" charset="0"/>
              </a:rPr>
              <a:t>Also the metadata of reviewers can be used for identifying the </a:t>
            </a:r>
            <a:r>
              <a:rPr lang="en-US" sz="1600" b="1" i="0" dirty="0">
                <a:effectLst/>
                <a:latin typeface="Roboto" panose="020B0604020202020204" pitchFamily="2" charset="0"/>
              </a:rPr>
              <a:t>critics</a:t>
            </a:r>
            <a:r>
              <a:rPr lang="en-US" sz="1600" b="0" i="0" dirty="0">
                <a:effectLst/>
                <a:latin typeface="Roboto" panose="020B0604020202020204" pitchFamily="2" charset="0"/>
              </a:rPr>
              <a:t> in the industry.</a:t>
            </a:r>
            <a:endParaRPr lang="en-US" sz="1600" dirty="0"/>
          </a:p>
        </p:txBody>
      </p:sp>
    </p:spTree>
    <p:extLst>
      <p:ext uri="{BB962C8B-B14F-4D97-AF65-F5344CB8AC3E}">
        <p14:creationId xmlns:p14="http://schemas.microsoft.com/office/powerpoint/2010/main" val="30060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2F04BB0-DB84-4BBE-9370-8BA7BC2C19A0}"/>
              </a:ext>
            </a:extLst>
          </p:cNvPr>
          <p:cNvSpPr>
            <a:spLocks noGrp="1"/>
          </p:cNvSpPr>
          <p:nvPr>
            <p:ph type="sldNum" sz="quarter" idx="12"/>
          </p:nvPr>
        </p:nvSpPr>
        <p:spPr/>
        <p:txBody>
          <a:bodyPr/>
          <a:lstStyle/>
          <a:p>
            <a:fld id="{4F6357DA-28E9-40D3-918C-4D14E8263D81}" type="slidenum">
              <a:rPr lang="en-US" smtClean="0"/>
              <a:pPr/>
              <a:t>4</a:t>
            </a:fld>
            <a:endParaRPr lang="en-US" dirty="0"/>
          </a:p>
        </p:txBody>
      </p:sp>
      <p:sp>
        <p:nvSpPr>
          <p:cNvPr id="35" name="Title 34">
            <a:extLst>
              <a:ext uri="{FF2B5EF4-FFF2-40B4-BE49-F238E27FC236}">
                <a16:creationId xmlns:a16="http://schemas.microsoft.com/office/drawing/2014/main" id="{3DB8BF99-EC0A-4EC1-9CAA-4A80760B361C}"/>
              </a:ext>
            </a:extLst>
          </p:cNvPr>
          <p:cNvSpPr>
            <a:spLocks noGrp="1"/>
          </p:cNvSpPr>
          <p:nvPr>
            <p:ph type="ctrTitle"/>
          </p:nvPr>
        </p:nvSpPr>
        <p:spPr>
          <a:xfrm>
            <a:off x="649357" y="527584"/>
            <a:ext cx="4192656" cy="639955"/>
          </a:xfrm>
        </p:spPr>
        <p:txBody>
          <a:bodyPr/>
          <a:lstStyle/>
          <a:p>
            <a:r>
              <a:rPr lang="en-US" sz="2800" b="1" dirty="0"/>
              <a:t>Data description</a:t>
            </a:r>
          </a:p>
        </p:txBody>
      </p:sp>
      <p:sp>
        <p:nvSpPr>
          <p:cNvPr id="39" name="TextBox 38">
            <a:extLst>
              <a:ext uri="{FF2B5EF4-FFF2-40B4-BE49-F238E27FC236}">
                <a16:creationId xmlns:a16="http://schemas.microsoft.com/office/drawing/2014/main" id="{3CB41DCF-8864-4188-89FF-3B6107F2EA02}"/>
              </a:ext>
            </a:extLst>
          </p:cNvPr>
          <p:cNvSpPr txBox="1"/>
          <p:nvPr/>
        </p:nvSpPr>
        <p:spPr>
          <a:xfrm>
            <a:off x="649357" y="2610626"/>
            <a:ext cx="4717773" cy="4154984"/>
          </a:xfrm>
          <a:prstGeom prst="rect">
            <a:avLst/>
          </a:prstGeom>
          <a:noFill/>
        </p:spPr>
        <p:txBody>
          <a:bodyPr wrap="square" rtlCol="0">
            <a:spAutoFit/>
          </a:bodyPr>
          <a:lstStyle/>
          <a:p>
            <a:pPr algn="l"/>
            <a:r>
              <a:rPr lang="en-US" sz="2400" b="0" i="0" dirty="0">
                <a:solidFill>
                  <a:srgbClr val="212121"/>
                </a:solidFill>
                <a:effectLst/>
                <a:latin typeface="Roboto" panose="02000000000000000000" pitchFamily="2" charset="0"/>
              </a:rPr>
              <a:t>Name : Name of Restaurants</a:t>
            </a:r>
            <a:br>
              <a:rPr lang="en-US" sz="2400" b="0" i="0" dirty="0">
                <a:solidFill>
                  <a:srgbClr val="212121"/>
                </a:solidFill>
                <a:effectLst/>
                <a:latin typeface="Roboto" panose="02000000000000000000" pitchFamily="2" charset="0"/>
              </a:rPr>
            </a:br>
            <a:r>
              <a:rPr lang="en-US" sz="2400" b="0" i="0" dirty="0">
                <a:solidFill>
                  <a:srgbClr val="212121"/>
                </a:solidFill>
                <a:effectLst/>
                <a:latin typeface="Roboto" panose="02000000000000000000" pitchFamily="2" charset="0"/>
              </a:rPr>
              <a:t>Links : URL Links of Restaurants</a:t>
            </a:r>
            <a:br>
              <a:rPr lang="en-US" sz="2400" b="0" i="0" dirty="0">
                <a:solidFill>
                  <a:srgbClr val="212121"/>
                </a:solidFill>
                <a:effectLst/>
                <a:latin typeface="Roboto" panose="02000000000000000000" pitchFamily="2" charset="0"/>
              </a:rPr>
            </a:br>
            <a:r>
              <a:rPr lang="en-US" sz="2400" b="0" i="0" dirty="0">
                <a:solidFill>
                  <a:srgbClr val="212121"/>
                </a:solidFill>
                <a:effectLst/>
                <a:latin typeface="Roboto" panose="02000000000000000000" pitchFamily="2" charset="0"/>
              </a:rPr>
              <a:t>Cost : Per person estimated Cost of dining</a:t>
            </a:r>
            <a:br>
              <a:rPr lang="en-US" sz="2400" b="0" i="0" dirty="0">
                <a:solidFill>
                  <a:srgbClr val="212121"/>
                </a:solidFill>
                <a:effectLst/>
                <a:latin typeface="Roboto" panose="02000000000000000000" pitchFamily="2" charset="0"/>
              </a:rPr>
            </a:br>
            <a:r>
              <a:rPr lang="en-US" sz="2400" b="0" i="0" dirty="0">
                <a:solidFill>
                  <a:srgbClr val="212121"/>
                </a:solidFill>
                <a:effectLst/>
                <a:latin typeface="Roboto" panose="02000000000000000000" pitchFamily="2" charset="0"/>
              </a:rPr>
              <a:t>Collection : Tagging of Restaurants as per Zomato categories</a:t>
            </a:r>
            <a:br>
              <a:rPr lang="en-US" sz="2400" b="0" i="0" dirty="0">
                <a:solidFill>
                  <a:srgbClr val="212121"/>
                </a:solidFill>
                <a:effectLst/>
                <a:latin typeface="Roboto" panose="02000000000000000000" pitchFamily="2" charset="0"/>
              </a:rPr>
            </a:br>
            <a:r>
              <a:rPr lang="en-US" sz="2400" b="0" i="0" dirty="0">
                <a:solidFill>
                  <a:srgbClr val="212121"/>
                </a:solidFill>
                <a:effectLst/>
                <a:latin typeface="Roboto" panose="02000000000000000000" pitchFamily="2" charset="0"/>
              </a:rPr>
              <a:t>Cuisines : Cuisines served by Restaurants</a:t>
            </a:r>
            <a:br>
              <a:rPr lang="en-US" sz="2400" b="0" i="0" dirty="0">
                <a:solidFill>
                  <a:srgbClr val="212121"/>
                </a:solidFill>
                <a:effectLst/>
                <a:latin typeface="Roboto" panose="02000000000000000000" pitchFamily="2" charset="0"/>
              </a:rPr>
            </a:br>
            <a:r>
              <a:rPr lang="en-US" sz="2400" b="0" i="0" dirty="0">
                <a:solidFill>
                  <a:srgbClr val="212121"/>
                </a:solidFill>
                <a:effectLst/>
                <a:latin typeface="Roboto" panose="02000000000000000000" pitchFamily="2" charset="0"/>
              </a:rPr>
              <a:t>Timings : Restaurant Timings</a:t>
            </a:r>
          </a:p>
          <a:p>
            <a:endParaRPr lang="en-US" sz="2400" dirty="0"/>
          </a:p>
        </p:txBody>
      </p:sp>
      <p:sp>
        <p:nvSpPr>
          <p:cNvPr id="40" name="TextBox 39">
            <a:extLst>
              <a:ext uri="{FF2B5EF4-FFF2-40B4-BE49-F238E27FC236}">
                <a16:creationId xmlns:a16="http://schemas.microsoft.com/office/drawing/2014/main" id="{399BD9CE-3136-4CAB-BEA9-1C8A0DD46073}"/>
              </a:ext>
            </a:extLst>
          </p:cNvPr>
          <p:cNvSpPr txBox="1"/>
          <p:nvPr/>
        </p:nvSpPr>
        <p:spPr>
          <a:xfrm>
            <a:off x="649357" y="1779629"/>
            <a:ext cx="3538331" cy="830997"/>
          </a:xfrm>
          <a:prstGeom prst="rect">
            <a:avLst/>
          </a:prstGeom>
          <a:noFill/>
        </p:spPr>
        <p:txBody>
          <a:bodyPr wrap="square" rtlCol="0">
            <a:spAutoFit/>
          </a:bodyPr>
          <a:lstStyle/>
          <a:p>
            <a:r>
              <a:rPr lang="en-US" sz="2400" b="1" i="0" dirty="0">
                <a:solidFill>
                  <a:srgbClr val="212121"/>
                </a:solidFill>
                <a:effectLst/>
                <a:latin typeface="Roboto" panose="02000000000000000000" pitchFamily="2" charset="0"/>
              </a:rPr>
              <a:t>Restaurant Dataset:</a:t>
            </a:r>
            <a:endParaRPr lang="en-US" sz="2400" b="0" i="0" dirty="0">
              <a:solidFill>
                <a:srgbClr val="212121"/>
              </a:solidFill>
              <a:effectLst/>
              <a:latin typeface="Roboto" panose="02000000000000000000" pitchFamily="2" charset="0"/>
            </a:endParaRPr>
          </a:p>
          <a:p>
            <a:endParaRPr lang="en-US" sz="2400" dirty="0"/>
          </a:p>
        </p:txBody>
      </p:sp>
      <p:sp>
        <p:nvSpPr>
          <p:cNvPr id="41" name="TextBox 40">
            <a:extLst>
              <a:ext uri="{FF2B5EF4-FFF2-40B4-BE49-F238E27FC236}">
                <a16:creationId xmlns:a16="http://schemas.microsoft.com/office/drawing/2014/main" id="{315274E4-4B8C-4F6D-B866-C5FEC44520CE}"/>
              </a:ext>
            </a:extLst>
          </p:cNvPr>
          <p:cNvSpPr txBox="1"/>
          <p:nvPr/>
        </p:nvSpPr>
        <p:spPr>
          <a:xfrm>
            <a:off x="6930890" y="2610626"/>
            <a:ext cx="4717773" cy="4154984"/>
          </a:xfrm>
          <a:prstGeom prst="rect">
            <a:avLst/>
          </a:prstGeom>
          <a:noFill/>
        </p:spPr>
        <p:txBody>
          <a:bodyPr wrap="square" rtlCol="0">
            <a:spAutoFit/>
          </a:bodyPr>
          <a:lstStyle/>
          <a:p>
            <a:pPr algn="l"/>
            <a:r>
              <a:rPr lang="en-US" sz="2400" b="0" i="0" dirty="0">
                <a:solidFill>
                  <a:srgbClr val="212121"/>
                </a:solidFill>
                <a:effectLst/>
                <a:latin typeface="Roboto" panose="02000000000000000000" pitchFamily="2" charset="0"/>
              </a:rPr>
              <a:t>Restaurant : Name of the Restaurant</a:t>
            </a:r>
            <a:br>
              <a:rPr lang="en-US" sz="2400" dirty="0"/>
            </a:br>
            <a:r>
              <a:rPr lang="en-US" sz="2400" b="0" i="0" dirty="0">
                <a:solidFill>
                  <a:srgbClr val="212121"/>
                </a:solidFill>
                <a:effectLst/>
                <a:latin typeface="Roboto" panose="02000000000000000000" pitchFamily="2" charset="0"/>
              </a:rPr>
              <a:t>Reviewer : Name of the Reviewer</a:t>
            </a:r>
            <a:br>
              <a:rPr lang="en-US" sz="2400" dirty="0"/>
            </a:br>
            <a:r>
              <a:rPr lang="en-US" sz="2400" b="0" i="0" dirty="0">
                <a:solidFill>
                  <a:srgbClr val="212121"/>
                </a:solidFill>
                <a:effectLst/>
                <a:latin typeface="Roboto" panose="02000000000000000000" pitchFamily="2" charset="0"/>
              </a:rPr>
              <a:t>Review : Review Text</a:t>
            </a:r>
            <a:br>
              <a:rPr lang="en-US" sz="2400" dirty="0"/>
            </a:br>
            <a:r>
              <a:rPr lang="en-US" sz="2400" b="0" i="0" dirty="0">
                <a:solidFill>
                  <a:srgbClr val="212121"/>
                </a:solidFill>
                <a:effectLst/>
                <a:latin typeface="Roboto" panose="02000000000000000000" pitchFamily="2" charset="0"/>
              </a:rPr>
              <a:t>Rating : Rating Provided by Reviewer</a:t>
            </a:r>
            <a:br>
              <a:rPr lang="en-US" sz="2400" dirty="0"/>
            </a:br>
            <a:r>
              <a:rPr lang="en-US" sz="2400" b="0" i="0" dirty="0">
                <a:solidFill>
                  <a:srgbClr val="212121"/>
                </a:solidFill>
                <a:effectLst/>
                <a:latin typeface="Roboto" panose="02000000000000000000" pitchFamily="2" charset="0"/>
              </a:rPr>
              <a:t>Meta-Data : Reviewer Metadata - No. of Reviews and followers</a:t>
            </a:r>
            <a:br>
              <a:rPr lang="en-US" sz="2400" dirty="0"/>
            </a:br>
            <a:r>
              <a:rPr lang="en-US" sz="2400" b="0" i="0" dirty="0">
                <a:solidFill>
                  <a:srgbClr val="212121"/>
                </a:solidFill>
                <a:effectLst/>
                <a:latin typeface="Roboto" panose="02000000000000000000" pitchFamily="2" charset="0"/>
              </a:rPr>
              <a:t>Time: Date and Time of Review</a:t>
            </a:r>
            <a:br>
              <a:rPr lang="en-US" sz="2400" dirty="0"/>
            </a:br>
            <a:r>
              <a:rPr lang="en-US" sz="2400" b="0" i="0" dirty="0">
                <a:solidFill>
                  <a:srgbClr val="212121"/>
                </a:solidFill>
                <a:effectLst/>
                <a:latin typeface="Roboto" panose="02000000000000000000" pitchFamily="2" charset="0"/>
              </a:rPr>
              <a:t>Pictures : No. of pictures posted with review</a:t>
            </a:r>
            <a:endParaRPr lang="en-US" sz="2400" dirty="0"/>
          </a:p>
        </p:txBody>
      </p:sp>
      <p:sp>
        <p:nvSpPr>
          <p:cNvPr id="42" name="TextBox 41">
            <a:extLst>
              <a:ext uri="{FF2B5EF4-FFF2-40B4-BE49-F238E27FC236}">
                <a16:creationId xmlns:a16="http://schemas.microsoft.com/office/drawing/2014/main" id="{B1C7DA29-7384-4393-AF44-62E568CAAA28}"/>
              </a:ext>
            </a:extLst>
          </p:cNvPr>
          <p:cNvSpPr txBox="1"/>
          <p:nvPr/>
        </p:nvSpPr>
        <p:spPr>
          <a:xfrm>
            <a:off x="6930890" y="1779629"/>
            <a:ext cx="3538331" cy="461665"/>
          </a:xfrm>
          <a:prstGeom prst="rect">
            <a:avLst/>
          </a:prstGeom>
          <a:noFill/>
        </p:spPr>
        <p:txBody>
          <a:bodyPr wrap="square" rtlCol="0">
            <a:spAutoFit/>
          </a:bodyPr>
          <a:lstStyle/>
          <a:p>
            <a:pPr algn="l"/>
            <a:r>
              <a:rPr lang="en-US" sz="2400" b="1" i="0" dirty="0">
                <a:solidFill>
                  <a:srgbClr val="212121"/>
                </a:solidFill>
                <a:effectLst/>
                <a:latin typeface="Roboto" panose="02000000000000000000" pitchFamily="2" charset="0"/>
              </a:rPr>
              <a:t>Review Dataset:</a:t>
            </a:r>
            <a:endParaRPr lang="en-US" sz="2400" b="0" i="0" dirty="0">
              <a:solidFill>
                <a:srgbClr val="212121"/>
              </a:solidFill>
              <a:effectLst/>
              <a:latin typeface="Roboto" panose="02000000000000000000" pitchFamily="2" charset="0"/>
            </a:endParaRPr>
          </a:p>
        </p:txBody>
      </p:sp>
    </p:spTree>
    <p:extLst>
      <p:ext uri="{BB962C8B-B14F-4D97-AF65-F5344CB8AC3E}">
        <p14:creationId xmlns:p14="http://schemas.microsoft.com/office/powerpoint/2010/main" val="586167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A666E47-001E-4F4E-B62E-8A6D933DFAE9}"/>
              </a:ext>
            </a:extLst>
          </p:cNvPr>
          <p:cNvSpPr>
            <a:spLocks noGrp="1"/>
          </p:cNvSpPr>
          <p:nvPr>
            <p:ph type="ctrTitle"/>
          </p:nvPr>
        </p:nvSpPr>
        <p:spPr>
          <a:xfrm>
            <a:off x="838201" y="893044"/>
            <a:ext cx="5094517" cy="657459"/>
          </a:xfrm>
        </p:spPr>
        <p:txBody>
          <a:bodyPr/>
          <a:lstStyle/>
          <a:p>
            <a:r>
              <a:rPr lang="en-US" sz="2800" b="1" dirty="0"/>
              <a:t>Data wrangling</a:t>
            </a:r>
          </a:p>
        </p:txBody>
      </p:sp>
      <p:pic>
        <p:nvPicPr>
          <p:cNvPr id="9" name="Picture Placeholder 8" descr="A close up of a stack of plates">
            <a:extLst>
              <a:ext uri="{FF2B5EF4-FFF2-40B4-BE49-F238E27FC236}">
                <a16:creationId xmlns:a16="http://schemas.microsoft.com/office/drawing/2014/main" id="{085E5B6A-0758-4158-877E-C7279ECA014A}"/>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6862439" y="0"/>
            <a:ext cx="5328822" cy="6858000"/>
          </a:xfrm>
        </p:spPr>
      </p:pic>
      <p:sp>
        <p:nvSpPr>
          <p:cNvPr id="4" name="Slide Number Placeholder 3">
            <a:extLst>
              <a:ext uri="{FF2B5EF4-FFF2-40B4-BE49-F238E27FC236}">
                <a16:creationId xmlns:a16="http://schemas.microsoft.com/office/drawing/2014/main" id="{DD90521C-0778-4218-AC9C-D1774B90893F}"/>
              </a:ext>
            </a:extLst>
          </p:cNvPr>
          <p:cNvSpPr>
            <a:spLocks noGrp="1"/>
          </p:cNvSpPr>
          <p:nvPr>
            <p:ph type="sldNum" sz="quarter" idx="12"/>
          </p:nvPr>
        </p:nvSpPr>
        <p:spPr>
          <a:xfrm>
            <a:off x="8610600" y="6356350"/>
            <a:ext cx="2743200" cy="365125"/>
          </a:xfrm>
        </p:spPr>
        <p:txBody>
          <a:bodyPr/>
          <a:lstStyle/>
          <a:p>
            <a:fld id="{4F6357DA-28E9-40D3-918C-4D14E8263D81}" type="slidenum">
              <a:rPr lang="en-US" smtClean="0"/>
              <a:pPr/>
              <a:t>5</a:t>
            </a:fld>
            <a:endParaRPr lang="en-US" dirty="0"/>
          </a:p>
        </p:txBody>
      </p:sp>
      <p:sp>
        <p:nvSpPr>
          <p:cNvPr id="24" name="TextBox 23">
            <a:extLst>
              <a:ext uri="{FF2B5EF4-FFF2-40B4-BE49-F238E27FC236}">
                <a16:creationId xmlns:a16="http://schemas.microsoft.com/office/drawing/2014/main" id="{61053560-D86A-4024-916D-DDD75ED4F13E}"/>
              </a:ext>
            </a:extLst>
          </p:cNvPr>
          <p:cNvSpPr txBox="1"/>
          <p:nvPr/>
        </p:nvSpPr>
        <p:spPr>
          <a:xfrm>
            <a:off x="838201" y="1815548"/>
            <a:ext cx="5328822" cy="4647426"/>
          </a:xfrm>
          <a:prstGeom prst="rect">
            <a:avLst/>
          </a:prstGeom>
          <a:noFill/>
        </p:spPr>
        <p:txBody>
          <a:bodyPr wrap="square" rtlCol="0">
            <a:spAutoFit/>
          </a:bodyPr>
          <a:lstStyle/>
          <a:p>
            <a:pPr algn="l"/>
            <a:r>
              <a:rPr lang="en-US" sz="2800" b="1" i="0" dirty="0">
                <a:solidFill>
                  <a:schemeClr val="bg1"/>
                </a:solidFill>
                <a:effectLst/>
                <a:latin typeface="Roboto" panose="02000000000000000000" pitchFamily="2" charset="0"/>
              </a:rPr>
              <a:t>Restaurant Data</a:t>
            </a:r>
          </a:p>
          <a:p>
            <a:pPr marL="285750" indent="-285750" algn="l">
              <a:buFont typeface="Arial" panose="020B0604020202020204" pitchFamily="34" charset="0"/>
              <a:buChar char="•"/>
            </a:pPr>
            <a:r>
              <a:rPr lang="en-US" sz="2400" b="0" i="0" dirty="0">
                <a:solidFill>
                  <a:schemeClr val="bg1"/>
                </a:solidFill>
                <a:effectLst/>
                <a:latin typeface="Roboto" panose="02000000000000000000" pitchFamily="2" charset="0"/>
              </a:rPr>
              <a:t>I have only changed the </a:t>
            </a:r>
            <a:r>
              <a:rPr lang="en-US" sz="2400" b="1" i="0" dirty="0">
                <a:solidFill>
                  <a:schemeClr val="bg1"/>
                </a:solidFill>
                <a:effectLst/>
                <a:latin typeface="Roboto" panose="02000000000000000000" pitchFamily="2" charset="0"/>
              </a:rPr>
              <a:t>cost</a:t>
            </a:r>
            <a:r>
              <a:rPr lang="en-US" sz="2400" b="0" i="0" dirty="0">
                <a:solidFill>
                  <a:schemeClr val="bg1"/>
                </a:solidFill>
                <a:effectLst/>
                <a:latin typeface="Roboto" panose="02000000000000000000" pitchFamily="2" charset="0"/>
              </a:rPr>
              <a:t> feature datatype from object to int.</a:t>
            </a:r>
          </a:p>
          <a:p>
            <a:pPr algn="l"/>
            <a:r>
              <a:rPr lang="en-US" sz="2800" b="1" i="0" dirty="0">
                <a:solidFill>
                  <a:schemeClr val="bg1"/>
                </a:solidFill>
                <a:effectLst/>
                <a:latin typeface="Roboto" panose="02000000000000000000" pitchFamily="2" charset="0"/>
              </a:rPr>
              <a:t>Review Data</a:t>
            </a:r>
          </a:p>
          <a:p>
            <a:pPr marL="285750" indent="-285750" algn="l">
              <a:buFont typeface="Arial" panose="020B0604020202020204" pitchFamily="34" charset="0"/>
              <a:buChar char="•"/>
            </a:pPr>
            <a:r>
              <a:rPr lang="en-US" sz="2400" b="0" i="0" dirty="0">
                <a:solidFill>
                  <a:schemeClr val="bg1"/>
                </a:solidFill>
                <a:effectLst/>
                <a:latin typeface="Roboto" panose="02000000000000000000" pitchFamily="2" charset="0"/>
              </a:rPr>
              <a:t>I have only changed the </a:t>
            </a:r>
            <a:r>
              <a:rPr lang="en-US" sz="2400" b="1" i="0" dirty="0">
                <a:solidFill>
                  <a:schemeClr val="bg1"/>
                </a:solidFill>
                <a:effectLst/>
                <a:latin typeface="Roboto" panose="02000000000000000000" pitchFamily="2" charset="0"/>
              </a:rPr>
              <a:t>rating</a:t>
            </a:r>
            <a:r>
              <a:rPr lang="en-US" sz="2400" b="0" i="0" dirty="0">
                <a:solidFill>
                  <a:schemeClr val="bg1"/>
                </a:solidFill>
                <a:effectLst/>
                <a:latin typeface="Roboto" panose="02000000000000000000" pitchFamily="2" charset="0"/>
              </a:rPr>
              <a:t> feature datatype from object to float.</a:t>
            </a:r>
          </a:p>
          <a:p>
            <a:pPr marL="285750" indent="-285750" algn="l">
              <a:buFont typeface="Arial" panose="020B0604020202020204" pitchFamily="34" charset="0"/>
              <a:buChar char="•"/>
            </a:pPr>
            <a:r>
              <a:rPr lang="en-US" sz="2400" b="0" i="0" dirty="0">
                <a:solidFill>
                  <a:schemeClr val="bg1"/>
                </a:solidFill>
                <a:effectLst/>
                <a:latin typeface="Roboto" panose="02000000000000000000" pitchFamily="2" charset="0"/>
              </a:rPr>
              <a:t>Extracted followers and reviews from </a:t>
            </a:r>
            <a:r>
              <a:rPr lang="en-US" sz="2400" b="1" i="0" dirty="0">
                <a:solidFill>
                  <a:schemeClr val="bg1"/>
                </a:solidFill>
                <a:effectLst/>
                <a:latin typeface="Roboto" panose="02000000000000000000" pitchFamily="2" charset="0"/>
              </a:rPr>
              <a:t>metadata</a:t>
            </a:r>
            <a:r>
              <a:rPr lang="en-US" sz="2400" b="0" i="0" dirty="0">
                <a:solidFill>
                  <a:schemeClr val="bg1"/>
                </a:solidFill>
                <a:effectLst/>
                <a:latin typeface="Roboto" panose="02000000000000000000" pitchFamily="2" charset="0"/>
              </a:rPr>
              <a:t>.</a:t>
            </a:r>
          </a:p>
          <a:p>
            <a:pPr marL="285750" indent="-285750" algn="l">
              <a:buFont typeface="Arial" panose="020B0604020202020204" pitchFamily="34" charset="0"/>
              <a:buChar char="•"/>
            </a:pPr>
            <a:r>
              <a:rPr lang="en-US" sz="2400" b="0" i="0" dirty="0">
                <a:solidFill>
                  <a:schemeClr val="bg1"/>
                </a:solidFill>
                <a:effectLst/>
                <a:latin typeface="Roboto" panose="02000000000000000000" pitchFamily="2" charset="0"/>
              </a:rPr>
              <a:t>Extracted Time, Year, Month and Hour of </a:t>
            </a:r>
            <a:r>
              <a:rPr lang="en-US" sz="2400" b="1" i="0" dirty="0" err="1">
                <a:solidFill>
                  <a:schemeClr val="bg1"/>
                </a:solidFill>
                <a:effectLst/>
                <a:latin typeface="Roboto" panose="02000000000000000000" pitchFamily="2" charset="0"/>
              </a:rPr>
              <a:t>review_created</a:t>
            </a:r>
            <a:r>
              <a:rPr lang="en-US" sz="2400" b="0" i="0" dirty="0">
                <a:solidFill>
                  <a:schemeClr val="bg1"/>
                </a:solidFill>
                <a:effectLst/>
                <a:latin typeface="Roboto" panose="02000000000000000000" pitchFamily="2" charset="0"/>
              </a:rPr>
              <a:t>.</a:t>
            </a:r>
          </a:p>
          <a:p>
            <a:endParaRPr lang="en-US" sz="2400" dirty="0">
              <a:solidFill>
                <a:schemeClr val="bg1"/>
              </a:solidFill>
            </a:endParaRPr>
          </a:p>
        </p:txBody>
      </p:sp>
    </p:spTree>
    <p:extLst>
      <p:ext uri="{BB962C8B-B14F-4D97-AF65-F5344CB8AC3E}">
        <p14:creationId xmlns:p14="http://schemas.microsoft.com/office/powerpoint/2010/main" val="2322951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B511D9F-5321-4CAD-95C0-76E67D5E77F6}"/>
              </a:ext>
            </a:extLst>
          </p:cNvPr>
          <p:cNvSpPr>
            <a:spLocks noGrp="1"/>
          </p:cNvSpPr>
          <p:nvPr>
            <p:ph type="ctrTitle"/>
          </p:nvPr>
        </p:nvSpPr>
        <p:spPr>
          <a:xfrm>
            <a:off x="838200" y="727508"/>
            <a:ext cx="10515600" cy="639955"/>
          </a:xfrm>
        </p:spPr>
        <p:txBody>
          <a:bodyPr/>
          <a:lstStyle/>
          <a:p>
            <a:r>
              <a:rPr lang="en-US" sz="2800" b="1" dirty="0"/>
              <a:t>Restaurants as per cost</a:t>
            </a:r>
          </a:p>
        </p:txBody>
      </p:sp>
      <p:sp>
        <p:nvSpPr>
          <p:cNvPr id="13" name="Subtitle 12">
            <a:extLst>
              <a:ext uri="{FF2B5EF4-FFF2-40B4-BE49-F238E27FC236}">
                <a16:creationId xmlns:a16="http://schemas.microsoft.com/office/drawing/2014/main" id="{90F45D4F-EB5A-4603-854A-26619144B024}"/>
              </a:ext>
            </a:extLst>
          </p:cNvPr>
          <p:cNvSpPr>
            <a:spLocks noGrp="1"/>
          </p:cNvSpPr>
          <p:nvPr>
            <p:ph type="subTitle" idx="1"/>
          </p:nvPr>
        </p:nvSpPr>
        <p:spPr>
          <a:xfrm>
            <a:off x="838200" y="1453590"/>
            <a:ext cx="10515600" cy="770996"/>
          </a:xfrm>
        </p:spPr>
        <p:txBody>
          <a:bodyPr/>
          <a:lstStyle/>
          <a:p>
            <a:pPr marL="285750" indent="-285750" algn="l">
              <a:buFont typeface="Arial" panose="020B0604020202020204" pitchFamily="34" charset="0"/>
              <a:buChar char="•"/>
            </a:pPr>
            <a:r>
              <a:rPr lang="en-US" sz="1800" dirty="0"/>
              <a:t>Checked the expensive and affordable restaurants for different class of people.</a:t>
            </a:r>
            <a:endParaRPr lang="en-ZA" sz="1800" dirty="0"/>
          </a:p>
        </p:txBody>
      </p:sp>
      <p:pic>
        <p:nvPicPr>
          <p:cNvPr id="6" name="Picture 5">
            <a:extLst>
              <a:ext uri="{FF2B5EF4-FFF2-40B4-BE49-F238E27FC236}">
                <a16:creationId xmlns:a16="http://schemas.microsoft.com/office/drawing/2014/main" id="{47296B04-DAC7-46F2-BE82-64D46EC91F2A}"/>
              </a:ext>
            </a:extLst>
          </p:cNvPr>
          <p:cNvPicPr>
            <a:picLocks noChangeAspect="1"/>
          </p:cNvPicPr>
          <p:nvPr/>
        </p:nvPicPr>
        <p:blipFill>
          <a:blip r:embed="rId2"/>
          <a:stretch>
            <a:fillRect/>
          </a:stretch>
        </p:blipFill>
        <p:spPr>
          <a:xfrm>
            <a:off x="0" y="2115403"/>
            <a:ext cx="12192000" cy="4742597"/>
          </a:xfrm>
          <a:prstGeom prst="rect">
            <a:avLst/>
          </a:prstGeom>
        </p:spPr>
      </p:pic>
      <p:sp>
        <p:nvSpPr>
          <p:cNvPr id="4" name="Slide Number Placeholder 3">
            <a:extLst>
              <a:ext uri="{FF2B5EF4-FFF2-40B4-BE49-F238E27FC236}">
                <a16:creationId xmlns:a16="http://schemas.microsoft.com/office/drawing/2014/main" id="{A9E81D65-1539-4865-BEC2-CB15EF22DFDE}"/>
              </a:ext>
            </a:extLst>
          </p:cNvPr>
          <p:cNvSpPr>
            <a:spLocks noGrp="1"/>
          </p:cNvSpPr>
          <p:nvPr>
            <p:ph type="sldNum" sz="quarter" idx="12"/>
          </p:nvPr>
        </p:nvSpPr>
        <p:spPr>
          <a:xfrm>
            <a:off x="8610600" y="6356350"/>
            <a:ext cx="2743200" cy="365125"/>
          </a:xfrm>
        </p:spPr>
        <p:txBody>
          <a:bodyPr/>
          <a:lstStyle/>
          <a:p>
            <a:fld id="{4F6357DA-28E9-40D3-918C-4D14E8263D81}" type="slidenum">
              <a:rPr lang="en-US" smtClean="0"/>
              <a:pPr/>
              <a:t>6</a:t>
            </a:fld>
            <a:endParaRPr lang="en-US" dirty="0"/>
          </a:p>
        </p:txBody>
      </p:sp>
    </p:spTree>
    <p:extLst>
      <p:ext uri="{BB962C8B-B14F-4D97-AF65-F5344CB8AC3E}">
        <p14:creationId xmlns:p14="http://schemas.microsoft.com/office/powerpoint/2010/main" val="1756300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A85E42F-ADDB-492B-9EC3-A5EDFBDBD570}"/>
              </a:ext>
            </a:extLst>
          </p:cNvPr>
          <p:cNvPicPr>
            <a:picLocks noChangeAspect="1"/>
          </p:cNvPicPr>
          <p:nvPr/>
        </p:nvPicPr>
        <p:blipFill>
          <a:blip r:embed="rId2"/>
          <a:stretch>
            <a:fillRect/>
          </a:stretch>
        </p:blipFill>
        <p:spPr>
          <a:xfrm>
            <a:off x="1913941" y="1144987"/>
            <a:ext cx="8364117" cy="4143953"/>
          </a:xfrm>
          <a:prstGeom prst="rect">
            <a:avLst/>
          </a:prstGeom>
        </p:spPr>
      </p:pic>
      <p:sp>
        <p:nvSpPr>
          <p:cNvPr id="10" name="TextBox 9">
            <a:extLst>
              <a:ext uri="{FF2B5EF4-FFF2-40B4-BE49-F238E27FC236}">
                <a16:creationId xmlns:a16="http://schemas.microsoft.com/office/drawing/2014/main" id="{755F5319-D77F-4827-A532-96B2AC3F630C}"/>
              </a:ext>
            </a:extLst>
          </p:cNvPr>
          <p:cNvSpPr txBox="1"/>
          <p:nvPr/>
        </p:nvSpPr>
        <p:spPr>
          <a:xfrm>
            <a:off x="3869633" y="237046"/>
            <a:ext cx="4916558" cy="523220"/>
          </a:xfrm>
          <a:prstGeom prst="rect">
            <a:avLst/>
          </a:prstGeom>
          <a:noFill/>
        </p:spPr>
        <p:txBody>
          <a:bodyPr wrap="square" rtlCol="0">
            <a:spAutoFit/>
          </a:bodyPr>
          <a:lstStyle/>
          <a:p>
            <a:r>
              <a:rPr lang="en-US" sz="2800" b="1" dirty="0">
                <a:solidFill>
                  <a:schemeClr val="bg1"/>
                </a:solidFill>
              </a:rPr>
              <a:t>MOST COLLECTIONS</a:t>
            </a:r>
          </a:p>
        </p:txBody>
      </p:sp>
      <p:sp>
        <p:nvSpPr>
          <p:cNvPr id="11" name="TextBox 10">
            <a:extLst>
              <a:ext uri="{FF2B5EF4-FFF2-40B4-BE49-F238E27FC236}">
                <a16:creationId xmlns:a16="http://schemas.microsoft.com/office/drawing/2014/main" id="{32F838C2-B7AD-4047-B9AB-65768B166AA8}"/>
              </a:ext>
            </a:extLst>
          </p:cNvPr>
          <p:cNvSpPr txBox="1"/>
          <p:nvPr/>
        </p:nvSpPr>
        <p:spPr>
          <a:xfrm>
            <a:off x="894520" y="5713013"/>
            <a:ext cx="10402957"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Finding out the most tagging's given by Zomato to the restaurants. These are the specific categories that the restaurant belongs to.</a:t>
            </a:r>
          </a:p>
        </p:txBody>
      </p:sp>
    </p:spTree>
    <p:extLst>
      <p:ext uri="{BB962C8B-B14F-4D97-AF65-F5344CB8AC3E}">
        <p14:creationId xmlns:p14="http://schemas.microsoft.com/office/powerpoint/2010/main" val="3646165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9A93A47-486D-4EC7-8BD7-622BB9444DF0}"/>
              </a:ext>
            </a:extLst>
          </p:cNvPr>
          <p:cNvSpPr>
            <a:spLocks noGrp="1"/>
          </p:cNvSpPr>
          <p:nvPr>
            <p:ph type="sldNum" sz="quarter" idx="12"/>
          </p:nvPr>
        </p:nvSpPr>
        <p:spPr>
          <a:xfrm>
            <a:off x="8610600" y="6356350"/>
            <a:ext cx="2743200" cy="365125"/>
          </a:xfrm>
        </p:spPr>
        <p:txBody>
          <a:bodyPr/>
          <a:lstStyle/>
          <a:p>
            <a:fld id="{4F6357DA-28E9-40D3-918C-4D14E8263D81}" type="slidenum">
              <a:rPr lang="en-US" smtClean="0"/>
              <a:pPr/>
              <a:t>8</a:t>
            </a:fld>
            <a:endParaRPr lang="en-US" dirty="0"/>
          </a:p>
        </p:txBody>
      </p:sp>
      <p:sp>
        <p:nvSpPr>
          <p:cNvPr id="14" name="Title 13">
            <a:extLst>
              <a:ext uri="{FF2B5EF4-FFF2-40B4-BE49-F238E27FC236}">
                <a16:creationId xmlns:a16="http://schemas.microsoft.com/office/drawing/2014/main" id="{74713F65-A47E-465C-963B-E10AC53512D6}"/>
              </a:ext>
            </a:extLst>
          </p:cNvPr>
          <p:cNvSpPr>
            <a:spLocks noGrp="1"/>
          </p:cNvSpPr>
          <p:nvPr>
            <p:ph type="ctrTitle"/>
          </p:nvPr>
        </p:nvSpPr>
        <p:spPr>
          <a:xfrm>
            <a:off x="838200" y="722217"/>
            <a:ext cx="4873487" cy="639955"/>
          </a:xfrm>
        </p:spPr>
        <p:txBody>
          <a:bodyPr/>
          <a:lstStyle/>
          <a:p>
            <a:r>
              <a:rPr lang="en-US" sz="2800" b="1" dirty="0"/>
              <a:t>Most cuisine Served</a:t>
            </a:r>
          </a:p>
        </p:txBody>
      </p:sp>
      <p:pic>
        <p:nvPicPr>
          <p:cNvPr id="30" name="Picture 29">
            <a:extLst>
              <a:ext uri="{FF2B5EF4-FFF2-40B4-BE49-F238E27FC236}">
                <a16:creationId xmlns:a16="http://schemas.microsoft.com/office/drawing/2014/main" id="{B5EDBCDE-01D3-4BDD-A40F-6F112C5C3EDA}"/>
              </a:ext>
            </a:extLst>
          </p:cNvPr>
          <p:cNvPicPr>
            <a:picLocks noChangeAspect="1"/>
          </p:cNvPicPr>
          <p:nvPr/>
        </p:nvPicPr>
        <p:blipFill>
          <a:blip r:embed="rId2"/>
          <a:stretch>
            <a:fillRect/>
          </a:stretch>
        </p:blipFill>
        <p:spPr>
          <a:xfrm>
            <a:off x="5978038" y="1766221"/>
            <a:ext cx="6188111" cy="4772691"/>
          </a:xfrm>
          <a:prstGeom prst="rect">
            <a:avLst/>
          </a:prstGeom>
        </p:spPr>
      </p:pic>
      <p:sp>
        <p:nvSpPr>
          <p:cNvPr id="33" name="TextBox 32">
            <a:extLst>
              <a:ext uri="{FF2B5EF4-FFF2-40B4-BE49-F238E27FC236}">
                <a16:creationId xmlns:a16="http://schemas.microsoft.com/office/drawing/2014/main" id="{C53EA560-B1B3-4710-AF55-47CA9C9642AB}"/>
              </a:ext>
            </a:extLst>
          </p:cNvPr>
          <p:cNvSpPr txBox="1"/>
          <p:nvPr/>
        </p:nvSpPr>
        <p:spPr>
          <a:xfrm>
            <a:off x="1033667" y="1766221"/>
            <a:ext cx="4678019"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bg1"/>
                </a:solidFill>
              </a:rPr>
              <a:t>It’s the wider variety of cuisines offered by all restaurants.</a:t>
            </a:r>
          </a:p>
          <a:p>
            <a:pPr marL="285750" indent="-285750">
              <a:buFont typeface="Arial" panose="020B0604020202020204" pitchFamily="34" charset="0"/>
              <a:buChar char="•"/>
            </a:pPr>
            <a:r>
              <a:rPr lang="en-US" sz="2800" dirty="0">
                <a:solidFill>
                  <a:schemeClr val="bg1"/>
                </a:solidFill>
              </a:rPr>
              <a:t>North Indian, Chinese and Continental are the mostly offered cuisines.</a:t>
            </a:r>
          </a:p>
          <a:p>
            <a:pPr marL="285750" indent="-285750">
              <a:buFont typeface="Arial" panose="020B0604020202020204" pitchFamily="34" charset="0"/>
              <a:buChar char="•"/>
            </a:pPr>
            <a:r>
              <a:rPr lang="en-US" sz="2800" dirty="0">
                <a:solidFill>
                  <a:schemeClr val="bg1"/>
                </a:solidFill>
              </a:rPr>
              <a:t>North Indian due to the customer are mostly from North Indian Regions.</a:t>
            </a:r>
          </a:p>
        </p:txBody>
      </p:sp>
    </p:spTree>
    <p:extLst>
      <p:ext uri="{BB962C8B-B14F-4D97-AF65-F5344CB8AC3E}">
        <p14:creationId xmlns:p14="http://schemas.microsoft.com/office/powerpoint/2010/main" val="2365296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F19EF74-69FF-4593-903B-F4018E21C4CB}"/>
              </a:ext>
            </a:extLst>
          </p:cNvPr>
          <p:cNvSpPr>
            <a:spLocks noGrp="1"/>
          </p:cNvSpPr>
          <p:nvPr>
            <p:ph type="ctrTitle"/>
          </p:nvPr>
        </p:nvSpPr>
        <p:spPr>
          <a:xfrm>
            <a:off x="546132" y="646833"/>
            <a:ext cx="6281529" cy="639955"/>
          </a:xfrm>
        </p:spPr>
        <p:txBody>
          <a:bodyPr/>
          <a:lstStyle/>
          <a:p>
            <a:pPr algn="ctr"/>
            <a:r>
              <a:rPr lang="en-US" sz="2800" b="1" dirty="0"/>
              <a:t>Most followed reviewer</a:t>
            </a:r>
          </a:p>
        </p:txBody>
      </p:sp>
      <p:sp>
        <p:nvSpPr>
          <p:cNvPr id="4" name="Slide Number Placeholder 3">
            <a:extLst>
              <a:ext uri="{FF2B5EF4-FFF2-40B4-BE49-F238E27FC236}">
                <a16:creationId xmlns:a16="http://schemas.microsoft.com/office/drawing/2014/main" id="{87C9F4EA-D6DA-4D7E-BE72-526E8BF904E3}"/>
              </a:ext>
            </a:extLst>
          </p:cNvPr>
          <p:cNvSpPr>
            <a:spLocks noGrp="1"/>
          </p:cNvSpPr>
          <p:nvPr>
            <p:ph type="sldNum" sz="quarter" idx="12"/>
          </p:nvPr>
        </p:nvSpPr>
        <p:spPr>
          <a:xfrm>
            <a:off x="8610600" y="6356350"/>
            <a:ext cx="2743200" cy="365125"/>
          </a:xfrm>
        </p:spPr>
        <p:txBody>
          <a:bodyPr/>
          <a:lstStyle/>
          <a:p>
            <a:fld id="{4F6357DA-28E9-40D3-918C-4D14E8263D81}" type="slidenum">
              <a:rPr lang="en-US" smtClean="0"/>
              <a:pPr/>
              <a:t>9</a:t>
            </a:fld>
            <a:endParaRPr lang="en-US" dirty="0"/>
          </a:p>
        </p:txBody>
      </p:sp>
      <p:pic>
        <p:nvPicPr>
          <p:cNvPr id="28" name="Picture 27">
            <a:extLst>
              <a:ext uri="{FF2B5EF4-FFF2-40B4-BE49-F238E27FC236}">
                <a16:creationId xmlns:a16="http://schemas.microsoft.com/office/drawing/2014/main" id="{66E53CD9-040E-4D96-8E00-7027C67DF1FC}"/>
              </a:ext>
            </a:extLst>
          </p:cNvPr>
          <p:cNvPicPr>
            <a:picLocks noChangeAspect="1"/>
          </p:cNvPicPr>
          <p:nvPr/>
        </p:nvPicPr>
        <p:blipFill>
          <a:blip r:embed="rId2"/>
          <a:stretch>
            <a:fillRect/>
          </a:stretch>
        </p:blipFill>
        <p:spPr>
          <a:xfrm>
            <a:off x="5469835" y="1628401"/>
            <a:ext cx="6281530" cy="4658375"/>
          </a:xfrm>
          <a:prstGeom prst="rect">
            <a:avLst/>
          </a:prstGeom>
        </p:spPr>
      </p:pic>
      <p:sp>
        <p:nvSpPr>
          <p:cNvPr id="29" name="TextBox 28">
            <a:extLst>
              <a:ext uri="{FF2B5EF4-FFF2-40B4-BE49-F238E27FC236}">
                <a16:creationId xmlns:a16="http://schemas.microsoft.com/office/drawing/2014/main" id="{6F936FE3-DFFF-4FD7-A644-0E4D462E351A}"/>
              </a:ext>
            </a:extLst>
          </p:cNvPr>
          <p:cNvSpPr txBox="1"/>
          <p:nvPr/>
        </p:nvSpPr>
        <p:spPr>
          <a:xfrm>
            <a:off x="546133" y="1649264"/>
            <a:ext cx="4025867" cy="483209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bg1"/>
                </a:solidFill>
              </a:rPr>
              <a:t>It shows the most followed persons graph.</a:t>
            </a:r>
          </a:p>
          <a:p>
            <a:pPr marL="285750" indent="-285750">
              <a:buFont typeface="Arial" panose="020B0604020202020204" pitchFamily="34" charset="0"/>
              <a:buChar char="•"/>
            </a:pPr>
            <a:r>
              <a:rPr lang="en-US" sz="2800" dirty="0">
                <a:solidFill>
                  <a:schemeClr val="bg1"/>
                </a:solidFill>
              </a:rPr>
              <a:t>Its beneficial to know whose review will influence most of the people.</a:t>
            </a:r>
          </a:p>
          <a:p>
            <a:pPr marL="285750" indent="-285750">
              <a:buFont typeface="Arial" panose="020B0604020202020204" pitchFamily="34" charset="0"/>
              <a:buChar char="•"/>
            </a:pPr>
            <a:r>
              <a:rPr lang="en-US" sz="2800" dirty="0" err="1">
                <a:solidFill>
                  <a:schemeClr val="bg1"/>
                </a:solidFill>
              </a:rPr>
              <a:t>Satwindar</a:t>
            </a:r>
            <a:r>
              <a:rPr lang="en-US" sz="2800" dirty="0">
                <a:solidFill>
                  <a:schemeClr val="bg1"/>
                </a:solidFill>
              </a:rPr>
              <a:t> Singh has the highest followers followed by </a:t>
            </a:r>
            <a:r>
              <a:rPr lang="en-US" sz="2800" dirty="0" err="1">
                <a:solidFill>
                  <a:schemeClr val="bg1"/>
                </a:solidFill>
              </a:rPr>
              <a:t>Eat_vth_me</a:t>
            </a:r>
            <a:r>
              <a:rPr lang="en-US" sz="2800" dirty="0">
                <a:solidFill>
                  <a:schemeClr val="bg1"/>
                </a:solidFill>
              </a:rPr>
              <a:t>.</a:t>
            </a:r>
          </a:p>
        </p:txBody>
      </p:sp>
    </p:spTree>
    <p:extLst>
      <p:ext uri="{BB962C8B-B14F-4D97-AF65-F5344CB8AC3E}">
        <p14:creationId xmlns:p14="http://schemas.microsoft.com/office/powerpoint/2010/main" val="692127306"/>
      </p:ext>
    </p:extLst>
  </p:cSld>
  <p:clrMapOvr>
    <a:masterClrMapping/>
  </p:clrMapOvr>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E3C375"/>
      </a:dk2>
      <a:lt2>
        <a:srgbClr val="E7E6E6"/>
      </a:lt2>
      <a:accent1>
        <a:srgbClr val="485441"/>
      </a:accent1>
      <a:accent2>
        <a:srgbClr val="EBFFE4"/>
      </a:accent2>
      <a:accent3>
        <a:srgbClr val="AAC59E"/>
      </a:accent3>
      <a:accent4>
        <a:srgbClr val="7C4B79"/>
      </a:accent4>
      <a:accent5>
        <a:srgbClr val="C59EC3"/>
      </a:accent5>
      <a:accent6>
        <a:srgbClr val="302030"/>
      </a:accent6>
      <a:hlink>
        <a:srgbClr val="0563C1"/>
      </a:hlink>
      <a:folHlink>
        <a:srgbClr val="954F72"/>
      </a:folHlink>
    </a:clrScheme>
    <a:fontScheme name="Custom 74">
      <a:majorFont>
        <a:latin typeface="Avenir Next LT Pro"/>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taurant Pitch Deck_TM16411246_Win32_JC_v4.potx" id="{579F7F05-5F3A-44F6-BAD8-A9CB3AB382EA}" vid="{1F780C43-0257-417B-AF27-9B769DABFA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8CF18AE-D61A-46A3-9130-AB96E8088727}">
  <ds:schemaRefs>
    <ds:schemaRef ds:uri="http://schemas.microsoft.com/office/2006/metadata/properties"/>
    <ds:schemaRef ds:uri="http://www.w3.org/XML/1998/namespace"/>
    <ds:schemaRef ds:uri="http://schemas.openxmlformats.org/package/2006/metadata/core-properties"/>
    <ds:schemaRef ds:uri="16c05727-aa75-4e4a-9b5f-8a80a1165891"/>
    <ds:schemaRef ds:uri="http://purl.org/dc/dcmitype/"/>
    <ds:schemaRef ds:uri="http://schemas.microsoft.com/office/2006/documentManagement/types"/>
    <ds:schemaRef ds:uri="http://purl.org/dc/terms/"/>
    <ds:schemaRef ds:uri="71af3243-3dd4-4a8d-8c0d-dd76da1f02a5"/>
    <ds:schemaRef ds:uri="http://schemas.microsoft.com/office/infopath/2007/PartnerControls"/>
    <ds:schemaRef ds:uri="230e9df3-be65-4c73-a93b-d1236ebd677e"/>
    <ds:schemaRef ds:uri="http://schemas.microsoft.com/sharepoint/v3"/>
    <ds:schemaRef ds:uri="http://purl.org/dc/elements/1.1/"/>
  </ds:schemaRefs>
</ds:datastoreItem>
</file>

<file path=customXml/itemProps2.xml><?xml version="1.0" encoding="utf-8"?>
<ds:datastoreItem xmlns:ds="http://schemas.openxmlformats.org/officeDocument/2006/customXml" ds:itemID="{4509A09C-A249-4D30-8888-26F183AD87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416BC72-0158-4AB8-9F35-F365C88D29DB}">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Restaurant pitch deck</Template>
  <TotalTime>1222</TotalTime>
  <Words>1396</Words>
  <Application>Microsoft Office PowerPoint</Application>
  <PresentationFormat>Widescreen</PresentationFormat>
  <Paragraphs>132</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Avenir Next LT Pro</vt:lpstr>
      <vt:lpstr>Calibri</vt:lpstr>
      <vt:lpstr>Calisto MT</vt:lpstr>
      <vt:lpstr>Comic Sans MS</vt:lpstr>
      <vt:lpstr>Courier New</vt:lpstr>
      <vt:lpstr>Kunstler Script</vt:lpstr>
      <vt:lpstr>Roboto</vt:lpstr>
      <vt:lpstr>Office Theme</vt:lpstr>
      <vt:lpstr>Zomato Restaurant Clustering &amp; Sentiment Analysis</vt:lpstr>
      <vt:lpstr>Contents</vt:lpstr>
      <vt:lpstr>Problem statement</vt:lpstr>
      <vt:lpstr>Data description</vt:lpstr>
      <vt:lpstr>Data wrangling</vt:lpstr>
      <vt:lpstr>Restaurants as per cost</vt:lpstr>
      <vt:lpstr>PowerPoint Presentation</vt:lpstr>
      <vt:lpstr>Most cuisine Served</vt:lpstr>
      <vt:lpstr>Most followed reviewer</vt:lpstr>
      <vt:lpstr>Highest reviews</vt:lpstr>
      <vt:lpstr>Most followed reviewer ratings</vt:lpstr>
      <vt:lpstr>Month wise reviews</vt:lpstr>
      <vt:lpstr>Feature engineering &amp; data pre-processing</vt:lpstr>
      <vt:lpstr>K-Means Clustering</vt:lpstr>
      <vt:lpstr>Lda method</vt:lpstr>
      <vt:lpstr>Lda word-clouds</vt:lpstr>
      <vt:lpstr>Supervised models</vt:lpstr>
      <vt:lpstr>Conclusion</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Sambit Pani</dc:creator>
  <cp:lastModifiedBy>Sambit Pani</cp:lastModifiedBy>
  <cp:revision>52</cp:revision>
  <dcterms:created xsi:type="dcterms:W3CDTF">2023-08-20T12:02:32Z</dcterms:created>
  <dcterms:modified xsi:type="dcterms:W3CDTF">2023-08-26T19:11:18Z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