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47284ca2a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47284ca2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47284ca2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47284ca2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521700" y="30750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 Decode Brothers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DSCKIIT-DEVHACK-2K20</a:t>
            </a:r>
            <a:endParaRPr sz="2400"/>
          </a:p>
        </p:txBody>
      </p:sp>
      <p:sp>
        <p:nvSpPr>
          <p:cNvPr id="58" name="Google Shape;58;p13"/>
          <p:cNvSpPr txBox="1"/>
          <p:nvPr>
            <p:ph idx="4294967295" type="title"/>
          </p:nvPr>
        </p:nvSpPr>
        <p:spPr>
          <a:xfrm>
            <a:off x="1048950" y="2571750"/>
            <a:ext cx="74661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Theme / Domain:Education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663700" y="5268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t>Thanks!</a:t>
            </a:r>
            <a:endParaRPr sz="4900"/>
          </a:p>
        </p:txBody>
      </p:sp>
      <p:sp>
        <p:nvSpPr>
          <p:cNvPr id="122" name="Google Shape;122;p22"/>
          <p:cNvSpPr txBox="1"/>
          <p:nvPr>
            <p:ph idx="1" type="body"/>
          </p:nvPr>
        </p:nvSpPr>
        <p:spPr>
          <a:xfrm>
            <a:off x="712100" y="1385075"/>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Contact us:</a:t>
            </a:r>
            <a:endParaRPr sz="1400"/>
          </a:p>
          <a:p>
            <a:pPr indent="0" lvl="0" marL="0" rtl="0" algn="l">
              <a:spcBef>
                <a:spcPts val="1600"/>
              </a:spcBef>
              <a:spcAft>
                <a:spcPts val="0"/>
              </a:spcAft>
              <a:buNone/>
            </a:pPr>
            <a:r>
              <a:rPr lang="en">
                <a:solidFill>
                  <a:srgbClr val="24292E"/>
                </a:solidFill>
                <a:highlight>
                  <a:srgbClr val="FFFFFF"/>
                </a:highlight>
                <a:latin typeface="Arial"/>
                <a:ea typeface="Arial"/>
                <a:cs typeface="Arial"/>
                <a:sym typeface="Arial"/>
              </a:rPr>
              <a:t>Sambit Majhi -&gt; [Group Leader]</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366D6"/>
                </a:solidFill>
                <a:highlight>
                  <a:srgbClr val="FFFFFF"/>
                </a:highlight>
                <a:latin typeface="Arial"/>
                <a:ea typeface="Arial"/>
                <a:cs typeface="Arial"/>
                <a:sym typeface="Arial"/>
              </a:rPr>
              <a:t>majhisambit2@gmail.com</a:t>
            </a:r>
            <a:r>
              <a:rPr lang="en">
                <a:solidFill>
                  <a:srgbClr val="24292E"/>
                </a:solidFill>
                <a:highlight>
                  <a:srgbClr val="FFFFFF"/>
                </a:highlight>
                <a:latin typeface="Arial"/>
                <a:ea typeface="Arial"/>
                <a:cs typeface="Arial"/>
                <a:sym typeface="Arial"/>
              </a:rPr>
              <a:t> </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 Manish Bhardwaj -&gt; </a:t>
            </a:r>
            <a:r>
              <a:rPr lang="en">
                <a:solidFill>
                  <a:srgbClr val="0366D6"/>
                </a:solidFill>
                <a:highlight>
                  <a:srgbClr val="FFFFFF"/>
                </a:highlight>
                <a:latin typeface="Arial"/>
                <a:ea typeface="Arial"/>
                <a:cs typeface="Arial"/>
                <a:sym typeface="Arial"/>
              </a:rPr>
              <a:t>1906402@kiit.ac.in</a:t>
            </a:r>
            <a:r>
              <a:rPr lang="en">
                <a:solidFill>
                  <a:srgbClr val="24292E"/>
                </a:solidFill>
                <a:highlight>
                  <a:srgbClr val="FFFFFF"/>
                </a:highlight>
                <a:latin typeface="Arial"/>
                <a:ea typeface="Arial"/>
                <a:cs typeface="Arial"/>
                <a:sym typeface="Arial"/>
              </a:rPr>
              <a:t> </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Rohit Sharma -&gt;</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366D6"/>
                </a:solidFill>
                <a:highlight>
                  <a:srgbClr val="FFFFFF"/>
                </a:highlight>
                <a:latin typeface="Arial"/>
                <a:ea typeface="Arial"/>
                <a:cs typeface="Arial"/>
                <a:sym typeface="Arial"/>
              </a:rPr>
              <a:t>1906419@kiit.ac.in</a:t>
            </a:r>
            <a:r>
              <a:rPr lang="en">
                <a:solidFill>
                  <a:srgbClr val="24292E"/>
                </a:solidFill>
                <a:highlight>
                  <a:srgbClr val="FFFFFF"/>
                </a:highlight>
                <a:latin typeface="Arial"/>
                <a:ea typeface="Arial"/>
                <a:cs typeface="Arial"/>
                <a:sym typeface="Arial"/>
              </a:rPr>
              <a:t> </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24292E"/>
                </a:solidFill>
                <a:highlight>
                  <a:srgbClr val="FFFFFF"/>
                </a:highlight>
                <a:latin typeface="Arial"/>
                <a:ea typeface="Arial"/>
                <a:cs typeface="Arial"/>
                <a:sym typeface="Arial"/>
              </a:rPr>
              <a:t>Yash Tripathy -&gt;</a:t>
            </a:r>
            <a:endParaRPr>
              <a:solidFill>
                <a:srgbClr val="24292E"/>
              </a:solidFill>
              <a:highlight>
                <a:srgbClr val="FFFFFF"/>
              </a:highlight>
              <a:latin typeface="Arial"/>
              <a:ea typeface="Arial"/>
              <a:cs typeface="Arial"/>
              <a:sym typeface="Arial"/>
            </a:endParaRPr>
          </a:p>
          <a:p>
            <a:pPr indent="0" lvl="0" marL="0" rtl="0" algn="l">
              <a:spcBef>
                <a:spcPts val="0"/>
              </a:spcBef>
              <a:spcAft>
                <a:spcPts val="0"/>
              </a:spcAft>
              <a:buNone/>
            </a:pPr>
            <a:r>
              <a:rPr lang="en">
                <a:solidFill>
                  <a:srgbClr val="0366D6"/>
                </a:solidFill>
                <a:highlight>
                  <a:srgbClr val="FFFFFF"/>
                </a:highlight>
                <a:latin typeface="Arial"/>
                <a:ea typeface="Arial"/>
                <a:cs typeface="Arial"/>
                <a:sym typeface="Arial"/>
              </a:rPr>
              <a:t>1906450@kiit.ac.in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pic>
        <p:nvPicPr>
          <p:cNvPr id="123" name="Google Shape;123;p22"/>
          <p:cNvPicPr preferRelativeResize="0"/>
          <p:nvPr/>
        </p:nvPicPr>
        <p:blipFill>
          <a:blip r:embed="rId3">
            <a:alphaModFix/>
          </a:blip>
          <a:stretch>
            <a:fillRect/>
          </a:stretch>
        </p:blipFill>
        <p:spPr>
          <a:xfrm>
            <a:off x="4109650" y="-222550"/>
            <a:ext cx="4838701" cy="4838701"/>
          </a:xfrm>
          <a:prstGeom prst="rect">
            <a:avLst/>
          </a:prstGeom>
          <a:noFill/>
          <a:ln>
            <a:noFill/>
          </a:ln>
        </p:spPr>
      </p:pic>
      <p:sp>
        <p:nvSpPr>
          <p:cNvPr id="124" name="Google Shape;124;p22"/>
          <p:cNvSpPr txBox="1"/>
          <p:nvPr>
            <p:ph type="title"/>
          </p:nvPr>
        </p:nvSpPr>
        <p:spPr>
          <a:xfrm>
            <a:off x="214925" y="3858375"/>
            <a:ext cx="8520600" cy="111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Link to protoype(video):- </a:t>
            </a:r>
            <a:endParaRPr sz="3900"/>
          </a:p>
        </p:txBody>
      </p:sp>
      <p:sp>
        <p:nvSpPr>
          <p:cNvPr id="125" name="Google Shape;125;p22"/>
          <p:cNvSpPr txBox="1"/>
          <p:nvPr/>
        </p:nvSpPr>
        <p:spPr>
          <a:xfrm>
            <a:off x="4223975" y="4374850"/>
            <a:ext cx="29526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bit.ly/educa-prototype</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often feel a huge gap between what is being taught in college and what they have to do in the real world.Is there a </a:t>
            </a:r>
            <a:r>
              <a:rPr lang="en"/>
              <a:t>solution</a:t>
            </a:r>
            <a:r>
              <a:rPr lang="en"/>
              <a:t> to bridge the gap without them taking help of extra courses online.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272975" y="950650"/>
            <a:ext cx="5976300" cy="3538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 Rohit Sharma(web-dev)</a:t>
            </a:r>
            <a:endParaRPr/>
          </a:p>
          <a:p>
            <a:pPr indent="0" lvl="0" marL="0" marR="0" rtl="0" algn="ctr">
              <a:lnSpc>
                <a:spcPct val="100000"/>
              </a:lnSpc>
              <a:spcBef>
                <a:spcPts val="0"/>
              </a:spcBef>
              <a:spcAft>
                <a:spcPts val="0"/>
              </a:spcAft>
              <a:buNone/>
            </a:pPr>
            <a:r>
              <a:rPr lang="en"/>
              <a:t>- Sambit Majhi(app-dev,Firebase)</a:t>
            </a:r>
            <a:endParaRPr/>
          </a:p>
          <a:p>
            <a:pPr indent="0" lvl="0" marL="0" marR="0" rtl="0" algn="ctr">
              <a:lnSpc>
                <a:spcPct val="100000"/>
              </a:lnSpc>
              <a:spcBef>
                <a:spcPts val="0"/>
              </a:spcBef>
              <a:spcAft>
                <a:spcPts val="0"/>
              </a:spcAft>
              <a:buNone/>
            </a:pPr>
            <a:r>
              <a:rPr lang="en"/>
              <a:t>- Manish </a:t>
            </a:r>
            <a:r>
              <a:rPr lang="en"/>
              <a:t>Bhardwaj(cyber-seq)</a:t>
            </a:r>
            <a:endParaRPr/>
          </a:p>
          <a:p>
            <a:pPr indent="0" lvl="0" marL="0" marR="0" rtl="0" algn="ctr">
              <a:lnSpc>
                <a:spcPct val="100000"/>
              </a:lnSpc>
              <a:spcBef>
                <a:spcPts val="0"/>
              </a:spcBef>
              <a:spcAft>
                <a:spcPts val="0"/>
              </a:spcAft>
              <a:buNone/>
            </a:pPr>
            <a:r>
              <a:rPr lang="en"/>
              <a:t>- Yash Tripathi(app-dev,ML)</a:t>
            </a:r>
            <a:endParaRPr/>
          </a:p>
        </p:txBody>
      </p:sp>
      <p:sp>
        <p:nvSpPr>
          <p:cNvPr id="70" name="Google Shape;70;p15"/>
          <p:cNvSpPr txBox="1"/>
          <p:nvPr/>
        </p:nvSpPr>
        <p:spPr>
          <a:xfrm>
            <a:off x="0" y="0"/>
            <a:ext cx="3000000" cy="86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en" sz="4800">
                <a:solidFill>
                  <a:schemeClr val="accent1"/>
                </a:solidFill>
                <a:latin typeface="Amatic SC"/>
                <a:ea typeface="Amatic SC"/>
                <a:cs typeface="Amatic SC"/>
                <a:sym typeface="Amatic SC"/>
              </a:rPr>
              <a:t>Team </a:t>
            </a:r>
            <a:r>
              <a:rPr b="1" lang="en" sz="4800">
                <a:solidFill>
                  <a:schemeClr val="accent1"/>
                </a:solidFill>
                <a:latin typeface="Amatic SC"/>
                <a:ea typeface="Amatic SC"/>
                <a:cs typeface="Amatic SC"/>
                <a:sym typeface="Amatic SC"/>
              </a:rPr>
              <a:t>Members</a:t>
            </a:r>
            <a:r>
              <a:rPr b="1" lang="en" sz="4800">
                <a:solidFill>
                  <a:schemeClr val="accent1"/>
                </a:solidFill>
                <a:latin typeface="Amatic SC"/>
                <a:ea typeface="Amatic SC"/>
                <a:cs typeface="Amatic SC"/>
                <a:sym typeface="Amatic SC"/>
              </a:rPr>
              <a:t>:</a:t>
            </a:r>
            <a:endParaRPr b="1" sz="4800">
              <a:solidFill>
                <a:schemeClr val="accent1"/>
              </a:solidFill>
              <a:latin typeface="Amatic SC"/>
              <a:ea typeface="Amatic SC"/>
              <a:cs typeface="Amatic SC"/>
              <a:sym typeface="Amatic SC"/>
            </a:endParaRPr>
          </a:p>
          <a:p>
            <a:pPr indent="0" lvl="0" marL="0" rtl="0" algn="l">
              <a:spcBef>
                <a:spcPts val="0"/>
              </a:spcBef>
              <a:spcAft>
                <a:spcPts val="0"/>
              </a:spcAft>
              <a:buNone/>
            </a:pPr>
            <a:r>
              <a:t/>
            </a:r>
            <a:endParaRPr/>
          </a:p>
        </p:txBody>
      </p:sp>
      <p:pic>
        <p:nvPicPr>
          <p:cNvPr id="71" name="Google Shape;71;p15"/>
          <p:cNvPicPr preferRelativeResize="0"/>
          <p:nvPr/>
        </p:nvPicPr>
        <p:blipFill>
          <a:blip r:embed="rId3">
            <a:alphaModFix/>
          </a:blip>
          <a:stretch>
            <a:fillRect/>
          </a:stretch>
        </p:blipFill>
        <p:spPr>
          <a:xfrm>
            <a:off x="6558300" y="796788"/>
            <a:ext cx="1047350" cy="1047350"/>
          </a:xfrm>
          <a:prstGeom prst="rect">
            <a:avLst/>
          </a:prstGeom>
          <a:noFill/>
          <a:ln>
            <a:noFill/>
          </a:ln>
        </p:spPr>
      </p:pic>
      <p:pic>
        <p:nvPicPr>
          <p:cNvPr id="72" name="Google Shape;72;p15"/>
          <p:cNvPicPr preferRelativeResize="0"/>
          <p:nvPr/>
        </p:nvPicPr>
        <p:blipFill>
          <a:blip r:embed="rId4">
            <a:alphaModFix/>
          </a:blip>
          <a:stretch>
            <a:fillRect/>
          </a:stretch>
        </p:blipFill>
        <p:spPr>
          <a:xfrm>
            <a:off x="7701313" y="2965688"/>
            <a:ext cx="1348175" cy="1348175"/>
          </a:xfrm>
          <a:prstGeom prst="rect">
            <a:avLst/>
          </a:prstGeom>
          <a:noFill/>
          <a:ln>
            <a:noFill/>
          </a:ln>
        </p:spPr>
      </p:pic>
      <p:pic>
        <p:nvPicPr>
          <p:cNvPr id="73" name="Google Shape;73;p15"/>
          <p:cNvPicPr preferRelativeResize="0"/>
          <p:nvPr/>
        </p:nvPicPr>
        <p:blipFill>
          <a:blip r:embed="rId5">
            <a:alphaModFix/>
          </a:blip>
          <a:stretch>
            <a:fillRect/>
          </a:stretch>
        </p:blipFill>
        <p:spPr>
          <a:xfrm>
            <a:off x="6529600" y="3178763"/>
            <a:ext cx="1104750" cy="1104750"/>
          </a:xfrm>
          <a:prstGeom prst="rect">
            <a:avLst/>
          </a:prstGeom>
          <a:noFill/>
          <a:ln>
            <a:noFill/>
          </a:ln>
        </p:spPr>
      </p:pic>
      <p:pic>
        <p:nvPicPr>
          <p:cNvPr id="74" name="Google Shape;74;p15"/>
          <p:cNvPicPr preferRelativeResize="0"/>
          <p:nvPr/>
        </p:nvPicPr>
        <p:blipFill>
          <a:blip r:embed="rId6">
            <a:alphaModFix/>
          </a:blip>
          <a:stretch>
            <a:fillRect/>
          </a:stretch>
        </p:blipFill>
        <p:spPr>
          <a:xfrm>
            <a:off x="6558313" y="1987788"/>
            <a:ext cx="1047324" cy="1047324"/>
          </a:xfrm>
          <a:prstGeom prst="rect">
            <a:avLst/>
          </a:prstGeom>
          <a:noFill/>
          <a:ln>
            <a:noFill/>
          </a:ln>
        </p:spPr>
      </p:pic>
      <p:pic>
        <p:nvPicPr>
          <p:cNvPr id="75" name="Google Shape;75;p15"/>
          <p:cNvPicPr preferRelativeResize="0"/>
          <p:nvPr/>
        </p:nvPicPr>
        <p:blipFill>
          <a:blip r:embed="rId7">
            <a:alphaModFix/>
          </a:blip>
          <a:stretch>
            <a:fillRect/>
          </a:stretch>
        </p:blipFill>
        <p:spPr>
          <a:xfrm>
            <a:off x="7747088" y="1876988"/>
            <a:ext cx="1256649" cy="1155924"/>
          </a:xfrm>
          <a:prstGeom prst="rect">
            <a:avLst/>
          </a:prstGeom>
          <a:noFill/>
          <a:ln>
            <a:noFill/>
          </a:ln>
        </p:spPr>
      </p:pic>
      <p:pic>
        <p:nvPicPr>
          <p:cNvPr id="76" name="Google Shape;76;p15"/>
          <p:cNvPicPr preferRelativeResize="0"/>
          <p:nvPr/>
        </p:nvPicPr>
        <p:blipFill>
          <a:blip r:embed="rId8">
            <a:alphaModFix/>
          </a:blip>
          <a:stretch>
            <a:fillRect/>
          </a:stretch>
        </p:blipFill>
        <p:spPr>
          <a:xfrm>
            <a:off x="7701325" y="495950"/>
            <a:ext cx="1348175" cy="134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and its Solution:-</a:t>
            </a:r>
            <a:endParaRPr/>
          </a:p>
        </p:txBody>
      </p:sp>
      <p:sp>
        <p:nvSpPr>
          <p:cNvPr id="82" name="Google Shape;82;p16"/>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o minimize the gap between learning and application without the burden of any online courses.</a:t>
            </a:r>
            <a:endParaRPr/>
          </a:p>
          <a:p>
            <a:pPr indent="0" lvl="0" marL="0" rtl="0" algn="l">
              <a:spcBef>
                <a:spcPts val="1600"/>
              </a:spcBef>
              <a:spcAft>
                <a:spcPts val="0"/>
              </a:spcAft>
              <a:buNone/>
            </a:pPr>
            <a:r>
              <a:rPr lang="en"/>
              <a:t>Delivering ready to go and real time practice sessions to the user which are used in the industries</a:t>
            </a:r>
            <a:endParaRPr/>
          </a:p>
          <a:p>
            <a:pPr indent="0" lvl="0" marL="0" rtl="0" algn="l">
              <a:spcBef>
                <a:spcPts val="1600"/>
              </a:spcBef>
              <a:spcAft>
                <a:spcPts val="1600"/>
              </a:spcAft>
              <a:buNone/>
            </a:pPr>
            <a:r>
              <a:rPr lang="en"/>
              <a:t>To let them apply their knowledge to real life problems faced in the industries and companies.</a:t>
            </a:r>
            <a:endParaRPr/>
          </a:p>
        </p:txBody>
      </p:sp>
      <p:sp>
        <p:nvSpPr>
          <p:cNvPr id="83" name="Google Shape;83;p16"/>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rganizing webinars to deliver the application of work by industrial professionals and developers in it firms </a:t>
            </a:r>
            <a:endParaRPr/>
          </a:p>
          <a:p>
            <a:pPr indent="0" lvl="0" marL="0" rtl="0" algn="l">
              <a:spcBef>
                <a:spcPts val="1600"/>
              </a:spcBef>
              <a:spcAft>
                <a:spcPts val="0"/>
              </a:spcAft>
              <a:buNone/>
            </a:pPr>
            <a:r>
              <a:rPr lang="en"/>
              <a:t>All the professionals of a particular branch or stream can stay connected throughout the app and share their </a:t>
            </a:r>
            <a:endParaRPr/>
          </a:p>
          <a:p>
            <a:pPr indent="0" lvl="0" marL="0" rtl="0" algn="l">
              <a:spcBef>
                <a:spcPts val="1600"/>
              </a:spcBef>
              <a:spcAft>
                <a:spcPts val="0"/>
              </a:spcAft>
              <a:buNone/>
            </a:pPr>
            <a:r>
              <a:rPr lang="en"/>
              <a:t>personal experiences about their work in their respective companies.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8750" y="2239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Brief explanation:-</a:t>
            </a:r>
            <a:endParaRPr/>
          </a:p>
        </p:txBody>
      </p:sp>
      <p:sp>
        <p:nvSpPr>
          <p:cNvPr id="89" name="Google Shape;89;p17"/>
          <p:cNvSpPr txBox="1"/>
          <p:nvPr>
            <p:ph idx="1" type="body"/>
          </p:nvPr>
        </p:nvSpPr>
        <p:spPr>
          <a:xfrm>
            <a:off x="459850" y="1177925"/>
            <a:ext cx="7936200" cy="37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the user is a software developer having the programming skills in language c,c++ and javascript then he gets placed in oracle and is put in a team for the development of company's portal which requires the basic knowledge of the language used by the company professionals, so the user can be benefited by this app by knowing the professionals work and their experiences in developing the real time applications and can apply the knowledge to it without the burden of any online course in a nutshell an app which makes you industry ready by giving a shape to your inbuilt potential but of course you </a:t>
            </a:r>
            <a:r>
              <a:rPr lang="en"/>
              <a:t>can't</a:t>
            </a:r>
            <a:r>
              <a:rPr lang="en"/>
              <a:t> do anything without any prior </a:t>
            </a:r>
            <a:r>
              <a:rPr lang="en"/>
              <a:t>knowledge</a:t>
            </a:r>
            <a:r>
              <a:rPr lang="en"/>
              <a:t> if you are a college graduate we assume that you have the basic needed knowledge of your respective fields</a:t>
            </a:r>
            <a:endParaRPr/>
          </a:p>
          <a:p>
            <a:pPr indent="0" lvl="0" marL="0" rtl="0" algn="l">
              <a:spcBef>
                <a:spcPts val="1600"/>
              </a:spcBef>
              <a:spcAft>
                <a:spcPts val="0"/>
              </a:spcAft>
              <a:buNone/>
            </a:pPr>
            <a:r>
              <a:rPr lang="en"/>
              <a:t>The interface can be made similar to linkedin and upgrad. but instead of searching jobs and completing your course, you are interacting with the industry professionals in a network and some extracted videos and video conferences can be arranged to give you ready to go instructions, but the main part of all this is that the user must have basic skills and the endurance to work.</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Brainstorm</a:t>
            </a:r>
            <a:endParaRPr/>
          </a:p>
        </p:txBody>
      </p:sp>
      <p:sp>
        <p:nvSpPr>
          <p:cNvPr id="95" name="Google Shape;95;p18"/>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Actual motive</a:t>
            </a:r>
            <a:endParaRPr/>
          </a:p>
        </p:txBody>
      </p:sp>
      <p:sp>
        <p:nvSpPr>
          <p:cNvPr id="96" name="Google Shape;96;p18"/>
          <p:cNvSpPr txBox="1"/>
          <p:nvPr/>
        </p:nvSpPr>
        <p:spPr>
          <a:xfrm>
            <a:off x="4868325" y="310450"/>
            <a:ext cx="4092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Source Code Pro"/>
                <a:ea typeface="Source Code Pro"/>
                <a:cs typeface="Source Code Pro"/>
                <a:sym typeface="Source Code Pro"/>
              </a:rPr>
              <a:t>Impact-less mistakes, skilled employees, more employment, smooth work,time efficient,money efficient as people spend a lot of money to buy online courses whereas this app provides you the service at much lower price,people having real time knowledge of their respective field and can be employed in various services </a:t>
            </a:r>
            <a:endParaRPr sz="12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dk2"/>
                </a:solidFill>
                <a:latin typeface="Source Code Pro"/>
                <a:ea typeface="Source Code Pro"/>
                <a:cs typeface="Source Code Pro"/>
                <a:sym typeface="Source Code Pro"/>
              </a:rPr>
              <a:t>contributing to the economy,by interacting with the professionals the users can also develop ideas for</a:t>
            </a:r>
            <a:endParaRPr sz="12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dk2"/>
                </a:solidFill>
                <a:latin typeface="Source Code Pro"/>
                <a:ea typeface="Source Code Pro"/>
                <a:cs typeface="Source Code Pro"/>
                <a:sym typeface="Source Code Pro"/>
              </a:rPr>
              <a:t>the startups.</a:t>
            </a:r>
            <a:endParaRPr/>
          </a:p>
          <a:p>
            <a:pPr indent="0" lvl="0" marL="0" rtl="0" algn="l">
              <a:spcBef>
                <a:spcPts val="0"/>
              </a:spcBef>
              <a:spcAft>
                <a:spcPts val="0"/>
              </a:spcAft>
              <a:buNone/>
            </a:pPr>
            <a:r>
              <a:t/>
            </a:r>
            <a:endParaRPr/>
          </a:p>
        </p:txBody>
      </p:sp>
      <p:sp>
        <p:nvSpPr>
          <p:cNvPr id="97" name="Google Shape;97;p18"/>
          <p:cNvSpPr txBox="1"/>
          <p:nvPr/>
        </p:nvSpPr>
        <p:spPr>
          <a:xfrm>
            <a:off x="4891875" y="2508250"/>
            <a:ext cx="4045200" cy="234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2"/>
                </a:solidFill>
                <a:latin typeface="Source Code Pro"/>
                <a:ea typeface="Source Code Pro"/>
                <a:cs typeface="Source Code Pro"/>
                <a:sym typeface="Source Code Pro"/>
              </a:rPr>
              <a:t>We can also provide information about different options of job opportunities according to the interest of user which they can pursue to develop their skills in particular field by providing them all the important  information regarding that job and what they can do to be more efficient in it so that they could be more job oriented rather than wasting their time in learning unwanted things</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766200" y="709775"/>
            <a:ext cx="7734300" cy="4352925"/>
          </a:xfrm>
          <a:prstGeom prst="rect">
            <a:avLst/>
          </a:prstGeom>
          <a:noFill/>
          <a:ln>
            <a:noFill/>
          </a:ln>
        </p:spPr>
      </p:pic>
      <p:sp>
        <p:nvSpPr>
          <p:cNvPr id="103" name="Google Shape;103;p19"/>
          <p:cNvSpPr txBox="1"/>
          <p:nvPr/>
        </p:nvSpPr>
        <p:spPr>
          <a:xfrm>
            <a:off x="364800" y="28225"/>
            <a:ext cx="85371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400"/>
              <a:t>ARCHITECTURE DIAGRAM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27950"/>
            <a:ext cx="8520600" cy="19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Tech-Used:</a:t>
            </a:r>
            <a:endParaRPr/>
          </a:p>
        </p:txBody>
      </p:sp>
      <p:sp>
        <p:nvSpPr>
          <p:cNvPr id="109" name="Google Shape;109;p20"/>
          <p:cNvSpPr txBox="1"/>
          <p:nvPr>
            <p:ph idx="1" type="body"/>
          </p:nvPr>
        </p:nvSpPr>
        <p:spPr>
          <a:xfrm>
            <a:off x="311700" y="2456025"/>
            <a:ext cx="8520600" cy="248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Firebase - For Database </a:t>
            </a:r>
            <a:r>
              <a:rPr lang="en"/>
              <a:t>Management And</a:t>
            </a:r>
            <a:r>
              <a:rPr lang="en"/>
              <a:t> Hosting</a:t>
            </a:r>
            <a:endParaRPr/>
          </a:p>
          <a:p>
            <a:pPr indent="0" lvl="0" marL="0" rtl="0" algn="ctr">
              <a:spcBef>
                <a:spcPts val="1600"/>
              </a:spcBef>
              <a:spcAft>
                <a:spcPts val="0"/>
              </a:spcAft>
              <a:buNone/>
            </a:pPr>
            <a:r>
              <a:rPr lang="en"/>
              <a:t>Adobe XD - </a:t>
            </a:r>
            <a:r>
              <a:rPr lang="en"/>
              <a:t>Prototyping</a:t>
            </a:r>
            <a:endParaRPr/>
          </a:p>
          <a:p>
            <a:pPr indent="0" lvl="0" marL="0" rtl="0" algn="ctr">
              <a:spcBef>
                <a:spcPts val="1600"/>
              </a:spcBef>
              <a:spcAft>
                <a:spcPts val="0"/>
              </a:spcAft>
              <a:buNone/>
            </a:pPr>
            <a:r>
              <a:rPr lang="en"/>
              <a:t>Flutter - App </a:t>
            </a:r>
            <a:r>
              <a:rPr lang="en"/>
              <a:t>development</a:t>
            </a:r>
            <a:r>
              <a:rPr lang="en"/>
              <a:t> </a:t>
            </a:r>
            <a:endParaRPr/>
          </a:p>
          <a:p>
            <a:pPr indent="0" lvl="0" marL="0" rtl="0" algn="ctr">
              <a:spcBef>
                <a:spcPts val="1600"/>
              </a:spcBef>
              <a:spcAft>
                <a:spcPts val="0"/>
              </a:spcAft>
              <a:buNone/>
            </a:pPr>
            <a:r>
              <a:rPr lang="en"/>
              <a:t>SSL - For Encryption</a:t>
            </a:r>
            <a:endParaRPr/>
          </a:p>
          <a:p>
            <a:pPr indent="0" lvl="0" marL="0" rtl="0" algn="ctr">
              <a:spcBef>
                <a:spcPts val="1600"/>
              </a:spcBef>
              <a:spcAft>
                <a:spcPts val="0"/>
              </a:spcAft>
              <a:buNone/>
            </a:pPr>
            <a:r>
              <a:rPr lang="en"/>
              <a:t>APRIORI - For recommendation relevance</a:t>
            </a:r>
            <a:endParaRPr/>
          </a:p>
          <a:p>
            <a:pPr indent="0" lvl="0" marL="0" rtl="0" algn="ctr">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13350" y="-132775"/>
            <a:ext cx="3763800" cy="106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BUsiness Model</a:t>
            </a:r>
            <a:endParaRPr sz="4800"/>
          </a:p>
        </p:txBody>
      </p:sp>
      <p:sp>
        <p:nvSpPr>
          <p:cNvPr id="115" name="Google Shape;115;p21"/>
          <p:cNvSpPr txBox="1"/>
          <p:nvPr/>
        </p:nvSpPr>
        <p:spPr>
          <a:xfrm>
            <a:off x="0" y="858750"/>
            <a:ext cx="4814100" cy="4027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The app can’t be free to use as we have to provide them regular materials , so according to the business plan the profit can be taken out from that.</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The business rivals can be linkedin,upgrad and various other online learning platforms but the unique thing about our app will be that it provides learning as well as innovation and real time skills</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The app motivates the user to post knowledge and information rich posts by gifting them a part of ad funds as a reward based on the posts reach and reactions.</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An employee doing job or internship can do a livestream in his free time delivering resourceful content, enabling donation feature which can let him earn in their free time..</a:t>
            </a:r>
            <a:endParaRPr sz="1300">
              <a:latin typeface="Source Code Pro"/>
              <a:ea typeface="Source Code Pro"/>
              <a:cs typeface="Source Code Pro"/>
              <a:sym typeface="Source Code Pro"/>
            </a:endParaRPr>
          </a:p>
        </p:txBody>
      </p:sp>
      <p:sp>
        <p:nvSpPr>
          <p:cNvPr id="116" name="Google Shape;116;p21"/>
          <p:cNvSpPr txBox="1"/>
          <p:nvPr/>
        </p:nvSpPr>
        <p:spPr>
          <a:xfrm>
            <a:off x="4666125" y="829350"/>
            <a:ext cx="4404000" cy="4086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Generally 25% of a class are studious and rest other feel the same for which our app is </a:t>
            </a:r>
            <a:r>
              <a:rPr lang="en" sz="1300">
                <a:latin typeface="Source Code Pro"/>
                <a:ea typeface="Source Code Pro"/>
                <a:cs typeface="Source Code Pro"/>
                <a:sym typeface="Source Code Pro"/>
              </a:rPr>
              <a:t>intended</a:t>
            </a:r>
            <a:r>
              <a:rPr lang="en" sz="1300">
                <a:latin typeface="Source Code Pro"/>
                <a:ea typeface="Source Code Pro"/>
                <a:cs typeface="Source Code Pro"/>
                <a:sym typeface="Source Code Pro"/>
              </a:rPr>
              <a:t> to.(about 8.5 lakhs students) </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This app is generally </a:t>
            </a:r>
            <a:r>
              <a:rPr lang="en" sz="1300">
                <a:latin typeface="Source Code Pro"/>
                <a:ea typeface="Source Code Pro"/>
                <a:cs typeface="Source Code Pro"/>
                <a:sym typeface="Source Code Pro"/>
              </a:rPr>
              <a:t>targeted</a:t>
            </a:r>
            <a:r>
              <a:rPr lang="en" sz="1300">
                <a:latin typeface="Source Code Pro"/>
                <a:ea typeface="Source Code Pro"/>
                <a:cs typeface="Source Code Pro"/>
                <a:sym typeface="Source Code Pro"/>
              </a:rPr>
              <a:t> to students of </a:t>
            </a:r>
            <a:r>
              <a:rPr lang="en" sz="1300">
                <a:latin typeface="Source Code Pro"/>
                <a:ea typeface="Source Code Pro"/>
                <a:cs typeface="Source Code Pro"/>
                <a:sym typeface="Source Code Pro"/>
              </a:rPr>
              <a:t>university</a:t>
            </a:r>
            <a:r>
              <a:rPr lang="en" sz="1300">
                <a:latin typeface="Source Code Pro"/>
                <a:ea typeface="Source Code Pro"/>
                <a:cs typeface="Source Code Pro"/>
                <a:sym typeface="Source Code Pro"/>
              </a:rPr>
              <a:t> and also self learners who can grow a lot by </a:t>
            </a:r>
            <a:r>
              <a:rPr lang="en" sz="1300">
                <a:latin typeface="Source Code Pro"/>
                <a:ea typeface="Source Code Pro"/>
                <a:cs typeface="Source Code Pro"/>
                <a:sym typeface="Source Code Pro"/>
              </a:rPr>
              <a:t>community</a:t>
            </a:r>
            <a:r>
              <a:rPr lang="en" sz="1300">
                <a:latin typeface="Source Code Pro"/>
                <a:ea typeface="Source Code Pro"/>
                <a:cs typeface="Source Code Pro"/>
                <a:sym typeface="Source Code Pro"/>
              </a:rPr>
              <a:t> learning and by doing in hand projects and assignment with people you are comfortable with can make you learn faster than traditional way of learning.</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App is somewhat free to use(Freemium) </a:t>
            </a:r>
            <a:endParaRPr sz="1300">
              <a:latin typeface="Source Code Pro"/>
              <a:ea typeface="Source Code Pro"/>
              <a:cs typeface="Source Code Pro"/>
              <a:sym typeface="Source Code Pro"/>
            </a:endParaRPr>
          </a:p>
          <a:p>
            <a:pPr indent="0" lvl="0" marL="457200" rtl="0" algn="l">
              <a:spcBef>
                <a:spcPts val="0"/>
              </a:spcBef>
              <a:spcAft>
                <a:spcPts val="0"/>
              </a:spcAft>
              <a:buNone/>
            </a:pPr>
            <a:r>
              <a:rPr lang="en" sz="1300">
                <a:latin typeface="Source Code Pro"/>
                <a:ea typeface="Source Code Pro"/>
                <a:cs typeface="Source Code Pro"/>
                <a:sym typeface="Source Code Pro"/>
              </a:rPr>
              <a:t>Only cost will be applicable for firebase usage(which can be </a:t>
            </a:r>
            <a:r>
              <a:rPr lang="en" sz="1300">
                <a:latin typeface="Source Code Pro"/>
                <a:ea typeface="Source Code Pro"/>
                <a:cs typeface="Source Code Pro"/>
                <a:sym typeface="Source Code Pro"/>
              </a:rPr>
              <a:t>managed</a:t>
            </a:r>
            <a:r>
              <a:rPr lang="en" sz="1300">
                <a:latin typeface="Source Code Pro"/>
                <a:ea typeface="Source Code Pro"/>
                <a:cs typeface="Source Code Pro"/>
                <a:sym typeface="Source Code Pro"/>
              </a:rPr>
              <a:t> by very few </a:t>
            </a:r>
            <a:r>
              <a:rPr lang="en" sz="1300">
                <a:latin typeface="Source Code Pro"/>
                <a:ea typeface="Source Code Pro"/>
                <a:cs typeface="Source Code Pro"/>
                <a:sym typeface="Source Code Pro"/>
              </a:rPr>
              <a:t>ads</a:t>
            </a:r>
            <a:r>
              <a:rPr lang="en" sz="1300">
                <a:latin typeface="Source Code Pro"/>
                <a:ea typeface="Source Code Pro"/>
                <a:cs typeface="Source Code Pro"/>
                <a:sym typeface="Source Code Pro"/>
              </a:rPr>
              <a:t> or promotions.).</a:t>
            </a:r>
            <a:endParaRPr sz="1300">
              <a:latin typeface="Source Code Pro"/>
              <a:ea typeface="Source Code Pro"/>
              <a:cs typeface="Source Code Pro"/>
              <a:sym typeface="Source Code Pro"/>
            </a:endParaRPr>
          </a:p>
          <a:p>
            <a:pPr indent="-311150" lvl="0" marL="457200" rtl="0" algn="l">
              <a:spcBef>
                <a:spcPts val="0"/>
              </a:spcBef>
              <a:spcAft>
                <a:spcPts val="0"/>
              </a:spcAft>
              <a:buSzPts val="1300"/>
              <a:buFont typeface="Source Code Pro"/>
              <a:buChar char="●"/>
            </a:pPr>
            <a:r>
              <a:rPr lang="en" sz="1300">
                <a:latin typeface="Source Code Pro"/>
                <a:ea typeface="Source Code Pro"/>
                <a:cs typeface="Source Code Pro"/>
                <a:sym typeface="Source Code Pro"/>
              </a:rPr>
              <a:t>Feasibility factor for this project is that knowledge never gets obsolete.</a:t>
            </a:r>
            <a:endParaRPr sz="1300">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