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544B-48F4-4006-8210-ACA4BFE7D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True restaurant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1A46-30B4-4CBE-BAC8-5F7653911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Twitter and Zomato to find a restaurants true rating </a:t>
            </a:r>
          </a:p>
        </p:txBody>
      </p:sp>
    </p:spTree>
    <p:extLst>
      <p:ext uri="{BB962C8B-B14F-4D97-AF65-F5344CB8AC3E}">
        <p14:creationId xmlns:p14="http://schemas.microsoft.com/office/powerpoint/2010/main" val="294041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052E-1C9C-4B2A-8319-6EA53B40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Zomato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6E93C-3904-41BC-BB0B-23F6DA7C4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3" y="921172"/>
            <a:ext cx="6661467" cy="393341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F3508-F5BC-4560-AD84-55E753ACF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Zomato API to gather 100 restaurants in the Kansas City area along with their latitude and longitude.</a:t>
            </a:r>
          </a:p>
        </p:txBody>
      </p:sp>
    </p:spTree>
    <p:extLst>
      <p:ext uri="{BB962C8B-B14F-4D97-AF65-F5344CB8AC3E}">
        <p14:creationId xmlns:p14="http://schemas.microsoft.com/office/powerpoint/2010/main" val="138781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1835-11D5-464F-AE74-7CA6DE16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twitter to gather tweets about restaurant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5CC4A-34CD-4D0E-BB6C-2FD347C82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2666369"/>
            <a:ext cx="5943600" cy="13474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5B52B-6C31-414C-A259-D8A00098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tweepy</a:t>
            </a:r>
            <a:r>
              <a:rPr lang="en-US" dirty="0"/>
              <a:t> API to gather tweets about the restaurant using restaurant name</a:t>
            </a:r>
          </a:p>
        </p:txBody>
      </p:sp>
    </p:spTree>
    <p:extLst>
      <p:ext uri="{BB962C8B-B14F-4D97-AF65-F5344CB8AC3E}">
        <p14:creationId xmlns:p14="http://schemas.microsoft.com/office/powerpoint/2010/main" val="314473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C60D-C49E-4F24-B8C0-23F22B76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CEF32-7481-4420-919A-835DAC46C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 Vader analysis to get the sentiment of the tweets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2BB251-6F35-49F6-BFCD-5340D978F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492" y="3328916"/>
            <a:ext cx="9416535" cy="32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215F-C1A3-40F0-B51E-A65C6052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Sql</a:t>
            </a:r>
            <a:r>
              <a:rPr lang="en-US" dirty="0"/>
              <a:t>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55DBB-03C4-4CD9-9DA5-E193D027B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899330"/>
            <a:ext cx="5943600" cy="48815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BE56-AF61-4C7E-8B5F-0554CA80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- Use </a:t>
            </a:r>
            <a:r>
              <a:rPr lang="en-US" dirty="0" err="1"/>
              <a:t>SQLAlchemy</a:t>
            </a:r>
            <a:r>
              <a:rPr lang="en-US" dirty="0"/>
              <a:t> to create a database.</a:t>
            </a:r>
          </a:p>
        </p:txBody>
      </p:sp>
    </p:spTree>
    <p:extLst>
      <p:ext uri="{BB962C8B-B14F-4D97-AF65-F5344CB8AC3E}">
        <p14:creationId xmlns:p14="http://schemas.microsoft.com/office/powerpoint/2010/main" val="103616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93AB-44D8-4FFE-9155-720B88C6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5818BC-9CC7-4CFC-B634-381C9E0D2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27354"/>
            <a:ext cx="5296958" cy="42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0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7869-895F-467D-97CD-2DF5D893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</a:t>
            </a:r>
            <a:r>
              <a:rPr lang="en-US" dirty="0" err="1"/>
              <a:t>plotly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83F565-9F78-42B3-B0BF-E300E32FA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503" y="472440"/>
            <a:ext cx="5511580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3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627E-DC8C-4B78-B416-995E08F0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ABE245-B919-4CDE-A725-4FBB8253A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661305" cy="3614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61312-75F1-4919-92CA-F85AAF0C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4738"/>
            <a:ext cx="5841585" cy="31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6771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84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True restaurant reviews</vt:lpstr>
      <vt:lpstr>Zomato</vt:lpstr>
      <vt:lpstr>User twitter to gather tweets about restaurant</vt:lpstr>
      <vt:lpstr>Sentiment analysis</vt:lpstr>
      <vt:lpstr>Create Sql database</vt:lpstr>
      <vt:lpstr>Creating the chart</vt:lpstr>
      <vt:lpstr>Data for plotly</vt:lpstr>
      <vt:lpstr>Web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 restaurant reviews</dc:title>
  <dc:creator>Rachel Pontow</dc:creator>
  <cp:lastModifiedBy>Rachel Pontow</cp:lastModifiedBy>
  <cp:revision>4</cp:revision>
  <dcterms:created xsi:type="dcterms:W3CDTF">2018-07-21T14:42:15Z</dcterms:created>
  <dcterms:modified xsi:type="dcterms:W3CDTF">2018-07-21T15:00:18Z</dcterms:modified>
</cp:coreProperties>
</file>