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9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MOTION DETECTION AND TRACKING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365908"/>
            <a:ext cx="10571998" cy="9704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and recognition of an object is of crucial importance especially in unmanned surveillance systems.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become a necessary area of research in military and security applications visual surveillance
In order to identify important events in real-time in an avid manner, an intelligent visual surveillance system is proposed to assist the human operators.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allows us to detect and monitor human motions and movements.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A194-A12C-4310-9405-A4825B94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2B4CAA-A04D-4269-B1A5-3D664C514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1361" y="2222500"/>
            <a:ext cx="4718736" cy="4554403"/>
          </a:xfrm>
        </p:spPr>
      </p:pic>
    </p:spTree>
    <p:extLst>
      <p:ext uri="{BB962C8B-B14F-4D97-AF65-F5344CB8AC3E}">
        <p14:creationId xmlns:p14="http://schemas.microsoft.com/office/powerpoint/2010/main" val="296283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1" y="513977"/>
            <a:ext cx="10571998" cy="97045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the video frames using webcam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the captured frame to gray-scale and  remove noise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gray frame, Delta Frame and a Threshold frame.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Dilating the Threshold Frame and finding pixel contours in it.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contour area and displaying all the three frames.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6" name="Content Placeholder 5" descr="WhatsApp Image 2020-11-05 at 10.19.36 AM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7440" y="2582545"/>
            <a:ext cx="5194300" cy="2917190"/>
          </a:xfrm>
          <a:prstGeom prst="rect">
            <a:avLst/>
          </a:prstGeom>
        </p:spPr>
      </p:pic>
      <p:pic>
        <p:nvPicPr>
          <p:cNvPr id="8" name="Content Placeholder 7" descr="WhatsApp Image 2020-11-05 at 10.19.35 AM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18515" y="2585085"/>
            <a:ext cx="5186045" cy="29127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76" y="191292"/>
            <a:ext cx="10571998" cy="970450"/>
          </a:xfrm>
        </p:spPr>
        <p:txBody>
          <a:bodyPr/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Detect and monitor the human movement and motions. 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Video surveillance in anamoly detection.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borders, where any motion changes should be noticed.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b="1"/>
              <a:t>   </a:t>
            </a:r>
            <a:r>
              <a:rPr lang="en-US" sz="80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159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Times New Roman</vt:lpstr>
      <vt:lpstr>Wingdings 2</vt:lpstr>
      <vt:lpstr>Quotable</vt:lpstr>
      <vt:lpstr>MOTION DETECTION AND TRACKING</vt:lpstr>
      <vt:lpstr>INTRODUCTION</vt:lpstr>
      <vt:lpstr>BLOCK DIAGRAM</vt:lpstr>
      <vt:lpstr>WORKING</vt:lpstr>
      <vt:lpstr>OUTPUT</vt:lpstr>
      <vt:lpstr>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</dc:title>
  <dc:creator>Unknown User</dc:creator>
  <cp:lastModifiedBy>Sambodhi Umare</cp:lastModifiedBy>
  <cp:revision>13</cp:revision>
  <dcterms:created xsi:type="dcterms:W3CDTF">2020-11-04T16:23:00Z</dcterms:created>
  <dcterms:modified xsi:type="dcterms:W3CDTF">2021-09-13T07:01:24Z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