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5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9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1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1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6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6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9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174B53-4E69-4EF2-9270-5AEBBCD4074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4FEEC5-96C5-4563-9C25-F60FAB07D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F36-BE5C-416F-A6E7-D9757C0D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76525"/>
            <a:ext cx="10265520" cy="2100856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SIGN LANGUAGE DETECTION AND RECOGNITION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51148-D490-4D70-8E88-FF1D3C91D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</a:t>
            </a:r>
          </a:p>
          <a:p>
            <a:r>
              <a:rPr lang="en-US" dirty="0"/>
              <a:t>Sambodhi </a:t>
            </a:r>
            <a:r>
              <a:rPr lang="en-US" dirty="0" err="1"/>
              <a:t>umare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74D-E0C1-4279-9557-6B78230A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1247-B5EA-4A41-AC0D-EAF5DA45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695575"/>
            <a:ext cx="8825659" cy="360997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 a mode of communication like expressions, hand gestures to convey meaning.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extremely useful for people the face difficulty with hearing or speaking.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and facial parts are immensely influential to express the thoughts of human in confidential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helps to bridge this gap by taking expressions and hand gestures from people and presenting a text recognized output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16DC-0B17-4539-AC59-4F51778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BLOCK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ystematic review on hand gesture recognition techniques, challenges and  applications">
            <a:extLst>
              <a:ext uri="{FF2B5EF4-FFF2-40B4-BE49-F238E27FC236}">
                <a16:creationId xmlns:a16="http://schemas.microsoft.com/office/drawing/2014/main" id="{170C7615-FDAC-473B-972A-E9F4FB418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81300"/>
            <a:ext cx="72390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5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B7B0-A6ED-493B-AE3B-84DAF00C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HAND POSE RECOGNITION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257D-261D-4140-8E5F-D7920A4A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54" y="2686050"/>
            <a:ext cx="10989421" cy="381952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that detects different points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on your hand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points  are commonly referred  to as landmarks.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 pose model that’s being used is provided by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detects different points in your hand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16001-257E-4878-A5C1-A59B368B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4" y="3169677"/>
            <a:ext cx="3895725" cy="27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7201-BB9D-4914-A7D1-C978DC32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MEDIAPIPE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8AA1-22CB-4670-8B4D-D74549C0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Pipe is a cross-platform (Android,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ios,web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framework used to build Machine Learning pipelines for audio, video, time-series data etc.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framework used to build Machine Learning Pipelines.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many different solutions like Face Detection, Hands, Object Detection, Holistic, Face Mesh, Pose, etc.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 is a machine-learning employed high-fidelity hand and finger tracking solution. It detects 21 Landmark points as shown in Fig. are recorded from a hand in a single frame with the help of multiple models which are working simultaneously.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221-CBE3-42A6-93C2-9EF503BD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HAND LANDMARKS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6FFA98-959E-4DCE-9574-E9929465A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807338"/>
            <a:ext cx="8824913" cy="30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BC15-0D3C-46CC-B380-A9DAE9B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WORKING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27DC-E33D-4E09-BD59-F7D579F1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Tracking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Landmark Detection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each hand Landmark actual pixel position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finger tips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fingers are folded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thumb position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signs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signs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1A9A-E5F2-4E3C-B401-801ABAE9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4" cy="70696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5710D-C127-45DE-B1E0-AB5E01A62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66" y="2532135"/>
            <a:ext cx="2251166" cy="1793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608BC-47AC-41C2-8DF9-DB9D4CAF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2532135"/>
            <a:ext cx="2295525" cy="1793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5AED7-71BD-4E00-B55D-C891A90C3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67" y="4631371"/>
            <a:ext cx="2251166" cy="177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8777A-CE8E-4A55-8226-DD5935091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4526438"/>
            <a:ext cx="2295525" cy="17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E0A5-FCD6-4DB7-A1EC-305C9FF2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2C9-FA91-4DA0-A0AA-EC2DFB10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40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278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REAL TIME SIGN LANGUAGE DETECTION AND RECOGNITION</vt:lpstr>
      <vt:lpstr>                INTRODUCTION</vt:lpstr>
      <vt:lpstr>              BLOCK DIAGRAM</vt:lpstr>
      <vt:lpstr>WHAT IS HAND POSE RECOGNITION?</vt:lpstr>
      <vt:lpstr>                       MEDIAPIPE</vt:lpstr>
      <vt:lpstr>                   HAND LANDMARKS</vt:lpstr>
      <vt:lpstr>                   WORKING</vt:lpstr>
      <vt:lpstr>                        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SIGN LANGUAGE DETECTION AND RECOGNITION</dc:title>
  <dc:creator>Sambodhi Umare</dc:creator>
  <cp:lastModifiedBy>Sambodhi Umare</cp:lastModifiedBy>
  <cp:revision>9</cp:revision>
  <dcterms:created xsi:type="dcterms:W3CDTF">2021-06-11T13:23:10Z</dcterms:created>
  <dcterms:modified xsi:type="dcterms:W3CDTF">2021-09-13T06:23:25Z</dcterms:modified>
</cp:coreProperties>
</file>