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32800-22A3-45C4-93D2-0C81930C241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7702-6F2F-4A73-839A-FC7BAF39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what the goal of this project was: making the Battleship game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7702-6F2F-4A73-839A-FC7BAF398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user stories. Examples on page: There will be a 10x10 board, there will be ships of certain sizes, there will be a 2-player game, player can place ships horizontal/vertical on board, player can place hit on enemy’s board once per 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7702-6F2F-4A73-839A-FC7BAF398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code layout: Started with board class, created ship </a:t>
            </a:r>
            <a:r>
              <a:rPr lang="en-US" dirty="0"/>
              <a:t>class</a:t>
            </a:r>
            <a:r>
              <a:rPr lang="en-US" dirty="0"/>
              <a:t> that are used by board </a:t>
            </a:r>
            <a:r>
              <a:rPr lang="en-US" dirty="0"/>
              <a:t>class</a:t>
            </a:r>
            <a:r>
              <a:rPr lang="en-US" dirty="0"/>
              <a:t>, created player </a:t>
            </a:r>
            <a:r>
              <a:rPr lang="en-US" dirty="0"/>
              <a:t>class </a:t>
            </a:r>
            <a:r>
              <a:rPr lang="en-US" dirty="0"/>
              <a:t>that uses board, created game </a:t>
            </a:r>
            <a:r>
              <a:rPr lang="en-US" dirty="0"/>
              <a:t>class</a:t>
            </a:r>
            <a:r>
              <a:rPr lang="en-US" dirty="0"/>
              <a:t> that uses player </a:t>
            </a:r>
            <a:r>
              <a:rPr lang="en-US" dirty="0"/>
              <a:t>class</a:t>
            </a:r>
            <a:r>
              <a:rPr lang="en-US" dirty="0"/>
              <a:t>. Game class is called in main to initiate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7702-6F2F-4A73-839A-FC7BAF398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thoughts on design methods used: Pair coding, clean coding</a:t>
            </a:r>
            <a:r>
              <a:rPr lang="en-US"/>
              <a:t>, projectmanagement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7702-6F2F-4A73-839A-FC7BAF398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7702-6F2F-4A73-839A-FC7BAF398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826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2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78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9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01A7D0-4665-4F61-935B-D82B43D51AF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40A3D8-476B-4B22-B0E6-2CA8E0B2FF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578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CS372, Spring 2017</a:t>
            </a:r>
          </a:p>
          <a:p>
            <a:r>
              <a:rPr lang="en-US" dirty="0"/>
              <a:t>Aisha Peters and Sam Erie</a:t>
            </a:r>
          </a:p>
        </p:txBody>
      </p:sp>
    </p:spTree>
    <p:extLst>
      <p:ext uri="{BB962C8B-B14F-4D97-AF65-F5344CB8AC3E}">
        <p14:creationId xmlns:p14="http://schemas.microsoft.com/office/powerpoint/2010/main" val="30973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Goal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42" y="2171700"/>
            <a:ext cx="4852103" cy="3581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34" y="1983903"/>
            <a:ext cx="4164429" cy="3791886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571485" y="3164036"/>
            <a:ext cx="2075935" cy="12727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7252" y="1433385"/>
            <a:ext cx="8997496" cy="48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8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1653" y="1428750"/>
            <a:ext cx="7548695" cy="51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190" y="1554480"/>
            <a:ext cx="7391621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3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20580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6" y="2389301"/>
            <a:ext cx="9496953" cy="27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7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90</TotalTime>
  <Words>156</Words>
  <Application>Microsoft Office PowerPoint</Application>
  <PresentationFormat>Widescreen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Battleship</vt:lpstr>
      <vt:lpstr>The Project Goal</vt:lpstr>
      <vt:lpstr>User Stories</vt:lpstr>
      <vt:lpstr>Design Layout</vt:lpstr>
      <vt:lpstr>Design Process</vt:lpstr>
      <vt:lpstr>Code Demonstration…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Minion</dc:creator>
  <cp:lastModifiedBy>Minion</cp:lastModifiedBy>
  <cp:revision>8</cp:revision>
  <dcterms:created xsi:type="dcterms:W3CDTF">2017-03-03T03:00:01Z</dcterms:created>
  <dcterms:modified xsi:type="dcterms:W3CDTF">2017-03-03T04:30:11Z</dcterms:modified>
</cp:coreProperties>
</file>