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2999E59-4706-4DAA-99DA-59042A27E13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Employee Attrition Problem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Times New Roman"/>
              </a:rPr>
              <a:t>Proof of Concept to Find Solution to Employee Attrition</a:t>
            </a:r>
            <a:endParaRPr b="0" lang="en-US" sz="32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554480" y="366120"/>
            <a:ext cx="5608080" cy="420588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6400800" y="640080"/>
            <a:ext cx="33832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Distribution of employees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76% of records in the dataset are still employees while the remaining 24% have left.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Solving the problem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Import dataset and add attrition column to both current and previous employees sheets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Combine the two sheets to form a single dataframe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Plot a heatmap to determine correlation between columns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Perform exploratory data analysis on the dataset and visualize the data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Build and train the RF model and use it to predict attrition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Test the accuracy of the model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Plot chart of factors leading to attrition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7223760" y="1280160"/>
            <a:ext cx="25603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Few people with high salary tend to leave when compared with their colleagues earning less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567080" y="642960"/>
            <a:ext cx="5565240" cy="43887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107080" y="432360"/>
            <a:ext cx="5851800" cy="47797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728360" y="38880"/>
            <a:ext cx="8244000" cy="51962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type of employees are leaving?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645920" y="1005840"/>
            <a:ext cx="8046720" cy="41148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Employees Leaving share the following characterisitcs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High dissatisfaction level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High number of projects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Spent a long time with the company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High monthly hours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2019-11-04T21:03:26Z</dcterms:created>
  <dc:creator/>
  <dc:description/>
  <dc:language>en-US</dc:language>
  <cp:lastModifiedBy/>
  <dcterms:modified xsi:type="dcterms:W3CDTF">2019-11-06T00:08:20Z</dcterms:modified>
  <cp:revision>5</cp:revision>
  <dc:subject/>
  <dc:title>DNA</dc:title>
</cp:coreProperties>
</file>