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23"/>
    <p:restoredTop sz="94687"/>
  </p:normalViewPr>
  <p:slideViewPr>
    <p:cSldViewPr snapToGrid="0" snapToObjects="1">
      <p:cViewPr varScale="1">
        <p:scale>
          <a:sx n="157" d="100"/>
          <a:sy n="157" d="100"/>
        </p:scale>
        <p:origin x="1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928B2-7CB5-C341-88AE-708A97046FA8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061A5-34E7-F249-8FB8-523E7F281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49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061A5-34E7-F249-8FB8-523E7F281E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7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2894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2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0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0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7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8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1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7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9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22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87025-BD2E-A34A-88E9-8739C940A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Car Identification</a:t>
            </a:r>
          </a:p>
        </p:txBody>
      </p:sp>
      <p:pic>
        <p:nvPicPr>
          <p:cNvPr id="4" name="Picture 3" descr="Large car car park from above">
            <a:extLst>
              <a:ext uri="{FF2B5EF4-FFF2-40B4-BE49-F238E27FC236}">
                <a16:creationId xmlns:a16="http://schemas.microsoft.com/office/drawing/2014/main" id="{08EAAFAE-C325-49CE-B07E-E85AFBA89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94" r="47338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55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3DB9-5B31-F44E-A6BA-23F8ECEC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AFB8C43-1909-774E-B73F-62303F052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0" y="1868487"/>
            <a:ext cx="5650670" cy="39782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02F354-8EC0-3D4B-A1E3-1CC67FF77201}"/>
              </a:ext>
            </a:extLst>
          </p:cNvPr>
          <p:cNvSpPr txBox="1"/>
          <p:nvPr/>
        </p:nvSpPr>
        <p:spPr>
          <a:xfrm>
            <a:off x="8038566" y="2828835"/>
            <a:ext cx="2776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InceptionV3 with pretrained imagenet weights</a:t>
            </a:r>
          </a:p>
        </p:txBody>
      </p:sp>
    </p:spTree>
    <p:extLst>
      <p:ext uri="{BB962C8B-B14F-4D97-AF65-F5344CB8AC3E}">
        <p14:creationId xmlns:p14="http://schemas.microsoft.com/office/powerpoint/2010/main" val="252325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1376-DA4F-C144-BB79-2FF5684F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Predicts make of the car correctly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F648075-E334-6C4F-AFF0-560B57EE6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86" y="1666875"/>
            <a:ext cx="7842078" cy="4632928"/>
          </a:xfrm>
        </p:spPr>
      </p:pic>
    </p:spTree>
    <p:extLst>
      <p:ext uri="{BB962C8B-B14F-4D97-AF65-F5344CB8AC3E}">
        <p14:creationId xmlns:p14="http://schemas.microsoft.com/office/powerpoint/2010/main" val="366552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15BD-FB2D-9345-A5D3-F711EE32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Predicts make of the car correctly</a:t>
            </a:r>
          </a:p>
        </p:txBody>
      </p:sp>
      <p:pic>
        <p:nvPicPr>
          <p:cNvPr id="5" name="Content Placeholder 4" descr="A car parked in a parking lot&#10;&#10;Description automatically generated with medium confidence">
            <a:extLst>
              <a:ext uri="{FF2B5EF4-FFF2-40B4-BE49-F238E27FC236}">
                <a16:creationId xmlns:a16="http://schemas.microsoft.com/office/drawing/2014/main" id="{7E00A7D1-5D9D-CB46-9AB2-B93A589DE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2012" y="1666875"/>
            <a:ext cx="5701626" cy="4927036"/>
          </a:xfrm>
        </p:spPr>
      </p:pic>
    </p:spTree>
    <p:extLst>
      <p:ext uri="{BB962C8B-B14F-4D97-AF65-F5344CB8AC3E}">
        <p14:creationId xmlns:p14="http://schemas.microsoft.com/office/powerpoint/2010/main" val="2673471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120F-7722-1645-AE06-C875F15D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Predicts make of the car correctly</a:t>
            </a:r>
          </a:p>
        </p:txBody>
      </p:sp>
      <p:pic>
        <p:nvPicPr>
          <p:cNvPr id="5" name="Content Placeholder 4" descr="A red car parked in a parking lot&#10;&#10;Description automatically generated with low confidence">
            <a:extLst>
              <a:ext uri="{FF2B5EF4-FFF2-40B4-BE49-F238E27FC236}">
                <a16:creationId xmlns:a16="http://schemas.microsoft.com/office/drawing/2014/main" id="{43D8BEE6-E7FF-D84A-A566-D91E4737A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104" y="1666875"/>
            <a:ext cx="6679791" cy="4936226"/>
          </a:xfrm>
        </p:spPr>
      </p:pic>
    </p:spTree>
    <p:extLst>
      <p:ext uri="{BB962C8B-B14F-4D97-AF65-F5344CB8AC3E}">
        <p14:creationId xmlns:p14="http://schemas.microsoft.com/office/powerpoint/2010/main" val="15102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ACBE-8FF0-7348-A2C4-8B055E88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6123-4C96-774F-89C8-608D666F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More data (good quality images, more images)</a:t>
            </a:r>
          </a:p>
          <a:p>
            <a:r>
              <a:rPr lang="en-US" sz="3200" dirty="0"/>
              <a:t>More computing power</a:t>
            </a:r>
          </a:p>
          <a:p>
            <a:r>
              <a:rPr lang="en-US" sz="3200" dirty="0"/>
              <a:t>Apply different transfer learning algorithms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221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A9B350-D6B5-3C47-9278-C859AAD0FE1E}"/>
              </a:ext>
            </a:extLst>
          </p:cNvPr>
          <p:cNvSpPr txBox="1"/>
          <p:nvPr/>
        </p:nvSpPr>
        <p:spPr>
          <a:xfrm>
            <a:off x="9216829" y="5057522"/>
            <a:ext cx="2083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424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E170-3B7D-234E-9FCD-2BB51664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2" y="704335"/>
            <a:ext cx="10443998" cy="55388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traditional vehicle identification system relies on manual human observation or plate number recognition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It is laborious and time-consuming task for a human to monitor every vehicle on screen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Can be automated by leveraging the machine learning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36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493B-50EA-7045-AB65-1C569097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B114B-8942-3246-87DA-383E55A1A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4000" dirty="0"/>
              <a:t>8218 images of 100 classes of cars</a:t>
            </a:r>
          </a:p>
        </p:txBody>
      </p:sp>
    </p:spTree>
    <p:extLst>
      <p:ext uri="{BB962C8B-B14F-4D97-AF65-F5344CB8AC3E}">
        <p14:creationId xmlns:p14="http://schemas.microsoft.com/office/powerpoint/2010/main" val="142545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9A12-32F4-4A4F-966C-DFE0BFDA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EFFD-7D15-C74E-93F8-39948373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acquisition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kaggle.com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590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9A12-32F4-4A4F-966C-DFE0BFDA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EFFD-7D15-C74E-93F8-39948373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acquisition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kaggle.com</a:t>
            </a:r>
            <a:endParaRPr lang="en-US" sz="2400" dirty="0"/>
          </a:p>
          <a:p>
            <a:r>
              <a:rPr lang="en-US" sz="2400" dirty="0"/>
              <a:t>Preliminary analysis and image preprocessing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8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9A12-32F4-4A4F-966C-DFE0BFDA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EFFD-7D15-C74E-93F8-39948373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acquisition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kaggle.com</a:t>
            </a:r>
            <a:endParaRPr lang="en-US" sz="2400" dirty="0"/>
          </a:p>
          <a:p>
            <a:r>
              <a:rPr lang="en-US" sz="2400" dirty="0"/>
              <a:t>Preliminary analysis and image preprocessing</a:t>
            </a:r>
          </a:p>
          <a:p>
            <a:r>
              <a:rPr lang="en-US" sz="2400" dirty="0"/>
              <a:t>Baseline model (CNN)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0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9A12-32F4-4A4F-966C-DFE0BFDA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EFFD-7D15-C74E-93F8-39948373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acquisition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kaggle.com</a:t>
            </a:r>
            <a:endParaRPr lang="en-US" sz="2400" dirty="0"/>
          </a:p>
          <a:p>
            <a:r>
              <a:rPr lang="en-US" sz="2400" dirty="0"/>
              <a:t>Preliminary analysis and image preprocessing</a:t>
            </a:r>
          </a:p>
          <a:p>
            <a:r>
              <a:rPr lang="en-US" sz="2400" dirty="0"/>
              <a:t>Baseline model (CNN)</a:t>
            </a:r>
          </a:p>
          <a:p>
            <a:r>
              <a:rPr lang="en-US" sz="2400" dirty="0"/>
              <a:t>Transfer learning applied (InceptionV3)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9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9A12-32F4-4A4F-966C-DFE0BFDA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EFFD-7D15-C74E-93F8-39948373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acquisition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kaggle.com</a:t>
            </a:r>
            <a:endParaRPr lang="en-US" sz="2400" dirty="0"/>
          </a:p>
          <a:p>
            <a:r>
              <a:rPr lang="en-US" sz="2400" dirty="0"/>
              <a:t>Preliminary analysis and image preprocessing</a:t>
            </a:r>
          </a:p>
          <a:p>
            <a:r>
              <a:rPr lang="en-US" sz="2400" dirty="0"/>
              <a:t>Baseline model (CNN)</a:t>
            </a:r>
          </a:p>
          <a:p>
            <a:r>
              <a:rPr lang="en-US" sz="2400" dirty="0"/>
              <a:t>Transfer learning applied (InceptionV3)</a:t>
            </a:r>
          </a:p>
          <a:p>
            <a:r>
              <a:rPr lang="en-US" sz="2400" dirty="0"/>
              <a:t>Final model tuning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7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815D-2FC0-B24A-9B05-A29DF20E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70FC3-0B56-2B4E-BD29-BE682151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CNN model</a:t>
            </a:r>
          </a:p>
          <a:p>
            <a:r>
              <a:rPr lang="en-US" sz="2400" dirty="0"/>
              <a:t>Input layer</a:t>
            </a:r>
          </a:p>
          <a:p>
            <a:r>
              <a:rPr lang="en-US" sz="2400" dirty="0"/>
              <a:t>3 convolutional layers with max pooling</a:t>
            </a:r>
          </a:p>
          <a:p>
            <a:r>
              <a:rPr lang="en-US" sz="2400" dirty="0"/>
              <a:t>2 fully connected dense layers</a:t>
            </a:r>
          </a:p>
          <a:p>
            <a:endParaRPr lang="en-US" sz="2400" dirty="0"/>
          </a:p>
          <a:p>
            <a:r>
              <a:rPr lang="en-US" sz="2400" dirty="0"/>
              <a:t>Accuracy – 0.3</a:t>
            </a:r>
          </a:p>
        </p:txBody>
      </p:sp>
    </p:spTree>
    <p:extLst>
      <p:ext uri="{BB962C8B-B14F-4D97-AF65-F5344CB8AC3E}">
        <p14:creationId xmlns:p14="http://schemas.microsoft.com/office/powerpoint/2010/main" val="2758420686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LeftStep">
      <a:dk1>
        <a:srgbClr val="000000"/>
      </a:dk1>
      <a:lt1>
        <a:srgbClr val="FFFFFF"/>
      </a:lt1>
      <a:dk2>
        <a:srgbClr val="21253D"/>
      </a:dk2>
      <a:lt2>
        <a:srgbClr val="E2E8E6"/>
      </a:lt2>
      <a:accent1>
        <a:srgbClr val="C34D7C"/>
      </a:accent1>
      <a:accent2>
        <a:srgbClr val="B13B9B"/>
      </a:accent2>
      <a:accent3>
        <a:srgbClr val="A84DC3"/>
      </a:accent3>
      <a:accent4>
        <a:srgbClr val="653BB1"/>
      </a:accent4>
      <a:accent5>
        <a:srgbClr val="4D54C3"/>
      </a:accent5>
      <a:accent6>
        <a:srgbClr val="3B74B1"/>
      </a:accent6>
      <a:hlink>
        <a:srgbClr val="31946D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200</Words>
  <Application>Microsoft Macintosh PowerPoint</Application>
  <PresentationFormat>Widescreen</PresentationFormat>
  <Paragraphs>63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 Light</vt:lpstr>
      <vt:lpstr>Calibri</vt:lpstr>
      <vt:lpstr>Rockwell Nova Light</vt:lpstr>
      <vt:lpstr>Wingdings</vt:lpstr>
      <vt:lpstr>LeafVTI</vt:lpstr>
      <vt:lpstr>Car Identification</vt:lpstr>
      <vt:lpstr>PowerPoint Presentation</vt:lpstr>
      <vt:lpstr>data</vt:lpstr>
      <vt:lpstr>methodology</vt:lpstr>
      <vt:lpstr>methodology</vt:lpstr>
      <vt:lpstr>methodology</vt:lpstr>
      <vt:lpstr>methodology</vt:lpstr>
      <vt:lpstr>methodology</vt:lpstr>
      <vt:lpstr>Baseline model</vt:lpstr>
      <vt:lpstr>Model tuning</vt:lpstr>
      <vt:lpstr>Predicts make of the car correctly</vt:lpstr>
      <vt:lpstr>Predicts make of the car correctly</vt:lpstr>
      <vt:lpstr>Predicts make of the car correctly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Sambu Tsydypov</dc:creator>
  <cp:lastModifiedBy>Sambu Tsydypov</cp:lastModifiedBy>
  <cp:revision>17</cp:revision>
  <dcterms:created xsi:type="dcterms:W3CDTF">2021-12-03T06:13:42Z</dcterms:created>
  <dcterms:modified xsi:type="dcterms:W3CDTF">2021-12-03T08:14:16Z</dcterms:modified>
</cp:coreProperties>
</file>