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6C83-C86B-3648-B733-450347072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D3D8E-60E5-DF40-81ED-78AE813B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8BF7-4886-1E4F-951B-0AF3F946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C57E-8906-F846-8DA1-37DFD51C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D607-94A9-2C4B-A811-01381131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22AD-F4AF-3140-BEFC-2786BC7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E38E4-06F5-AA47-9DB4-76F5E79C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0860-925F-824B-9941-E100EF8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1FAD-8A3E-F347-A3B7-2BB8833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AC59-9B11-F74C-A9AF-28877FA8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A9551-CC1C-7048-882C-4B9D89F8B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8BDA7-4783-8C4C-9448-B35BCD9F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036F-0895-5E49-AEB3-66C8862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600E-D360-BF4A-915A-84757060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E10C-849F-2348-AE07-26B92E17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0280-60ED-E847-B87E-FD2C084E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B2E2-DA09-514B-8ED6-91026AF4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D9D0-9BE2-EF47-A82D-B1E288BC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750E-5F91-4F43-8618-8BCC763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03CA-7199-E54A-B9C2-5A40C698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5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B4C5-EADE-5742-8CB8-8977BC21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FDB7-F653-3B4B-AEAD-0AF738B4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D3DE-4FBB-4D40-9B3C-41B5D565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E348-9EB1-4D43-8A05-496AA5E5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3F69-A603-6B40-8791-125C2919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026D-3D07-4645-AE5C-F1ABA884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7F32-DF4D-8D44-8231-543EF1BD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DEDE4-99F8-F346-9937-1B10482A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59B7-6C9F-674F-964E-3CC73CCF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63F1-EA1B-AD42-AEEB-F75A0313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1430-56A3-A44E-ADA4-828DCDE0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791-7BDB-134C-A9FE-2AD6C95A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0CEE-8AE5-054D-BCE9-DD1817A3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CD371-ABAA-F441-A43A-02B86450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B4F2F-B103-9F49-A7EA-D7E6E3B46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3F756-5BED-E04B-A8B0-A36B0D6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70EC6-7451-564D-BFC3-8C0B86C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F11F0-D658-4C4E-9F30-BADED5B5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AAA5A-45B8-E44D-AD6E-789E58D5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357-1180-2345-9BAD-498B70F9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1DFD0-7475-F747-9F36-448805A5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9ABBE-C938-914C-AF25-520C9CD2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74D66-B3F5-5246-8CDA-267D008B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2060E-B069-5146-B0A3-A0F373CF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BEA04-0882-454D-8ADF-D2231141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64E7B-D09E-1747-938A-72A2DDA3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C21D-3A67-FF45-9F9B-C920F771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2731-80FB-B445-B602-CBF11B3C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FB907-5B3F-D248-B908-587D637E8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9B614-6DBC-C543-865E-38F3B11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93C4-A4CE-1B45-A659-35E024F3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B707-9849-5F48-B958-6103EF0A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3E88-299B-9A42-849A-D35D0718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9B209-6D37-804C-BB5F-90FE53475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B7B41-DE69-5341-A690-C5B24444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7095C-2293-CB46-84A3-FC466EDD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2DAA-FEF7-BC4B-BF0D-D02F37D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5DB7-66BC-0B47-8245-B02DF431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67335-6C79-7D44-BA77-3B4F9432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3D11C-7CDF-0748-94FB-D36B878A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D650-7EB9-C146-AEA0-822558B51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AE8B-C673-8C47-9934-61B1A706826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4149B-7979-DC4B-BACA-1AE91F317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D144-5E6D-9549-ACB8-AFC9C81A2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505E-2A55-A54A-9A47-9D3C7C1D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7A9298-7B6E-EB4F-B6E2-0E34207A2FB9}"/>
              </a:ext>
            </a:extLst>
          </p:cNvPr>
          <p:cNvSpPr/>
          <p:nvPr/>
        </p:nvSpPr>
        <p:spPr>
          <a:xfrm>
            <a:off x="838200" y="472644"/>
            <a:ext cx="10515599" cy="53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6BCDD8-CAB5-444A-B958-79B17D6CE742}"/>
              </a:ext>
            </a:extLst>
          </p:cNvPr>
          <p:cNvSpPr/>
          <p:nvPr/>
        </p:nvSpPr>
        <p:spPr>
          <a:xfrm>
            <a:off x="838200" y="2638159"/>
            <a:ext cx="10515598" cy="53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to Pandas for secondary analysis and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C03008-3BE2-1047-9DF6-C9893DDB10AC}"/>
              </a:ext>
            </a:extLst>
          </p:cNvPr>
          <p:cNvSpPr/>
          <p:nvPr/>
        </p:nvSpPr>
        <p:spPr>
          <a:xfrm>
            <a:off x="838201" y="5829107"/>
            <a:ext cx="10515598" cy="53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9FB17D-74EE-734D-BEF9-E64C7B359D82}"/>
              </a:ext>
            </a:extLst>
          </p:cNvPr>
          <p:cNvSpPr/>
          <p:nvPr/>
        </p:nvSpPr>
        <p:spPr>
          <a:xfrm>
            <a:off x="838200" y="1555401"/>
            <a:ext cx="10515598" cy="53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to the database and preliminary analysis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3CC301-6220-5E47-A47F-035865F500FD}"/>
              </a:ext>
            </a:extLst>
          </p:cNvPr>
          <p:cNvSpPr/>
          <p:nvPr/>
        </p:nvSpPr>
        <p:spPr>
          <a:xfrm>
            <a:off x="838200" y="3777304"/>
            <a:ext cx="10515598" cy="53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672ACD-525E-5444-95DA-4A522A011876}"/>
              </a:ext>
            </a:extLst>
          </p:cNvPr>
          <p:cNvSpPr/>
          <p:nvPr/>
        </p:nvSpPr>
        <p:spPr>
          <a:xfrm>
            <a:off x="838200" y="4793255"/>
            <a:ext cx="10515598" cy="531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tuning and model selection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4AD5D60-2F29-F145-BE88-F29AED52C8A5}"/>
              </a:ext>
            </a:extLst>
          </p:cNvPr>
          <p:cNvSpPr/>
          <p:nvPr/>
        </p:nvSpPr>
        <p:spPr>
          <a:xfrm>
            <a:off x="5988907" y="2154319"/>
            <a:ext cx="518984" cy="443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D572133D-3D92-9641-9696-D203EE2D9438}"/>
              </a:ext>
            </a:extLst>
          </p:cNvPr>
          <p:cNvSpPr/>
          <p:nvPr/>
        </p:nvSpPr>
        <p:spPr>
          <a:xfrm>
            <a:off x="5988907" y="1076290"/>
            <a:ext cx="518984" cy="443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D97A6F57-D19C-7647-A773-9BC4F305400B}"/>
              </a:ext>
            </a:extLst>
          </p:cNvPr>
          <p:cNvSpPr/>
          <p:nvPr/>
        </p:nvSpPr>
        <p:spPr>
          <a:xfrm>
            <a:off x="5988907" y="3245209"/>
            <a:ext cx="518984" cy="443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735FAC29-DE82-A744-BFED-9CED8031EBBB}"/>
              </a:ext>
            </a:extLst>
          </p:cNvPr>
          <p:cNvSpPr/>
          <p:nvPr/>
        </p:nvSpPr>
        <p:spPr>
          <a:xfrm>
            <a:off x="5988907" y="4353424"/>
            <a:ext cx="518984" cy="375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524184C-7CBA-234F-85BC-91F162D8A32F}"/>
              </a:ext>
            </a:extLst>
          </p:cNvPr>
          <p:cNvSpPr/>
          <p:nvPr/>
        </p:nvSpPr>
        <p:spPr>
          <a:xfrm>
            <a:off x="5988907" y="5389276"/>
            <a:ext cx="518984" cy="375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4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Sambu Tsydypov</dc:creator>
  <cp:lastModifiedBy>Sambu Tsydypov</cp:lastModifiedBy>
  <cp:revision>1</cp:revision>
  <dcterms:created xsi:type="dcterms:W3CDTF">2021-12-14T04:08:52Z</dcterms:created>
  <dcterms:modified xsi:type="dcterms:W3CDTF">2021-12-14T04:32:11Z</dcterms:modified>
</cp:coreProperties>
</file>