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5E410-4060-EB4B-896B-721ED6D7334E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462FD-E044-C249-91F8-CF8455BB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462FD-E044-C249-91F8-CF8455BB6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462FD-E044-C249-91F8-CF8455BB6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3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462FD-E044-C249-91F8-CF8455BB6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462FD-E044-C249-91F8-CF8455BB68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9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462FD-E044-C249-91F8-CF8455BB68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0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462FD-E044-C249-91F8-CF8455BB68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8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2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6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20" r:id="rId6"/>
    <p:sldLayoutId id="2147483715" r:id="rId7"/>
    <p:sldLayoutId id="2147483716" r:id="rId8"/>
    <p:sldLayoutId id="2147483717" r:id="rId9"/>
    <p:sldLayoutId id="2147483719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CA593-CF99-F24E-B38B-3360A322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2" y="870596"/>
            <a:ext cx="4887382" cy="3747820"/>
          </a:xfrm>
        </p:spPr>
        <p:txBody>
          <a:bodyPr>
            <a:norm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D13-3AE3-364D-A9A2-F20503688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15" y="4878165"/>
            <a:ext cx="4136526" cy="986605"/>
          </a:xfrm>
        </p:spPr>
        <p:txBody>
          <a:bodyPr>
            <a:noAutofit/>
          </a:bodyPr>
          <a:lstStyle/>
          <a:p>
            <a:r>
              <a:rPr lang="en-US" sz="3200" dirty="0"/>
              <a:t>Domestic box office prediction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0C06C93E-414E-42DA-AEBA-091A187B5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58" r="34383" b="-1"/>
          <a:stretch/>
        </p:blipFill>
        <p:spPr>
          <a:xfrm>
            <a:off x="6947670" y="1066800"/>
            <a:ext cx="3592559" cy="4724398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2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EF0F-FCD3-2A40-899F-E76A6181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9486-13BE-4143-AFAB-69E918BB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features to the model to investigate what other factors will play a role in  box office gross</a:t>
            </a:r>
          </a:p>
          <a:p>
            <a:r>
              <a:rPr lang="en-US" dirty="0"/>
              <a:t>Add time series analysis to identify how changes in release date affects the target</a:t>
            </a:r>
          </a:p>
          <a:p>
            <a:r>
              <a:rPr lang="en-US" dirty="0"/>
              <a:t>Add data from other recourses to the analysis (</a:t>
            </a:r>
            <a:r>
              <a:rPr lang="en-US" dirty="0" err="1"/>
              <a:t>imdb.com</a:t>
            </a:r>
            <a:r>
              <a:rPr lang="en-US" dirty="0"/>
              <a:t>, </a:t>
            </a:r>
            <a:r>
              <a:rPr lang="en-US" dirty="0" err="1"/>
              <a:t>rottentomatoes.com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50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9CCC-4821-0745-8FAF-16FC215F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09739"/>
            <a:ext cx="10691265" cy="1371030"/>
          </a:xfrm>
        </p:spPr>
        <p:txBody>
          <a:bodyPr/>
          <a:lstStyle/>
          <a:p>
            <a:r>
              <a:rPr lang="en-US" dirty="0"/>
              <a:t>Appendix A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6479E7E-040F-9B4F-BB47-8F44E6113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259" y="922095"/>
            <a:ext cx="5721178" cy="5013809"/>
          </a:xfrm>
        </p:spPr>
      </p:pic>
    </p:spTree>
    <p:extLst>
      <p:ext uri="{BB962C8B-B14F-4D97-AF65-F5344CB8AC3E}">
        <p14:creationId xmlns:p14="http://schemas.microsoft.com/office/powerpoint/2010/main" val="290762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A44A-5B1D-C74C-B9C3-6A014FB4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9365216-7B29-CD4F-909E-221CC760E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43" y="1652808"/>
            <a:ext cx="10691265" cy="4276506"/>
          </a:xfrm>
        </p:spPr>
      </p:pic>
    </p:spTree>
    <p:extLst>
      <p:ext uri="{BB962C8B-B14F-4D97-AF65-F5344CB8AC3E}">
        <p14:creationId xmlns:p14="http://schemas.microsoft.com/office/powerpoint/2010/main" val="356252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C627-6BEB-DC4A-B230-3697518B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46066"/>
          </a:xfrm>
        </p:spPr>
        <p:txBody>
          <a:bodyPr/>
          <a:lstStyle/>
          <a:p>
            <a:r>
              <a:rPr lang="en-US" dirty="0"/>
              <a:t>Appendix c</a:t>
            </a:r>
          </a:p>
        </p:txBody>
      </p:sp>
      <p:pic>
        <p:nvPicPr>
          <p:cNvPr id="29" name="Content Placeholder 28" descr="Chart, bar chart&#10;&#10;Description automatically generated">
            <a:extLst>
              <a:ext uri="{FF2B5EF4-FFF2-40B4-BE49-F238E27FC236}">
                <a16:creationId xmlns:a16="http://schemas.microsoft.com/office/drawing/2014/main" id="{97329756-1937-BD4C-8560-B50505FA1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636" y="1458096"/>
            <a:ext cx="10691264" cy="4584357"/>
          </a:xfrm>
        </p:spPr>
      </p:pic>
    </p:spTree>
    <p:extLst>
      <p:ext uri="{BB962C8B-B14F-4D97-AF65-F5344CB8AC3E}">
        <p14:creationId xmlns:p14="http://schemas.microsoft.com/office/powerpoint/2010/main" val="206170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D4E7-0985-C144-AFF5-9A3FF753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1DDC8B6-7A16-A24E-B13E-959CC265F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519881"/>
            <a:ext cx="10591800" cy="4571999"/>
          </a:xfrm>
        </p:spPr>
      </p:pic>
    </p:spTree>
    <p:extLst>
      <p:ext uri="{BB962C8B-B14F-4D97-AF65-F5344CB8AC3E}">
        <p14:creationId xmlns:p14="http://schemas.microsoft.com/office/powerpoint/2010/main" val="117290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9DA8-7F65-354B-9E22-57BFB152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4D74-94F6-B940-9124-0EC12EC6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Lasso Regularization - alpha = 0.01 R squared = 0.529</a:t>
            </a:r>
          </a:p>
          <a:p>
            <a:r>
              <a:rPr lang="en-US" sz="3200" dirty="0"/>
              <a:t>Ridge Regularization - alpha = 0.01 R squared = 0.533</a:t>
            </a:r>
          </a:p>
        </p:txBody>
      </p:sp>
    </p:spTree>
    <p:extLst>
      <p:ext uri="{BB962C8B-B14F-4D97-AF65-F5344CB8AC3E}">
        <p14:creationId xmlns:p14="http://schemas.microsoft.com/office/powerpoint/2010/main" val="73678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3DD8-201D-C44E-972F-672B0832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616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59F24-1ED0-1E4A-99AA-BDD2D70A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A926A9-9B62-48DD-A56E-C2E86029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3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58B4-487D-0F40-887F-49A197EA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51" y="2551484"/>
            <a:ext cx="10691265" cy="791090"/>
          </a:xfrm>
        </p:spPr>
        <p:txBody>
          <a:bodyPr/>
          <a:lstStyle/>
          <a:p>
            <a:pPr algn="ctr"/>
            <a:r>
              <a:rPr lang="en-US" dirty="0"/>
              <a:t>$42.2 billion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2010-64DC-CF4A-A5E0-7FE07E127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794" y="3605048"/>
            <a:ext cx="7924380" cy="567844"/>
          </a:xfrm>
        </p:spPr>
        <p:txBody>
          <a:bodyPr/>
          <a:lstStyle/>
          <a:p>
            <a:pPr algn="ctr"/>
            <a:r>
              <a:rPr lang="en-US" dirty="0"/>
              <a:t>Global box office in 2019</a:t>
            </a:r>
          </a:p>
        </p:txBody>
      </p:sp>
    </p:spTree>
    <p:extLst>
      <p:ext uri="{BB962C8B-B14F-4D97-AF65-F5344CB8AC3E}">
        <p14:creationId xmlns:p14="http://schemas.microsoft.com/office/powerpoint/2010/main" val="249809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4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920AD-3A03-1641-9B56-29357EA4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methodology</a:t>
            </a:r>
          </a:p>
        </p:txBody>
      </p:sp>
      <p:cxnSp>
        <p:nvCxnSpPr>
          <p:cNvPr id="56" name="Straight Connector 48">
            <a:extLst>
              <a:ext uri="{FF2B5EF4-FFF2-40B4-BE49-F238E27FC236}">
                <a16:creationId xmlns:a16="http://schemas.microsoft.com/office/drawing/2014/main" id="{21A926A9-9B62-48DD-A56E-C2E86029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6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E159-0963-A842-9B1A-41AF85BD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total domestic box office gross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7C6E-964D-A44D-B676-EE1927CF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Features:</a:t>
            </a:r>
          </a:p>
          <a:p>
            <a:r>
              <a:rPr lang="en-US" sz="2400" dirty="0"/>
              <a:t>Budget</a:t>
            </a:r>
          </a:p>
          <a:p>
            <a:r>
              <a:rPr lang="en-US" sz="2400" dirty="0"/>
              <a:t>Running time</a:t>
            </a:r>
          </a:p>
          <a:p>
            <a:r>
              <a:rPr lang="en-US" sz="2400" dirty="0"/>
              <a:t>Number of theaters</a:t>
            </a:r>
          </a:p>
          <a:p>
            <a:r>
              <a:rPr lang="en-US" sz="2400" dirty="0"/>
              <a:t>Rating</a:t>
            </a:r>
          </a:p>
          <a:p>
            <a:r>
              <a:rPr lang="en-US" sz="2400" dirty="0"/>
              <a:t>Genres</a:t>
            </a:r>
          </a:p>
        </p:txBody>
      </p:sp>
    </p:spTree>
    <p:extLst>
      <p:ext uri="{BB962C8B-B14F-4D97-AF65-F5344CB8AC3E}">
        <p14:creationId xmlns:p14="http://schemas.microsoft.com/office/powerpoint/2010/main" val="14205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83112-3A63-5B43-A05F-A013E24B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884D81-A5F5-4F47-84DE-87501414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536" y="982684"/>
            <a:ext cx="5877664" cy="1499962"/>
          </a:xfrm>
        </p:spPr>
        <p:txBody>
          <a:bodyPr>
            <a:normAutofit/>
          </a:bodyPr>
          <a:lstStyle/>
          <a:p>
            <a:r>
              <a:rPr lang="en-US" dirty="0"/>
              <a:t>Web-scraped from </a:t>
            </a:r>
            <a:r>
              <a:rPr lang="en-US" dirty="0" err="1"/>
              <a:t>BoxOfficeMojo.com</a:t>
            </a:r>
            <a:endParaRPr lang="en-US" dirty="0"/>
          </a:p>
          <a:p>
            <a:r>
              <a:rPr lang="en-US" dirty="0"/>
              <a:t>Top grossing movies for 2012 – 2019 years</a:t>
            </a:r>
          </a:p>
          <a:p>
            <a:r>
              <a:rPr lang="en-US" dirty="0"/>
              <a:t>917 movies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D3D58C-9546-D646-A74F-C2E8B123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699321"/>
            <a:ext cx="10591800" cy="2091877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5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824EC-4D34-674D-93B6-4F03F5E8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Results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A926A9-9B62-48DD-A56E-C2E86029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3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AF95-317B-5F41-9BD0-68389885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0960-0826-9943-9059-6A2A15E5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Budget (invest more money into your movie)</a:t>
            </a:r>
          </a:p>
          <a:p>
            <a:r>
              <a:rPr lang="en-US" sz="3200" dirty="0"/>
              <a:t>Theaters (get your movie to as many theaters as you can)</a:t>
            </a:r>
          </a:p>
          <a:p>
            <a:r>
              <a:rPr lang="en-US" sz="3200" dirty="0"/>
              <a:t>PG – 13</a:t>
            </a:r>
          </a:p>
          <a:p>
            <a:r>
              <a:rPr lang="en-US" sz="3200" dirty="0"/>
              <a:t>Make thrillers, comedies, or romances</a:t>
            </a:r>
          </a:p>
        </p:txBody>
      </p:sp>
    </p:spTree>
    <p:extLst>
      <p:ext uri="{BB962C8B-B14F-4D97-AF65-F5344CB8AC3E}">
        <p14:creationId xmlns:p14="http://schemas.microsoft.com/office/powerpoint/2010/main" val="100475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3DEA47C-005C-6544-9F7D-A3A46A388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51034"/>
            <a:ext cx="12192001" cy="502849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1B13E-D69E-6741-A611-4FE8F6DCEEE1}"/>
              </a:ext>
            </a:extLst>
          </p:cNvPr>
          <p:cNvSpPr txBox="1"/>
          <p:nvPr/>
        </p:nvSpPr>
        <p:spPr>
          <a:xfrm>
            <a:off x="725213" y="778476"/>
            <a:ext cx="23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squared = 0.679 </a:t>
            </a:r>
          </a:p>
        </p:txBody>
      </p:sp>
    </p:spTree>
    <p:extLst>
      <p:ext uri="{BB962C8B-B14F-4D97-AF65-F5344CB8AC3E}">
        <p14:creationId xmlns:p14="http://schemas.microsoft.com/office/powerpoint/2010/main" val="23969321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179</Words>
  <Application>Microsoft Macintosh PowerPoint</Application>
  <PresentationFormat>Widescreen</PresentationFormat>
  <Paragraphs>42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Calisto MT</vt:lpstr>
      <vt:lpstr>Univers Condensed</vt:lpstr>
      <vt:lpstr>ChronicleVTI</vt:lpstr>
      <vt:lpstr>Movies</vt:lpstr>
      <vt:lpstr>introduction</vt:lpstr>
      <vt:lpstr>$42.2 billion</vt:lpstr>
      <vt:lpstr>methodology</vt:lpstr>
      <vt:lpstr>Predict total domestic box office gross</vt:lpstr>
      <vt:lpstr>DATa</vt:lpstr>
      <vt:lpstr>Results </vt:lpstr>
      <vt:lpstr>Key features</vt:lpstr>
      <vt:lpstr>PowerPoint Presentation</vt:lpstr>
      <vt:lpstr>Future work</vt:lpstr>
      <vt:lpstr>Appendix A</vt:lpstr>
      <vt:lpstr>Appendix b</vt:lpstr>
      <vt:lpstr>Appendix c</vt:lpstr>
      <vt:lpstr>Appendix d</vt:lpstr>
      <vt:lpstr>Appendix 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</dc:title>
  <dc:creator>Sambu Tsydypov</dc:creator>
  <cp:lastModifiedBy>Sambu Tsydypov</cp:lastModifiedBy>
  <cp:revision>13</cp:revision>
  <dcterms:created xsi:type="dcterms:W3CDTF">2021-09-30T17:33:43Z</dcterms:created>
  <dcterms:modified xsi:type="dcterms:W3CDTF">2021-10-01T04:01:12Z</dcterms:modified>
</cp:coreProperties>
</file>