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9"/>
  </p:notesMasterIdLst>
  <p:sldIdLst>
    <p:sldId id="256" r:id="rId2"/>
    <p:sldId id="259" r:id="rId3"/>
    <p:sldId id="260" r:id="rId4"/>
    <p:sldId id="311" r:id="rId5"/>
    <p:sldId id="258" r:id="rId6"/>
    <p:sldId id="262" r:id="rId7"/>
    <p:sldId id="312" r:id="rId8"/>
    <p:sldId id="263" r:id="rId9"/>
    <p:sldId id="313" r:id="rId10"/>
    <p:sldId id="314" r:id="rId11"/>
    <p:sldId id="315" r:id="rId12"/>
    <p:sldId id="316" r:id="rId13"/>
    <p:sldId id="317" r:id="rId14"/>
    <p:sldId id="318" r:id="rId15"/>
    <p:sldId id="319" r:id="rId16"/>
    <p:sldId id="320" r:id="rId17"/>
    <p:sldId id="321" r:id="rId18"/>
  </p:sldIdLst>
  <p:sldSz cx="9144000" cy="5143500" type="screen16x9"/>
  <p:notesSz cx="6858000" cy="9144000"/>
  <p:embeddedFontLst>
    <p:embeddedFont>
      <p:font typeface="DM Sans" pitchFamily="2" charset="0"/>
      <p:regular r:id="rId20"/>
      <p:bold r:id="rId21"/>
      <p:italic r:id="rId22"/>
      <p:boldItalic r:id="rId23"/>
    </p:embeddedFont>
    <p:embeddedFont>
      <p:font typeface="Viga"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D265F6-3A9B-4D04-882C-657D97E1063E}">
  <a:tblStyle styleId="{69D265F6-3A9B-4D04-882C-657D97E106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678" y="264"/>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3243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629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5911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96363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225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0569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1841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5696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6bdca54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6bdca54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5143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958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utm_source=slidesgo_template&amp;utm_medium=referral-link&amp;utm_campaign=slidesgo_contents_of_this_template&amp;utm_term=stories_by_freepik&amp;utm_content=stories" TargetMode="Externa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Text 1">
  <p:cSld name="ONE_COLUMN_TEXT_1_1">
    <p:spTree>
      <p:nvGrpSpPr>
        <p:cNvPr id="1" name="Shape 68"/>
        <p:cNvGrpSpPr/>
        <p:nvPr/>
      </p:nvGrpSpPr>
      <p:grpSpPr>
        <a:xfrm>
          <a:off x="0" y="0"/>
          <a:ext cx="0" cy="0"/>
          <a:chOff x="0" y="0"/>
          <a:chExt cx="0" cy="0"/>
        </a:xfrm>
      </p:grpSpPr>
      <p:cxnSp>
        <p:nvCxnSpPr>
          <p:cNvPr id="69" name="Google Shape;69;p15"/>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0" name="Google Shape;70;p15"/>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5"/>
          <p:cNvSpPr txBox="1">
            <a:spLocks noGrp="1"/>
          </p:cNvSpPr>
          <p:nvPr>
            <p:ph type="body" idx="1"/>
          </p:nvPr>
        </p:nvSpPr>
        <p:spPr>
          <a:xfrm>
            <a:off x="5953575" y="3447525"/>
            <a:ext cx="2430300" cy="1149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72" name="Google Shape;72;p15"/>
          <p:cNvSpPr txBox="1">
            <a:spLocks noGrp="1"/>
          </p:cNvSpPr>
          <p:nvPr>
            <p:ph type="title" idx="2"/>
          </p:nvPr>
        </p:nvSpPr>
        <p:spPr>
          <a:xfrm>
            <a:off x="5953575" y="2949674"/>
            <a:ext cx="2430300" cy="5397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amp; Credits">
  <p:cSld name="SECTION_HEADER_1_1_1">
    <p:bg>
      <p:bgPr>
        <a:solidFill>
          <a:schemeClr val="lt1"/>
        </a:solidFill>
        <a:effectLst/>
      </p:bgPr>
    </p:bg>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671150" y="-101475"/>
            <a:ext cx="3967500" cy="16719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4" name="Google Shape;144;p25"/>
          <p:cNvSpPr txBox="1">
            <a:spLocks noGrp="1"/>
          </p:cNvSpPr>
          <p:nvPr>
            <p:ph type="subTitle" idx="1"/>
          </p:nvPr>
        </p:nvSpPr>
        <p:spPr>
          <a:xfrm>
            <a:off x="671150" y="1450900"/>
            <a:ext cx="3742800" cy="15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600"/>
              <a:buNone/>
              <a:defRPr sz="1600">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5" name="Google Shape;145;p25"/>
          <p:cNvSpPr txBox="1"/>
          <p:nvPr/>
        </p:nvSpPr>
        <p:spPr>
          <a:xfrm>
            <a:off x="671150" y="3275775"/>
            <a:ext cx="3387600" cy="70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100">
                <a:solidFill>
                  <a:schemeClr val="lt2"/>
                </a:solidFill>
                <a:latin typeface="DM Sans"/>
                <a:ea typeface="DM Sans"/>
                <a:cs typeface="DM Sans"/>
                <a:sym typeface="DM Sans"/>
              </a:rPr>
              <a:t>CREDITS: This presentation template was created by </a:t>
            </a:r>
            <a:r>
              <a:rPr lang="en" sz="1100" b="1">
                <a:solidFill>
                  <a:schemeClr val="lt2"/>
                </a:solidFill>
                <a:uFill>
                  <a:noFill/>
                </a:u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100">
                <a:solidFill>
                  <a:schemeClr val="lt2"/>
                </a:solidFill>
                <a:latin typeface="DM Sans"/>
                <a:ea typeface="DM Sans"/>
                <a:cs typeface="DM Sans"/>
                <a:sym typeface="DM Sans"/>
              </a:rPr>
              <a:t>, including icons by </a:t>
            </a:r>
            <a:r>
              <a:rPr lang="en" sz="1100" b="1">
                <a:solidFill>
                  <a:schemeClr val="lt2"/>
                </a:solidFill>
                <a:uFill>
                  <a:noFill/>
                </a:u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100">
                <a:solidFill>
                  <a:schemeClr val="lt2"/>
                </a:solidFill>
                <a:latin typeface="DM Sans"/>
                <a:ea typeface="DM Sans"/>
                <a:cs typeface="DM Sans"/>
                <a:sym typeface="DM Sans"/>
              </a:rPr>
              <a:t>, infographics &amp; images by </a:t>
            </a:r>
            <a:r>
              <a:rPr lang="en" sz="1100" b="1">
                <a:solidFill>
                  <a:schemeClr val="lt2"/>
                </a:solidFill>
                <a:uFill>
                  <a:noFill/>
                </a:u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100">
                <a:solidFill>
                  <a:schemeClr val="lt2"/>
                </a:solidFill>
                <a:latin typeface="DM Sans"/>
                <a:ea typeface="DM Sans"/>
                <a:cs typeface="DM Sans"/>
                <a:sym typeface="DM Sans"/>
              </a:rPr>
              <a:t> and illustrations by </a:t>
            </a:r>
            <a:r>
              <a:rPr lang="en" sz="1100">
                <a:solidFill>
                  <a:schemeClr val="hlink"/>
                </a:solidFill>
                <a:uFill>
                  <a:noFill/>
                </a:uFill>
                <a:latin typeface="DM Sans"/>
                <a:ea typeface="DM Sans"/>
                <a:cs typeface="DM Sans"/>
                <a:sym typeface="DM Sans"/>
                <a:hlinkClick r:id="rId5"/>
              </a:rPr>
              <a:t>Stories</a:t>
            </a: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a:solidFill>
                <a:schemeClr val="lt2"/>
              </a:solidFill>
              <a:latin typeface="DM Sans"/>
              <a:ea typeface="DM Sans"/>
              <a:cs typeface="DM Sans"/>
              <a:sym typeface="DM Sans"/>
            </a:endParaRPr>
          </a:p>
          <a:p>
            <a:pPr marL="0" lvl="0" indent="0" algn="l" rtl="0">
              <a:spcBef>
                <a:spcPts val="300"/>
              </a:spcBef>
              <a:spcAft>
                <a:spcPts val="0"/>
              </a:spcAft>
              <a:buNone/>
            </a:pPr>
            <a:endParaRPr sz="1100" b="1">
              <a:solidFill>
                <a:schemeClr val="lt2"/>
              </a:solidFill>
              <a:latin typeface="DM Sans"/>
              <a:ea typeface="DM Sans"/>
              <a:cs typeface="DM Sans"/>
              <a:sym typeface="DM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8" r:id="rId3"/>
    <p:sldLayoutId id="2147483659" r:id="rId4"/>
    <p:sldLayoutId id="2147483660" r:id="rId5"/>
    <p:sldLayoutId id="2147483661" r:id="rId6"/>
    <p:sldLayoutId id="2147483662" r:id="rId7"/>
    <p:sldLayoutId id="214748367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Unleashing the Power of</a:t>
            </a:r>
            <a:br>
              <a:rPr lang="en-US" dirty="0"/>
            </a:br>
            <a:r>
              <a:rPr lang="en-US" dirty="0"/>
              <a:t>SIEM</a:t>
            </a:r>
            <a:endParaRPr dirty="0">
              <a:solidFill>
                <a:schemeClr val="lt2"/>
              </a:solidFill>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Security Information Event Management</a:t>
            </a:r>
            <a:endParaRPr dirty="0">
              <a:solidFill>
                <a:schemeClr val="lt2"/>
              </a:solidFill>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advTm="18015">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Installation Steps</a:t>
            </a:r>
            <a:endParaRPr dirty="0"/>
          </a:p>
        </p:txBody>
      </p:sp>
      <p:sp>
        <p:nvSpPr>
          <p:cNvPr id="630" name="Google Shape;630;p36"/>
          <p:cNvSpPr txBox="1">
            <a:spLocks noGrp="1"/>
          </p:cNvSpPr>
          <p:nvPr>
            <p:ph type="title" idx="4"/>
          </p:nvPr>
        </p:nvSpPr>
        <p:spPr>
          <a:xfrm>
            <a:off x="1939239" y="14009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or 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71249" y="1133215"/>
            <a:ext cx="5187065" cy="5386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Enter local when prompted, and wait till it finishes the installation</a:t>
            </a:r>
          </a:p>
        </p:txBody>
      </p:sp>
      <p:grpSp>
        <p:nvGrpSpPr>
          <p:cNvPr id="701" name="Google Shape;701;p36"/>
          <p:cNvGrpSpPr/>
          <p:nvPr/>
        </p:nvGrpSpPr>
        <p:grpSpPr>
          <a:xfrm>
            <a:off x="6291570" y="57020"/>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0D2711A2-3972-D47D-3F97-BA0455DEC1A2}"/>
              </a:ext>
            </a:extLst>
          </p:cNvPr>
          <p:cNvPicPr>
            <a:picLocks noChangeAspect="1"/>
          </p:cNvPicPr>
          <p:nvPr/>
        </p:nvPicPr>
        <p:blipFill>
          <a:blip r:embed="rId3"/>
          <a:stretch>
            <a:fillRect/>
          </a:stretch>
        </p:blipFill>
        <p:spPr>
          <a:xfrm>
            <a:off x="191530" y="1655694"/>
            <a:ext cx="6335009" cy="2124371"/>
          </a:xfrm>
          <a:prstGeom prst="rect">
            <a:avLst/>
          </a:prstGeom>
        </p:spPr>
      </p:pic>
    </p:spTree>
    <p:extLst>
      <p:ext uri="{BB962C8B-B14F-4D97-AF65-F5344CB8AC3E}">
        <p14:creationId xmlns:p14="http://schemas.microsoft.com/office/powerpoint/2010/main" val="830553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Installation Steps</a:t>
            </a:r>
            <a:endParaRPr dirty="0"/>
          </a:p>
        </p:txBody>
      </p:sp>
      <p:sp>
        <p:nvSpPr>
          <p:cNvPr id="630" name="Google Shape;630;p36"/>
          <p:cNvSpPr txBox="1">
            <a:spLocks noGrp="1"/>
          </p:cNvSpPr>
          <p:nvPr>
            <p:ph type="title" idx="4"/>
          </p:nvPr>
        </p:nvSpPr>
        <p:spPr>
          <a:xfrm>
            <a:off x="1939239" y="14009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or 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49675" y="662412"/>
            <a:ext cx="5791677" cy="5917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Navigate to home directory and install Web User Interface for OSSEC and make it available globally</a:t>
            </a:r>
          </a:p>
        </p:txBody>
      </p:sp>
      <p:grpSp>
        <p:nvGrpSpPr>
          <p:cNvPr id="701" name="Google Shape;701;p36"/>
          <p:cNvGrpSpPr/>
          <p:nvPr/>
        </p:nvGrpSpPr>
        <p:grpSpPr>
          <a:xfrm>
            <a:off x="6776085" y="56673"/>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3">
            <a:extLst>
              <a:ext uri="{FF2B5EF4-FFF2-40B4-BE49-F238E27FC236}">
                <a16:creationId xmlns:a16="http://schemas.microsoft.com/office/drawing/2014/main" id="{2CCFA365-E6EE-BE0C-23F1-48A2BCA16B12}"/>
              </a:ext>
            </a:extLst>
          </p:cNvPr>
          <p:cNvPicPr>
            <a:picLocks noChangeAspect="1"/>
          </p:cNvPicPr>
          <p:nvPr/>
        </p:nvPicPr>
        <p:blipFill>
          <a:blip r:embed="rId3"/>
          <a:stretch>
            <a:fillRect/>
          </a:stretch>
        </p:blipFill>
        <p:spPr>
          <a:xfrm>
            <a:off x="82929" y="1363628"/>
            <a:ext cx="6852623" cy="3531413"/>
          </a:xfrm>
          <a:prstGeom prst="rect">
            <a:avLst/>
          </a:prstGeom>
        </p:spPr>
      </p:pic>
    </p:spTree>
    <p:extLst>
      <p:ext uri="{BB962C8B-B14F-4D97-AF65-F5344CB8AC3E}">
        <p14:creationId xmlns:p14="http://schemas.microsoft.com/office/powerpoint/2010/main" val="2890795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Installation Steps</a:t>
            </a:r>
            <a:endParaRPr dirty="0"/>
          </a:p>
        </p:txBody>
      </p:sp>
      <p:sp>
        <p:nvSpPr>
          <p:cNvPr id="630" name="Google Shape;630;p36"/>
          <p:cNvSpPr txBox="1">
            <a:spLocks noGrp="1"/>
          </p:cNvSpPr>
          <p:nvPr>
            <p:ph type="title" idx="4"/>
          </p:nvPr>
        </p:nvSpPr>
        <p:spPr>
          <a:xfrm>
            <a:off x="1939239" y="14009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or 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57549" y="1424427"/>
            <a:ext cx="5791677" cy="45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Install additional dependencies for the proper working of OSSEC</a:t>
            </a:r>
          </a:p>
        </p:txBody>
      </p:sp>
      <p:grpSp>
        <p:nvGrpSpPr>
          <p:cNvPr id="701" name="Google Shape;701;p36"/>
          <p:cNvGrpSpPr/>
          <p:nvPr/>
        </p:nvGrpSpPr>
        <p:grpSpPr>
          <a:xfrm>
            <a:off x="6776085" y="35891"/>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43135CC-E639-ADFC-6145-77C0D140CF05}"/>
              </a:ext>
            </a:extLst>
          </p:cNvPr>
          <p:cNvPicPr>
            <a:picLocks noChangeAspect="1"/>
          </p:cNvPicPr>
          <p:nvPr/>
        </p:nvPicPr>
        <p:blipFill>
          <a:blip r:embed="rId3"/>
          <a:stretch>
            <a:fillRect/>
          </a:stretch>
        </p:blipFill>
        <p:spPr>
          <a:xfrm>
            <a:off x="125057" y="1877076"/>
            <a:ext cx="7802064" cy="1705213"/>
          </a:xfrm>
          <a:prstGeom prst="rect">
            <a:avLst/>
          </a:prstGeom>
        </p:spPr>
      </p:pic>
    </p:spTree>
    <p:extLst>
      <p:ext uri="{BB962C8B-B14F-4D97-AF65-F5344CB8AC3E}">
        <p14:creationId xmlns:p14="http://schemas.microsoft.com/office/powerpoint/2010/main" val="10098934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Opening</a:t>
            </a:r>
            <a:endParaRPr dirty="0"/>
          </a:p>
        </p:txBody>
      </p:sp>
      <p:sp>
        <p:nvSpPr>
          <p:cNvPr id="630" name="Google Shape;630;p36"/>
          <p:cNvSpPr txBox="1">
            <a:spLocks noGrp="1"/>
          </p:cNvSpPr>
          <p:nvPr>
            <p:ph type="title" idx="4"/>
          </p:nvPr>
        </p:nvSpPr>
        <p:spPr>
          <a:xfrm>
            <a:off x="505812" y="130752"/>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37806" y="670258"/>
            <a:ext cx="5993213" cy="45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Using `</a:t>
            </a:r>
            <a:r>
              <a:rPr lang="en-US" b="1" dirty="0" err="1"/>
              <a:t>ifconfig</a:t>
            </a:r>
            <a:r>
              <a:rPr lang="en-US" b="1" dirty="0"/>
              <a:t>` command note the IP address so that you can open WEB UI in the browser</a:t>
            </a:r>
          </a:p>
        </p:txBody>
      </p:sp>
      <p:pic>
        <p:nvPicPr>
          <p:cNvPr id="582" name="Picture 581">
            <a:extLst>
              <a:ext uri="{FF2B5EF4-FFF2-40B4-BE49-F238E27FC236}">
                <a16:creationId xmlns:a16="http://schemas.microsoft.com/office/drawing/2014/main" id="{FC131454-557A-5111-1E52-88705930C819}"/>
              </a:ext>
            </a:extLst>
          </p:cNvPr>
          <p:cNvPicPr>
            <a:picLocks noChangeAspect="1"/>
          </p:cNvPicPr>
          <p:nvPr/>
        </p:nvPicPr>
        <p:blipFill>
          <a:blip r:embed="rId3"/>
          <a:stretch>
            <a:fillRect/>
          </a:stretch>
        </p:blipFill>
        <p:spPr>
          <a:xfrm>
            <a:off x="85216" y="1267429"/>
            <a:ext cx="7686675" cy="3810000"/>
          </a:xfrm>
          <a:prstGeom prst="rect">
            <a:avLst/>
          </a:prstGeom>
        </p:spPr>
      </p:pic>
      <p:grpSp>
        <p:nvGrpSpPr>
          <p:cNvPr id="2" name="Google Shape;631;p36">
            <a:extLst>
              <a:ext uri="{FF2B5EF4-FFF2-40B4-BE49-F238E27FC236}">
                <a16:creationId xmlns:a16="http://schemas.microsoft.com/office/drawing/2014/main" id="{6839BDE1-236B-A0DE-86C5-5641C1BFF9D1}"/>
              </a:ext>
            </a:extLst>
          </p:cNvPr>
          <p:cNvGrpSpPr/>
          <p:nvPr/>
        </p:nvGrpSpPr>
        <p:grpSpPr>
          <a:xfrm>
            <a:off x="7172507" y="9891"/>
            <a:ext cx="1971493" cy="1950831"/>
            <a:chOff x="1265450" y="370125"/>
            <a:chExt cx="5159625" cy="5105550"/>
          </a:xfrm>
        </p:grpSpPr>
        <p:sp>
          <p:nvSpPr>
            <p:cNvPr id="4" name="Google Shape;632;p36">
              <a:extLst>
                <a:ext uri="{FF2B5EF4-FFF2-40B4-BE49-F238E27FC236}">
                  <a16:creationId xmlns:a16="http://schemas.microsoft.com/office/drawing/2014/main" id="{796181B3-40DD-57D6-CF0E-3E640288C9AF}"/>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3;p36">
              <a:extLst>
                <a:ext uri="{FF2B5EF4-FFF2-40B4-BE49-F238E27FC236}">
                  <a16:creationId xmlns:a16="http://schemas.microsoft.com/office/drawing/2014/main" id="{9F30BE40-5488-2714-9BA8-DFBCDF8F5A3C}"/>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4;p36">
              <a:extLst>
                <a:ext uri="{FF2B5EF4-FFF2-40B4-BE49-F238E27FC236}">
                  <a16:creationId xmlns:a16="http://schemas.microsoft.com/office/drawing/2014/main" id="{D1E547DF-4BD8-4465-9597-F12DB3C97893}"/>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5;p36">
              <a:extLst>
                <a:ext uri="{FF2B5EF4-FFF2-40B4-BE49-F238E27FC236}">
                  <a16:creationId xmlns:a16="http://schemas.microsoft.com/office/drawing/2014/main" id="{A4D62823-63FA-38C2-1152-66F4D70708A2}"/>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6;p36">
              <a:extLst>
                <a:ext uri="{FF2B5EF4-FFF2-40B4-BE49-F238E27FC236}">
                  <a16:creationId xmlns:a16="http://schemas.microsoft.com/office/drawing/2014/main" id="{D23C01F8-C54D-0B18-4505-F55F1B53C700}"/>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7;p36">
              <a:extLst>
                <a:ext uri="{FF2B5EF4-FFF2-40B4-BE49-F238E27FC236}">
                  <a16:creationId xmlns:a16="http://schemas.microsoft.com/office/drawing/2014/main" id="{97AF0240-91D3-278D-E750-C9548BD7866F}"/>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8;p36">
              <a:extLst>
                <a:ext uri="{FF2B5EF4-FFF2-40B4-BE49-F238E27FC236}">
                  <a16:creationId xmlns:a16="http://schemas.microsoft.com/office/drawing/2014/main" id="{43D67C5A-B545-2E2A-E420-EB384302E0E6}"/>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p36">
              <a:extLst>
                <a:ext uri="{FF2B5EF4-FFF2-40B4-BE49-F238E27FC236}">
                  <a16:creationId xmlns:a16="http://schemas.microsoft.com/office/drawing/2014/main" id="{9C04EC55-7812-5B79-5C60-5E469F3C60E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6">
              <a:extLst>
                <a:ext uri="{FF2B5EF4-FFF2-40B4-BE49-F238E27FC236}">
                  <a16:creationId xmlns:a16="http://schemas.microsoft.com/office/drawing/2014/main" id="{DE430737-0F5E-BFFE-965D-AF3CEFCD78F2}"/>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1;p36">
              <a:extLst>
                <a:ext uri="{FF2B5EF4-FFF2-40B4-BE49-F238E27FC236}">
                  <a16:creationId xmlns:a16="http://schemas.microsoft.com/office/drawing/2014/main" id="{5D414468-93D5-27B9-B194-BB2462839BD9}"/>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p36">
              <a:extLst>
                <a:ext uri="{FF2B5EF4-FFF2-40B4-BE49-F238E27FC236}">
                  <a16:creationId xmlns:a16="http://schemas.microsoft.com/office/drawing/2014/main" id="{0BF2E774-FC06-5E8C-2831-BBB311395F24}"/>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p36">
              <a:extLst>
                <a:ext uri="{FF2B5EF4-FFF2-40B4-BE49-F238E27FC236}">
                  <a16:creationId xmlns:a16="http://schemas.microsoft.com/office/drawing/2014/main" id="{DFC7F8D3-EFBD-DFF5-F592-BF0802B016DB}"/>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36">
              <a:extLst>
                <a:ext uri="{FF2B5EF4-FFF2-40B4-BE49-F238E27FC236}">
                  <a16:creationId xmlns:a16="http://schemas.microsoft.com/office/drawing/2014/main" id="{B9685D4B-4293-9BCB-6A15-157D5965531C}"/>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5;p36">
              <a:extLst>
                <a:ext uri="{FF2B5EF4-FFF2-40B4-BE49-F238E27FC236}">
                  <a16:creationId xmlns:a16="http://schemas.microsoft.com/office/drawing/2014/main" id="{8D507FE1-6FDF-749C-B805-FBE14D8C7DBF}"/>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6;p36">
              <a:extLst>
                <a:ext uri="{FF2B5EF4-FFF2-40B4-BE49-F238E27FC236}">
                  <a16:creationId xmlns:a16="http://schemas.microsoft.com/office/drawing/2014/main" id="{2ABFAF44-1234-F14A-4862-0EC7821C0340}"/>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6">
              <a:extLst>
                <a:ext uri="{FF2B5EF4-FFF2-40B4-BE49-F238E27FC236}">
                  <a16:creationId xmlns:a16="http://schemas.microsoft.com/office/drawing/2014/main" id="{4D665429-067B-927A-4EE6-54771EB486B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6">
              <a:extLst>
                <a:ext uri="{FF2B5EF4-FFF2-40B4-BE49-F238E27FC236}">
                  <a16:creationId xmlns:a16="http://schemas.microsoft.com/office/drawing/2014/main" id="{DEB52514-B4CE-7288-DE9E-FC184D60732B}"/>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9;p36">
              <a:extLst>
                <a:ext uri="{FF2B5EF4-FFF2-40B4-BE49-F238E27FC236}">
                  <a16:creationId xmlns:a16="http://schemas.microsoft.com/office/drawing/2014/main" id="{8EFF15D9-E11A-899C-2800-DD540299D0D1}"/>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0;p36">
              <a:extLst>
                <a:ext uri="{FF2B5EF4-FFF2-40B4-BE49-F238E27FC236}">
                  <a16:creationId xmlns:a16="http://schemas.microsoft.com/office/drawing/2014/main" id="{A87BED10-FD9F-3318-A401-3C89CFEAE6FE}"/>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1;p36">
              <a:extLst>
                <a:ext uri="{FF2B5EF4-FFF2-40B4-BE49-F238E27FC236}">
                  <a16:creationId xmlns:a16="http://schemas.microsoft.com/office/drawing/2014/main" id="{944C35A9-F007-311A-C3D8-F6F22FF50E85}"/>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2;p36">
              <a:extLst>
                <a:ext uri="{FF2B5EF4-FFF2-40B4-BE49-F238E27FC236}">
                  <a16:creationId xmlns:a16="http://schemas.microsoft.com/office/drawing/2014/main" id="{93779294-BC47-8407-3097-51DC3F38B48B}"/>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3;p36">
              <a:extLst>
                <a:ext uri="{FF2B5EF4-FFF2-40B4-BE49-F238E27FC236}">
                  <a16:creationId xmlns:a16="http://schemas.microsoft.com/office/drawing/2014/main" id="{8AC1D95E-FFB9-BF55-1C43-06FB359201B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4;p36">
              <a:extLst>
                <a:ext uri="{FF2B5EF4-FFF2-40B4-BE49-F238E27FC236}">
                  <a16:creationId xmlns:a16="http://schemas.microsoft.com/office/drawing/2014/main" id="{2AB6B0BA-38A6-402F-B8F7-A4EAA258BDA2}"/>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5;p36">
              <a:extLst>
                <a:ext uri="{FF2B5EF4-FFF2-40B4-BE49-F238E27FC236}">
                  <a16:creationId xmlns:a16="http://schemas.microsoft.com/office/drawing/2014/main" id="{755E39A2-F6CD-6B44-8AF3-C42389391572}"/>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6;p36">
              <a:extLst>
                <a:ext uri="{FF2B5EF4-FFF2-40B4-BE49-F238E27FC236}">
                  <a16:creationId xmlns:a16="http://schemas.microsoft.com/office/drawing/2014/main" id="{118B0259-2086-1EBE-9D13-E08E1FE00A2F}"/>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7;p36">
              <a:extLst>
                <a:ext uri="{FF2B5EF4-FFF2-40B4-BE49-F238E27FC236}">
                  <a16:creationId xmlns:a16="http://schemas.microsoft.com/office/drawing/2014/main" id="{0AE3A556-C3C4-6D25-EECF-A48E9B926556}"/>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8;p36">
              <a:extLst>
                <a:ext uri="{FF2B5EF4-FFF2-40B4-BE49-F238E27FC236}">
                  <a16:creationId xmlns:a16="http://schemas.microsoft.com/office/drawing/2014/main" id="{3373CA29-ED0A-CB98-A9E6-9FC19AF8EE5F}"/>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9;p36">
              <a:extLst>
                <a:ext uri="{FF2B5EF4-FFF2-40B4-BE49-F238E27FC236}">
                  <a16:creationId xmlns:a16="http://schemas.microsoft.com/office/drawing/2014/main" id="{C3FCF98A-CCE3-009F-D008-618954ACB072}"/>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0;p36">
              <a:extLst>
                <a:ext uri="{FF2B5EF4-FFF2-40B4-BE49-F238E27FC236}">
                  <a16:creationId xmlns:a16="http://schemas.microsoft.com/office/drawing/2014/main" id="{C249D844-8343-6BFD-7164-788CCCFF91C4}"/>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1;p36">
              <a:extLst>
                <a:ext uri="{FF2B5EF4-FFF2-40B4-BE49-F238E27FC236}">
                  <a16:creationId xmlns:a16="http://schemas.microsoft.com/office/drawing/2014/main" id="{0D883D90-B6E9-E3A1-B059-A96CAACC6DFB}"/>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2;p36">
              <a:extLst>
                <a:ext uri="{FF2B5EF4-FFF2-40B4-BE49-F238E27FC236}">
                  <a16:creationId xmlns:a16="http://schemas.microsoft.com/office/drawing/2014/main" id="{6EDF0301-EA44-2AEB-B695-90E16EFFEDCE}"/>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3;p36">
              <a:extLst>
                <a:ext uri="{FF2B5EF4-FFF2-40B4-BE49-F238E27FC236}">
                  <a16:creationId xmlns:a16="http://schemas.microsoft.com/office/drawing/2014/main" id="{F21C4B4A-C8D2-394B-876F-058C34D30920}"/>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4;p36">
              <a:extLst>
                <a:ext uri="{FF2B5EF4-FFF2-40B4-BE49-F238E27FC236}">
                  <a16:creationId xmlns:a16="http://schemas.microsoft.com/office/drawing/2014/main" id="{B1F27804-9387-0F7E-F11F-B356BB65C7D0}"/>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5;p36">
              <a:extLst>
                <a:ext uri="{FF2B5EF4-FFF2-40B4-BE49-F238E27FC236}">
                  <a16:creationId xmlns:a16="http://schemas.microsoft.com/office/drawing/2014/main" id="{FAB23CB6-D20E-6481-C578-052014498BA8}"/>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6;p36">
              <a:extLst>
                <a:ext uri="{FF2B5EF4-FFF2-40B4-BE49-F238E27FC236}">
                  <a16:creationId xmlns:a16="http://schemas.microsoft.com/office/drawing/2014/main" id="{EC762474-A78B-4973-CC16-A0B9F490BBD1}"/>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7;p36">
              <a:extLst>
                <a:ext uri="{FF2B5EF4-FFF2-40B4-BE49-F238E27FC236}">
                  <a16:creationId xmlns:a16="http://schemas.microsoft.com/office/drawing/2014/main" id="{EFB57742-C495-3456-76CA-60CBD3A4A7FC}"/>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8;p36">
              <a:extLst>
                <a:ext uri="{FF2B5EF4-FFF2-40B4-BE49-F238E27FC236}">
                  <a16:creationId xmlns:a16="http://schemas.microsoft.com/office/drawing/2014/main" id="{2B9CF2C5-D8A2-DF13-F9BD-13C5B7B24FCE}"/>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9;p36">
              <a:extLst>
                <a:ext uri="{FF2B5EF4-FFF2-40B4-BE49-F238E27FC236}">
                  <a16:creationId xmlns:a16="http://schemas.microsoft.com/office/drawing/2014/main" id="{07F8BE6A-3FA2-BBFF-EDC1-9C444E393C7B}"/>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0;p36">
              <a:extLst>
                <a:ext uri="{FF2B5EF4-FFF2-40B4-BE49-F238E27FC236}">
                  <a16:creationId xmlns:a16="http://schemas.microsoft.com/office/drawing/2014/main" id="{AA9A8380-BE89-95D9-1B35-1D8CBCCC849C}"/>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1;p36">
              <a:extLst>
                <a:ext uri="{FF2B5EF4-FFF2-40B4-BE49-F238E27FC236}">
                  <a16:creationId xmlns:a16="http://schemas.microsoft.com/office/drawing/2014/main" id="{0BEDF8F8-1BA2-9059-7769-06FC809EADBF}"/>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2;p36">
              <a:extLst>
                <a:ext uri="{FF2B5EF4-FFF2-40B4-BE49-F238E27FC236}">
                  <a16:creationId xmlns:a16="http://schemas.microsoft.com/office/drawing/2014/main" id="{8028EBCC-FC5A-C2D6-B39D-551FEEC27524}"/>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3;p36">
              <a:extLst>
                <a:ext uri="{FF2B5EF4-FFF2-40B4-BE49-F238E27FC236}">
                  <a16:creationId xmlns:a16="http://schemas.microsoft.com/office/drawing/2014/main" id="{8F47553E-AF88-8608-10B6-3844F8DFF780}"/>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6">
              <a:extLst>
                <a:ext uri="{FF2B5EF4-FFF2-40B4-BE49-F238E27FC236}">
                  <a16:creationId xmlns:a16="http://schemas.microsoft.com/office/drawing/2014/main" id="{88B3ACB0-7792-2336-15EE-CEAA0BA33D5F}"/>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5;p36">
              <a:extLst>
                <a:ext uri="{FF2B5EF4-FFF2-40B4-BE49-F238E27FC236}">
                  <a16:creationId xmlns:a16="http://schemas.microsoft.com/office/drawing/2014/main" id="{56C1A1EB-7631-1635-0EC9-183545F447EE}"/>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6;p36">
              <a:extLst>
                <a:ext uri="{FF2B5EF4-FFF2-40B4-BE49-F238E27FC236}">
                  <a16:creationId xmlns:a16="http://schemas.microsoft.com/office/drawing/2014/main" id="{1A832696-0168-66DA-7DB2-BA80AF72E4B6}"/>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7;p36">
              <a:extLst>
                <a:ext uri="{FF2B5EF4-FFF2-40B4-BE49-F238E27FC236}">
                  <a16:creationId xmlns:a16="http://schemas.microsoft.com/office/drawing/2014/main" id="{F017D9C4-353D-99E4-C73B-D311CDA3DA91}"/>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8;p36">
              <a:extLst>
                <a:ext uri="{FF2B5EF4-FFF2-40B4-BE49-F238E27FC236}">
                  <a16:creationId xmlns:a16="http://schemas.microsoft.com/office/drawing/2014/main" id="{9923F921-B5AC-BBB9-B8D8-83AE31017BE2}"/>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9;p36">
              <a:extLst>
                <a:ext uri="{FF2B5EF4-FFF2-40B4-BE49-F238E27FC236}">
                  <a16:creationId xmlns:a16="http://schemas.microsoft.com/office/drawing/2014/main" id="{AB218875-0BB0-4FEF-DA62-39FA70FE3552}"/>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0;p36">
              <a:extLst>
                <a:ext uri="{FF2B5EF4-FFF2-40B4-BE49-F238E27FC236}">
                  <a16:creationId xmlns:a16="http://schemas.microsoft.com/office/drawing/2014/main" id="{9C160109-9F5A-6ACB-03A6-1E431B4A24F4}"/>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1;p36">
              <a:extLst>
                <a:ext uri="{FF2B5EF4-FFF2-40B4-BE49-F238E27FC236}">
                  <a16:creationId xmlns:a16="http://schemas.microsoft.com/office/drawing/2014/main" id="{47E72A08-7436-E617-DA6D-9E009A9A073A}"/>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2;p36">
              <a:extLst>
                <a:ext uri="{FF2B5EF4-FFF2-40B4-BE49-F238E27FC236}">
                  <a16:creationId xmlns:a16="http://schemas.microsoft.com/office/drawing/2014/main" id="{51E247A6-E9FE-3B17-1E83-A1811B2FA743}"/>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3;p36">
              <a:extLst>
                <a:ext uri="{FF2B5EF4-FFF2-40B4-BE49-F238E27FC236}">
                  <a16:creationId xmlns:a16="http://schemas.microsoft.com/office/drawing/2014/main" id="{F590D332-F4D1-785E-E715-DA35716C0605}"/>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p36">
              <a:extLst>
                <a:ext uri="{FF2B5EF4-FFF2-40B4-BE49-F238E27FC236}">
                  <a16:creationId xmlns:a16="http://schemas.microsoft.com/office/drawing/2014/main" id="{1E30F07B-15D5-53AF-4ED8-04B728E95615}"/>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5;p36">
              <a:extLst>
                <a:ext uri="{FF2B5EF4-FFF2-40B4-BE49-F238E27FC236}">
                  <a16:creationId xmlns:a16="http://schemas.microsoft.com/office/drawing/2014/main" id="{AFEF9E4A-D5EC-96E9-4FB7-3260ADF15682}"/>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6;p36">
              <a:extLst>
                <a:ext uri="{FF2B5EF4-FFF2-40B4-BE49-F238E27FC236}">
                  <a16:creationId xmlns:a16="http://schemas.microsoft.com/office/drawing/2014/main" id="{BDAC5A98-3044-41A3-9A0F-E50A8E3B6626}"/>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7;p36">
              <a:extLst>
                <a:ext uri="{FF2B5EF4-FFF2-40B4-BE49-F238E27FC236}">
                  <a16:creationId xmlns:a16="http://schemas.microsoft.com/office/drawing/2014/main" id="{A0525C3B-2150-57E4-EBC7-69A1885CCDBC}"/>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8;p36">
              <a:extLst>
                <a:ext uri="{FF2B5EF4-FFF2-40B4-BE49-F238E27FC236}">
                  <a16:creationId xmlns:a16="http://schemas.microsoft.com/office/drawing/2014/main" id="{E3105A07-469B-EB17-BD9C-6702E5754F85}"/>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9;p36">
              <a:extLst>
                <a:ext uri="{FF2B5EF4-FFF2-40B4-BE49-F238E27FC236}">
                  <a16:creationId xmlns:a16="http://schemas.microsoft.com/office/drawing/2014/main" id="{17B07C43-94A4-8A69-CF98-B2B8E921362C}"/>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0;p36">
              <a:extLst>
                <a:ext uri="{FF2B5EF4-FFF2-40B4-BE49-F238E27FC236}">
                  <a16:creationId xmlns:a16="http://schemas.microsoft.com/office/drawing/2014/main" id="{013CB4B0-72DE-C717-5126-DE2D64E6EC9A}"/>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1;p36">
              <a:extLst>
                <a:ext uri="{FF2B5EF4-FFF2-40B4-BE49-F238E27FC236}">
                  <a16:creationId xmlns:a16="http://schemas.microsoft.com/office/drawing/2014/main" id="{1B4A10C8-4DEB-DEB0-3F72-B03FDAB1CC5C}"/>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92;p36">
              <a:extLst>
                <a:ext uri="{FF2B5EF4-FFF2-40B4-BE49-F238E27FC236}">
                  <a16:creationId xmlns:a16="http://schemas.microsoft.com/office/drawing/2014/main" id="{241F77AD-3E71-BA8F-E4C6-4BCC2722C847}"/>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93;p36">
              <a:extLst>
                <a:ext uri="{FF2B5EF4-FFF2-40B4-BE49-F238E27FC236}">
                  <a16:creationId xmlns:a16="http://schemas.microsoft.com/office/drawing/2014/main" id="{968189FC-AB64-78C6-D934-990C20CD855A}"/>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94;p36">
              <a:extLst>
                <a:ext uri="{FF2B5EF4-FFF2-40B4-BE49-F238E27FC236}">
                  <a16:creationId xmlns:a16="http://schemas.microsoft.com/office/drawing/2014/main" id="{55B321C4-4EA2-3C54-5209-D8790CD2674F}"/>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95;p36">
              <a:extLst>
                <a:ext uri="{FF2B5EF4-FFF2-40B4-BE49-F238E27FC236}">
                  <a16:creationId xmlns:a16="http://schemas.microsoft.com/office/drawing/2014/main" id="{F0DFCDAE-00C1-7BB1-0821-EEE58513551A}"/>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96;p36">
              <a:extLst>
                <a:ext uri="{FF2B5EF4-FFF2-40B4-BE49-F238E27FC236}">
                  <a16:creationId xmlns:a16="http://schemas.microsoft.com/office/drawing/2014/main" id="{68CF28AD-00DF-C5C7-3DF9-E6F983C687F7}"/>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3572397"/>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Opening</a:t>
            </a:r>
            <a:endParaRPr dirty="0"/>
          </a:p>
        </p:txBody>
      </p:sp>
      <p:sp>
        <p:nvSpPr>
          <p:cNvPr id="630" name="Google Shape;630;p36"/>
          <p:cNvSpPr txBox="1">
            <a:spLocks noGrp="1"/>
          </p:cNvSpPr>
          <p:nvPr>
            <p:ph type="title" idx="4"/>
          </p:nvPr>
        </p:nvSpPr>
        <p:spPr>
          <a:xfrm>
            <a:off x="505812" y="130752"/>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OSSEC</a:t>
            </a:r>
            <a:endParaRPr dirty="0"/>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37806" y="670258"/>
            <a:ext cx="5993213" cy="45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Navigate to “http://&lt;</a:t>
            </a:r>
            <a:r>
              <a:rPr lang="en-US" b="1" dirty="0" err="1"/>
              <a:t>ip_address</a:t>
            </a:r>
            <a:r>
              <a:rPr lang="en-US" b="1" dirty="0"/>
              <a:t>&gt;/</a:t>
            </a:r>
            <a:r>
              <a:rPr lang="en-US" b="1" dirty="0" err="1"/>
              <a:t>ossec</a:t>
            </a:r>
            <a:r>
              <a:rPr lang="en-US" b="1" dirty="0"/>
              <a:t>” to view the home page</a:t>
            </a:r>
          </a:p>
        </p:txBody>
      </p:sp>
      <p:grpSp>
        <p:nvGrpSpPr>
          <p:cNvPr id="2" name="Google Shape;631;p36">
            <a:extLst>
              <a:ext uri="{FF2B5EF4-FFF2-40B4-BE49-F238E27FC236}">
                <a16:creationId xmlns:a16="http://schemas.microsoft.com/office/drawing/2014/main" id="{6839BDE1-236B-A0DE-86C5-5641C1BFF9D1}"/>
              </a:ext>
            </a:extLst>
          </p:cNvPr>
          <p:cNvGrpSpPr/>
          <p:nvPr/>
        </p:nvGrpSpPr>
        <p:grpSpPr>
          <a:xfrm>
            <a:off x="7172507" y="9891"/>
            <a:ext cx="1971493" cy="1950831"/>
            <a:chOff x="1265450" y="370125"/>
            <a:chExt cx="5159625" cy="5105550"/>
          </a:xfrm>
        </p:grpSpPr>
        <p:sp>
          <p:nvSpPr>
            <p:cNvPr id="4" name="Google Shape;632;p36">
              <a:extLst>
                <a:ext uri="{FF2B5EF4-FFF2-40B4-BE49-F238E27FC236}">
                  <a16:creationId xmlns:a16="http://schemas.microsoft.com/office/drawing/2014/main" id="{796181B3-40DD-57D6-CF0E-3E640288C9AF}"/>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3;p36">
              <a:extLst>
                <a:ext uri="{FF2B5EF4-FFF2-40B4-BE49-F238E27FC236}">
                  <a16:creationId xmlns:a16="http://schemas.microsoft.com/office/drawing/2014/main" id="{9F30BE40-5488-2714-9BA8-DFBCDF8F5A3C}"/>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4;p36">
              <a:extLst>
                <a:ext uri="{FF2B5EF4-FFF2-40B4-BE49-F238E27FC236}">
                  <a16:creationId xmlns:a16="http://schemas.microsoft.com/office/drawing/2014/main" id="{D1E547DF-4BD8-4465-9597-F12DB3C97893}"/>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5;p36">
              <a:extLst>
                <a:ext uri="{FF2B5EF4-FFF2-40B4-BE49-F238E27FC236}">
                  <a16:creationId xmlns:a16="http://schemas.microsoft.com/office/drawing/2014/main" id="{A4D62823-63FA-38C2-1152-66F4D70708A2}"/>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6;p36">
              <a:extLst>
                <a:ext uri="{FF2B5EF4-FFF2-40B4-BE49-F238E27FC236}">
                  <a16:creationId xmlns:a16="http://schemas.microsoft.com/office/drawing/2014/main" id="{D23C01F8-C54D-0B18-4505-F55F1B53C700}"/>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7;p36">
              <a:extLst>
                <a:ext uri="{FF2B5EF4-FFF2-40B4-BE49-F238E27FC236}">
                  <a16:creationId xmlns:a16="http://schemas.microsoft.com/office/drawing/2014/main" id="{97AF0240-91D3-278D-E750-C9548BD7866F}"/>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8;p36">
              <a:extLst>
                <a:ext uri="{FF2B5EF4-FFF2-40B4-BE49-F238E27FC236}">
                  <a16:creationId xmlns:a16="http://schemas.microsoft.com/office/drawing/2014/main" id="{43D67C5A-B545-2E2A-E420-EB384302E0E6}"/>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p36">
              <a:extLst>
                <a:ext uri="{FF2B5EF4-FFF2-40B4-BE49-F238E27FC236}">
                  <a16:creationId xmlns:a16="http://schemas.microsoft.com/office/drawing/2014/main" id="{9C04EC55-7812-5B79-5C60-5E469F3C60E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6">
              <a:extLst>
                <a:ext uri="{FF2B5EF4-FFF2-40B4-BE49-F238E27FC236}">
                  <a16:creationId xmlns:a16="http://schemas.microsoft.com/office/drawing/2014/main" id="{DE430737-0F5E-BFFE-965D-AF3CEFCD78F2}"/>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1;p36">
              <a:extLst>
                <a:ext uri="{FF2B5EF4-FFF2-40B4-BE49-F238E27FC236}">
                  <a16:creationId xmlns:a16="http://schemas.microsoft.com/office/drawing/2014/main" id="{5D414468-93D5-27B9-B194-BB2462839BD9}"/>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p36">
              <a:extLst>
                <a:ext uri="{FF2B5EF4-FFF2-40B4-BE49-F238E27FC236}">
                  <a16:creationId xmlns:a16="http://schemas.microsoft.com/office/drawing/2014/main" id="{0BF2E774-FC06-5E8C-2831-BBB311395F24}"/>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p36">
              <a:extLst>
                <a:ext uri="{FF2B5EF4-FFF2-40B4-BE49-F238E27FC236}">
                  <a16:creationId xmlns:a16="http://schemas.microsoft.com/office/drawing/2014/main" id="{DFC7F8D3-EFBD-DFF5-F592-BF0802B016DB}"/>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36">
              <a:extLst>
                <a:ext uri="{FF2B5EF4-FFF2-40B4-BE49-F238E27FC236}">
                  <a16:creationId xmlns:a16="http://schemas.microsoft.com/office/drawing/2014/main" id="{B9685D4B-4293-9BCB-6A15-157D5965531C}"/>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5;p36">
              <a:extLst>
                <a:ext uri="{FF2B5EF4-FFF2-40B4-BE49-F238E27FC236}">
                  <a16:creationId xmlns:a16="http://schemas.microsoft.com/office/drawing/2014/main" id="{8D507FE1-6FDF-749C-B805-FBE14D8C7DBF}"/>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6;p36">
              <a:extLst>
                <a:ext uri="{FF2B5EF4-FFF2-40B4-BE49-F238E27FC236}">
                  <a16:creationId xmlns:a16="http://schemas.microsoft.com/office/drawing/2014/main" id="{2ABFAF44-1234-F14A-4862-0EC7821C0340}"/>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6">
              <a:extLst>
                <a:ext uri="{FF2B5EF4-FFF2-40B4-BE49-F238E27FC236}">
                  <a16:creationId xmlns:a16="http://schemas.microsoft.com/office/drawing/2014/main" id="{4D665429-067B-927A-4EE6-54771EB486B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6">
              <a:extLst>
                <a:ext uri="{FF2B5EF4-FFF2-40B4-BE49-F238E27FC236}">
                  <a16:creationId xmlns:a16="http://schemas.microsoft.com/office/drawing/2014/main" id="{DEB52514-B4CE-7288-DE9E-FC184D60732B}"/>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9;p36">
              <a:extLst>
                <a:ext uri="{FF2B5EF4-FFF2-40B4-BE49-F238E27FC236}">
                  <a16:creationId xmlns:a16="http://schemas.microsoft.com/office/drawing/2014/main" id="{8EFF15D9-E11A-899C-2800-DD540299D0D1}"/>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0;p36">
              <a:extLst>
                <a:ext uri="{FF2B5EF4-FFF2-40B4-BE49-F238E27FC236}">
                  <a16:creationId xmlns:a16="http://schemas.microsoft.com/office/drawing/2014/main" id="{A87BED10-FD9F-3318-A401-3C89CFEAE6FE}"/>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1;p36">
              <a:extLst>
                <a:ext uri="{FF2B5EF4-FFF2-40B4-BE49-F238E27FC236}">
                  <a16:creationId xmlns:a16="http://schemas.microsoft.com/office/drawing/2014/main" id="{944C35A9-F007-311A-C3D8-F6F22FF50E85}"/>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2;p36">
              <a:extLst>
                <a:ext uri="{FF2B5EF4-FFF2-40B4-BE49-F238E27FC236}">
                  <a16:creationId xmlns:a16="http://schemas.microsoft.com/office/drawing/2014/main" id="{93779294-BC47-8407-3097-51DC3F38B48B}"/>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3;p36">
              <a:extLst>
                <a:ext uri="{FF2B5EF4-FFF2-40B4-BE49-F238E27FC236}">
                  <a16:creationId xmlns:a16="http://schemas.microsoft.com/office/drawing/2014/main" id="{8AC1D95E-FFB9-BF55-1C43-06FB359201B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4;p36">
              <a:extLst>
                <a:ext uri="{FF2B5EF4-FFF2-40B4-BE49-F238E27FC236}">
                  <a16:creationId xmlns:a16="http://schemas.microsoft.com/office/drawing/2014/main" id="{2AB6B0BA-38A6-402F-B8F7-A4EAA258BDA2}"/>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5;p36">
              <a:extLst>
                <a:ext uri="{FF2B5EF4-FFF2-40B4-BE49-F238E27FC236}">
                  <a16:creationId xmlns:a16="http://schemas.microsoft.com/office/drawing/2014/main" id="{755E39A2-F6CD-6B44-8AF3-C42389391572}"/>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6;p36">
              <a:extLst>
                <a:ext uri="{FF2B5EF4-FFF2-40B4-BE49-F238E27FC236}">
                  <a16:creationId xmlns:a16="http://schemas.microsoft.com/office/drawing/2014/main" id="{118B0259-2086-1EBE-9D13-E08E1FE00A2F}"/>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7;p36">
              <a:extLst>
                <a:ext uri="{FF2B5EF4-FFF2-40B4-BE49-F238E27FC236}">
                  <a16:creationId xmlns:a16="http://schemas.microsoft.com/office/drawing/2014/main" id="{0AE3A556-C3C4-6D25-EECF-A48E9B926556}"/>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8;p36">
              <a:extLst>
                <a:ext uri="{FF2B5EF4-FFF2-40B4-BE49-F238E27FC236}">
                  <a16:creationId xmlns:a16="http://schemas.microsoft.com/office/drawing/2014/main" id="{3373CA29-ED0A-CB98-A9E6-9FC19AF8EE5F}"/>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9;p36">
              <a:extLst>
                <a:ext uri="{FF2B5EF4-FFF2-40B4-BE49-F238E27FC236}">
                  <a16:creationId xmlns:a16="http://schemas.microsoft.com/office/drawing/2014/main" id="{C3FCF98A-CCE3-009F-D008-618954ACB072}"/>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0;p36">
              <a:extLst>
                <a:ext uri="{FF2B5EF4-FFF2-40B4-BE49-F238E27FC236}">
                  <a16:creationId xmlns:a16="http://schemas.microsoft.com/office/drawing/2014/main" id="{C249D844-8343-6BFD-7164-788CCCFF91C4}"/>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1;p36">
              <a:extLst>
                <a:ext uri="{FF2B5EF4-FFF2-40B4-BE49-F238E27FC236}">
                  <a16:creationId xmlns:a16="http://schemas.microsoft.com/office/drawing/2014/main" id="{0D883D90-B6E9-E3A1-B059-A96CAACC6DFB}"/>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2;p36">
              <a:extLst>
                <a:ext uri="{FF2B5EF4-FFF2-40B4-BE49-F238E27FC236}">
                  <a16:creationId xmlns:a16="http://schemas.microsoft.com/office/drawing/2014/main" id="{6EDF0301-EA44-2AEB-B695-90E16EFFEDCE}"/>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3;p36">
              <a:extLst>
                <a:ext uri="{FF2B5EF4-FFF2-40B4-BE49-F238E27FC236}">
                  <a16:creationId xmlns:a16="http://schemas.microsoft.com/office/drawing/2014/main" id="{F21C4B4A-C8D2-394B-876F-058C34D30920}"/>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4;p36">
              <a:extLst>
                <a:ext uri="{FF2B5EF4-FFF2-40B4-BE49-F238E27FC236}">
                  <a16:creationId xmlns:a16="http://schemas.microsoft.com/office/drawing/2014/main" id="{B1F27804-9387-0F7E-F11F-B356BB65C7D0}"/>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5;p36">
              <a:extLst>
                <a:ext uri="{FF2B5EF4-FFF2-40B4-BE49-F238E27FC236}">
                  <a16:creationId xmlns:a16="http://schemas.microsoft.com/office/drawing/2014/main" id="{FAB23CB6-D20E-6481-C578-052014498BA8}"/>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6;p36">
              <a:extLst>
                <a:ext uri="{FF2B5EF4-FFF2-40B4-BE49-F238E27FC236}">
                  <a16:creationId xmlns:a16="http://schemas.microsoft.com/office/drawing/2014/main" id="{EC762474-A78B-4973-CC16-A0B9F490BBD1}"/>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7;p36">
              <a:extLst>
                <a:ext uri="{FF2B5EF4-FFF2-40B4-BE49-F238E27FC236}">
                  <a16:creationId xmlns:a16="http://schemas.microsoft.com/office/drawing/2014/main" id="{EFB57742-C495-3456-76CA-60CBD3A4A7FC}"/>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8;p36">
              <a:extLst>
                <a:ext uri="{FF2B5EF4-FFF2-40B4-BE49-F238E27FC236}">
                  <a16:creationId xmlns:a16="http://schemas.microsoft.com/office/drawing/2014/main" id="{2B9CF2C5-D8A2-DF13-F9BD-13C5B7B24FCE}"/>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9;p36">
              <a:extLst>
                <a:ext uri="{FF2B5EF4-FFF2-40B4-BE49-F238E27FC236}">
                  <a16:creationId xmlns:a16="http://schemas.microsoft.com/office/drawing/2014/main" id="{07F8BE6A-3FA2-BBFF-EDC1-9C444E393C7B}"/>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0;p36">
              <a:extLst>
                <a:ext uri="{FF2B5EF4-FFF2-40B4-BE49-F238E27FC236}">
                  <a16:creationId xmlns:a16="http://schemas.microsoft.com/office/drawing/2014/main" id="{AA9A8380-BE89-95D9-1B35-1D8CBCCC849C}"/>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1;p36">
              <a:extLst>
                <a:ext uri="{FF2B5EF4-FFF2-40B4-BE49-F238E27FC236}">
                  <a16:creationId xmlns:a16="http://schemas.microsoft.com/office/drawing/2014/main" id="{0BEDF8F8-1BA2-9059-7769-06FC809EADBF}"/>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2;p36">
              <a:extLst>
                <a:ext uri="{FF2B5EF4-FFF2-40B4-BE49-F238E27FC236}">
                  <a16:creationId xmlns:a16="http://schemas.microsoft.com/office/drawing/2014/main" id="{8028EBCC-FC5A-C2D6-B39D-551FEEC27524}"/>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3;p36">
              <a:extLst>
                <a:ext uri="{FF2B5EF4-FFF2-40B4-BE49-F238E27FC236}">
                  <a16:creationId xmlns:a16="http://schemas.microsoft.com/office/drawing/2014/main" id="{8F47553E-AF88-8608-10B6-3844F8DFF780}"/>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6">
              <a:extLst>
                <a:ext uri="{FF2B5EF4-FFF2-40B4-BE49-F238E27FC236}">
                  <a16:creationId xmlns:a16="http://schemas.microsoft.com/office/drawing/2014/main" id="{88B3ACB0-7792-2336-15EE-CEAA0BA33D5F}"/>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5;p36">
              <a:extLst>
                <a:ext uri="{FF2B5EF4-FFF2-40B4-BE49-F238E27FC236}">
                  <a16:creationId xmlns:a16="http://schemas.microsoft.com/office/drawing/2014/main" id="{56C1A1EB-7631-1635-0EC9-183545F447EE}"/>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6;p36">
              <a:extLst>
                <a:ext uri="{FF2B5EF4-FFF2-40B4-BE49-F238E27FC236}">
                  <a16:creationId xmlns:a16="http://schemas.microsoft.com/office/drawing/2014/main" id="{1A832696-0168-66DA-7DB2-BA80AF72E4B6}"/>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7;p36">
              <a:extLst>
                <a:ext uri="{FF2B5EF4-FFF2-40B4-BE49-F238E27FC236}">
                  <a16:creationId xmlns:a16="http://schemas.microsoft.com/office/drawing/2014/main" id="{F017D9C4-353D-99E4-C73B-D311CDA3DA91}"/>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8;p36">
              <a:extLst>
                <a:ext uri="{FF2B5EF4-FFF2-40B4-BE49-F238E27FC236}">
                  <a16:creationId xmlns:a16="http://schemas.microsoft.com/office/drawing/2014/main" id="{9923F921-B5AC-BBB9-B8D8-83AE31017BE2}"/>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9;p36">
              <a:extLst>
                <a:ext uri="{FF2B5EF4-FFF2-40B4-BE49-F238E27FC236}">
                  <a16:creationId xmlns:a16="http://schemas.microsoft.com/office/drawing/2014/main" id="{AB218875-0BB0-4FEF-DA62-39FA70FE3552}"/>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0;p36">
              <a:extLst>
                <a:ext uri="{FF2B5EF4-FFF2-40B4-BE49-F238E27FC236}">
                  <a16:creationId xmlns:a16="http://schemas.microsoft.com/office/drawing/2014/main" id="{9C160109-9F5A-6ACB-03A6-1E431B4A24F4}"/>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1;p36">
              <a:extLst>
                <a:ext uri="{FF2B5EF4-FFF2-40B4-BE49-F238E27FC236}">
                  <a16:creationId xmlns:a16="http://schemas.microsoft.com/office/drawing/2014/main" id="{47E72A08-7436-E617-DA6D-9E009A9A073A}"/>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2;p36">
              <a:extLst>
                <a:ext uri="{FF2B5EF4-FFF2-40B4-BE49-F238E27FC236}">
                  <a16:creationId xmlns:a16="http://schemas.microsoft.com/office/drawing/2014/main" id="{51E247A6-E9FE-3B17-1E83-A1811B2FA743}"/>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3;p36">
              <a:extLst>
                <a:ext uri="{FF2B5EF4-FFF2-40B4-BE49-F238E27FC236}">
                  <a16:creationId xmlns:a16="http://schemas.microsoft.com/office/drawing/2014/main" id="{F590D332-F4D1-785E-E715-DA35716C0605}"/>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p36">
              <a:extLst>
                <a:ext uri="{FF2B5EF4-FFF2-40B4-BE49-F238E27FC236}">
                  <a16:creationId xmlns:a16="http://schemas.microsoft.com/office/drawing/2014/main" id="{1E30F07B-15D5-53AF-4ED8-04B728E95615}"/>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5;p36">
              <a:extLst>
                <a:ext uri="{FF2B5EF4-FFF2-40B4-BE49-F238E27FC236}">
                  <a16:creationId xmlns:a16="http://schemas.microsoft.com/office/drawing/2014/main" id="{AFEF9E4A-D5EC-96E9-4FB7-3260ADF15682}"/>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6;p36">
              <a:extLst>
                <a:ext uri="{FF2B5EF4-FFF2-40B4-BE49-F238E27FC236}">
                  <a16:creationId xmlns:a16="http://schemas.microsoft.com/office/drawing/2014/main" id="{BDAC5A98-3044-41A3-9A0F-E50A8E3B6626}"/>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7;p36">
              <a:extLst>
                <a:ext uri="{FF2B5EF4-FFF2-40B4-BE49-F238E27FC236}">
                  <a16:creationId xmlns:a16="http://schemas.microsoft.com/office/drawing/2014/main" id="{A0525C3B-2150-57E4-EBC7-69A1885CCDBC}"/>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8;p36">
              <a:extLst>
                <a:ext uri="{FF2B5EF4-FFF2-40B4-BE49-F238E27FC236}">
                  <a16:creationId xmlns:a16="http://schemas.microsoft.com/office/drawing/2014/main" id="{E3105A07-469B-EB17-BD9C-6702E5754F85}"/>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9;p36">
              <a:extLst>
                <a:ext uri="{FF2B5EF4-FFF2-40B4-BE49-F238E27FC236}">
                  <a16:creationId xmlns:a16="http://schemas.microsoft.com/office/drawing/2014/main" id="{17B07C43-94A4-8A69-CF98-B2B8E921362C}"/>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0;p36">
              <a:extLst>
                <a:ext uri="{FF2B5EF4-FFF2-40B4-BE49-F238E27FC236}">
                  <a16:creationId xmlns:a16="http://schemas.microsoft.com/office/drawing/2014/main" id="{013CB4B0-72DE-C717-5126-DE2D64E6EC9A}"/>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1;p36">
              <a:extLst>
                <a:ext uri="{FF2B5EF4-FFF2-40B4-BE49-F238E27FC236}">
                  <a16:creationId xmlns:a16="http://schemas.microsoft.com/office/drawing/2014/main" id="{1B4A10C8-4DEB-DEB0-3F72-B03FDAB1CC5C}"/>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92;p36">
              <a:extLst>
                <a:ext uri="{FF2B5EF4-FFF2-40B4-BE49-F238E27FC236}">
                  <a16:creationId xmlns:a16="http://schemas.microsoft.com/office/drawing/2014/main" id="{241F77AD-3E71-BA8F-E4C6-4BCC2722C847}"/>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93;p36">
              <a:extLst>
                <a:ext uri="{FF2B5EF4-FFF2-40B4-BE49-F238E27FC236}">
                  <a16:creationId xmlns:a16="http://schemas.microsoft.com/office/drawing/2014/main" id="{968189FC-AB64-78C6-D934-990C20CD855A}"/>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94;p36">
              <a:extLst>
                <a:ext uri="{FF2B5EF4-FFF2-40B4-BE49-F238E27FC236}">
                  <a16:creationId xmlns:a16="http://schemas.microsoft.com/office/drawing/2014/main" id="{55B321C4-4EA2-3C54-5209-D8790CD2674F}"/>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95;p36">
              <a:extLst>
                <a:ext uri="{FF2B5EF4-FFF2-40B4-BE49-F238E27FC236}">
                  <a16:creationId xmlns:a16="http://schemas.microsoft.com/office/drawing/2014/main" id="{F0DFCDAE-00C1-7BB1-0821-EEE58513551A}"/>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96;p36">
              <a:extLst>
                <a:ext uri="{FF2B5EF4-FFF2-40B4-BE49-F238E27FC236}">
                  <a16:creationId xmlns:a16="http://schemas.microsoft.com/office/drawing/2014/main" id="{68CF28AD-00DF-C5C7-3DF9-E6F983C687F7}"/>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4" name="Picture 583">
            <a:extLst>
              <a:ext uri="{FF2B5EF4-FFF2-40B4-BE49-F238E27FC236}">
                <a16:creationId xmlns:a16="http://schemas.microsoft.com/office/drawing/2014/main" id="{0503726F-7DE4-A39B-A0AA-D63D93904C70}"/>
              </a:ext>
            </a:extLst>
          </p:cNvPr>
          <p:cNvPicPr>
            <a:picLocks noChangeAspect="1"/>
          </p:cNvPicPr>
          <p:nvPr/>
        </p:nvPicPr>
        <p:blipFill>
          <a:blip r:embed="rId3"/>
          <a:stretch>
            <a:fillRect/>
          </a:stretch>
        </p:blipFill>
        <p:spPr>
          <a:xfrm>
            <a:off x="148073" y="1169256"/>
            <a:ext cx="7032400" cy="3806287"/>
          </a:xfrm>
          <a:prstGeom prst="rect">
            <a:avLst/>
          </a:prstGeom>
        </p:spPr>
      </p:pic>
    </p:spTree>
    <p:extLst>
      <p:ext uri="{BB962C8B-B14F-4D97-AF65-F5344CB8AC3E}">
        <p14:creationId xmlns:p14="http://schemas.microsoft.com/office/powerpoint/2010/main" val="3478224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585" name="Picture 584">
            <a:extLst>
              <a:ext uri="{FF2B5EF4-FFF2-40B4-BE49-F238E27FC236}">
                <a16:creationId xmlns:a16="http://schemas.microsoft.com/office/drawing/2014/main" id="{DC17FC97-4315-BC3E-3C88-28804545C5FD}"/>
              </a:ext>
            </a:extLst>
          </p:cNvPr>
          <p:cNvPicPr>
            <a:picLocks noChangeAspect="1"/>
          </p:cNvPicPr>
          <p:nvPr/>
        </p:nvPicPr>
        <p:blipFill>
          <a:blip r:embed="rId3"/>
          <a:stretch>
            <a:fillRect/>
          </a:stretch>
        </p:blipFill>
        <p:spPr>
          <a:xfrm>
            <a:off x="157777" y="1169255"/>
            <a:ext cx="7032401" cy="3806287"/>
          </a:xfrm>
          <a:prstGeom prst="rect">
            <a:avLst/>
          </a:prstGeom>
        </p:spPr>
      </p:pic>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Opening</a:t>
            </a:r>
            <a:endParaRPr dirty="0"/>
          </a:p>
        </p:txBody>
      </p:sp>
      <p:sp>
        <p:nvSpPr>
          <p:cNvPr id="630" name="Google Shape;630;p36"/>
          <p:cNvSpPr txBox="1">
            <a:spLocks noGrp="1"/>
          </p:cNvSpPr>
          <p:nvPr>
            <p:ph type="title" idx="4"/>
          </p:nvPr>
        </p:nvSpPr>
        <p:spPr>
          <a:xfrm>
            <a:off x="505812" y="130752"/>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OSSEC</a:t>
            </a:r>
            <a:endParaRPr dirty="0"/>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23495" y="629192"/>
            <a:ext cx="5993213" cy="45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You can view all the Alert Lists here and can have complete Log of your machine</a:t>
            </a:r>
          </a:p>
        </p:txBody>
      </p:sp>
      <p:grpSp>
        <p:nvGrpSpPr>
          <p:cNvPr id="2" name="Google Shape;631;p36">
            <a:extLst>
              <a:ext uri="{FF2B5EF4-FFF2-40B4-BE49-F238E27FC236}">
                <a16:creationId xmlns:a16="http://schemas.microsoft.com/office/drawing/2014/main" id="{6839BDE1-236B-A0DE-86C5-5641C1BFF9D1}"/>
              </a:ext>
            </a:extLst>
          </p:cNvPr>
          <p:cNvGrpSpPr/>
          <p:nvPr/>
        </p:nvGrpSpPr>
        <p:grpSpPr>
          <a:xfrm>
            <a:off x="7172507" y="9891"/>
            <a:ext cx="1971493" cy="1950831"/>
            <a:chOff x="1265450" y="370125"/>
            <a:chExt cx="5159625" cy="5105550"/>
          </a:xfrm>
        </p:grpSpPr>
        <p:sp>
          <p:nvSpPr>
            <p:cNvPr id="4" name="Google Shape;632;p36">
              <a:extLst>
                <a:ext uri="{FF2B5EF4-FFF2-40B4-BE49-F238E27FC236}">
                  <a16:creationId xmlns:a16="http://schemas.microsoft.com/office/drawing/2014/main" id="{796181B3-40DD-57D6-CF0E-3E640288C9AF}"/>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3;p36">
              <a:extLst>
                <a:ext uri="{FF2B5EF4-FFF2-40B4-BE49-F238E27FC236}">
                  <a16:creationId xmlns:a16="http://schemas.microsoft.com/office/drawing/2014/main" id="{9F30BE40-5488-2714-9BA8-DFBCDF8F5A3C}"/>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4;p36">
              <a:extLst>
                <a:ext uri="{FF2B5EF4-FFF2-40B4-BE49-F238E27FC236}">
                  <a16:creationId xmlns:a16="http://schemas.microsoft.com/office/drawing/2014/main" id="{D1E547DF-4BD8-4465-9597-F12DB3C97893}"/>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5;p36">
              <a:extLst>
                <a:ext uri="{FF2B5EF4-FFF2-40B4-BE49-F238E27FC236}">
                  <a16:creationId xmlns:a16="http://schemas.microsoft.com/office/drawing/2014/main" id="{A4D62823-63FA-38C2-1152-66F4D70708A2}"/>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6;p36">
              <a:extLst>
                <a:ext uri="{FF2B5EF4-FFF2-40B4-BE49-F238E27FC236}">
                  <a16:creationId xmlns:a16="http://schemas.microsoft.com/office/drawing/2014/main" id="{D23C01F8-C54D-0B18-4505-F55F1B53C700}"/>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7;p36">
              <a:extLst>
                <a:ext uri="{FF2B5EF4-FFF2-40B4-BE49-F238E27FC236}">
                  <a16:creationId xmlns:a16="http://schemas.microsoft.com/office/drawing/2014/main" id="{97AF0240-91D3-278D-E750-C9548BD7866F}"/>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8;p36">
              <a:extLst>
                <a:ext uri="{FF2B5EF4-FFF2-40B4-BE49-F238E27FC236}">
                  <a16:creationId xmlns:a16="http://schemas.microsoft.com/office/drawing/2014/main" id="{43D67C5A-B545-2E2A-E420-EB384302E0E6}"/>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p36">
              <a:extLst>
                <a:ext uri="{FF2B5EF4-FFF2-40B4-BE49-F238E27FC236}">
                  <a16:creationId xmlns:a16="http://schemas.microsoft.com/office/drawing/2014/main" id="{9C04EC55-7812-5B79-5C60-5E469F3C60E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6">
              <a:extLst>
                <a:ext uri="{FF2B5EF4-FFF2-40B4-BE49-F238E27FC236}">
                  <a16:creationId xmlns:a16="http://schemas.microsoft.com/office/drawing/2014/main" id="{DE430737-0F5E-BFFE-965D-AF3CEFCD78F2}"/>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1;p36">
              <a:extLst>
                <a:ext uri="{FF2B5EF4-FFF2-40B4-BE49-F238E27FC236}">
                  <a16:creationId xmlns:a16="http://schemas.microsoft.com/office/drawing/2014/main" id="{5D414468-93D5-27B9-B194-BB2462839BD9}"/>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p36">
              <a:extLst>
                <a:ext uri="{FF2B5EF4-FFF2-40B4-BE49-F238E27FC236}">
                  <a16:creationId xmlns:a16="http://schemas.microsoft.com/office/drawing/2014/main" id="{0BF2E774-FC06-5E8C-2831-BBB311395F24}"/>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p36">
              <a:extLst>
                <a:ext uri="{FF2B5EF4-FFF2-40B4-BE49-F238E27FC236}">
                  <a16:creationId xmlns:a16="http://schemas.microsoft.com/office/drawing/2014/main" id="{DFC7F8D3-EFBD-DFF5-F592-BF0802B016DB}"/>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36">
              <a:extLst>
                <a:ext uri="{FF2B5EF4-FFF2-40B4-BE49-F238E27FC236}">
                  <a16:creationId xmlns:a16="http://schemas.microsoft.com/office/drawing/2014/main" id="{B9685D4B-4293-9BCB-6A15-157D5965531C}"/>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5;p36">
              <a:extLst>
                <a:ext uri="{FF2B5EF4-FFF2-40B4-BE49-F238E27FC236}">
                  <a16:creationId xmlns:a16="http://schemas.microsoft.com/office/drawing/2014/main" id="{8D507FE1-6FDF-749C-B805-FBE14D8C7DBF}"/>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6;p36">
              <a:extLst>
                <a:ext uri="{FF2B5EF4-FFF2-40B4-BE49-F238E27FC236}">
                  <a16:creationId xmlns:a16="http://schemas.microsoft.com/office/drawing/2014/main" id="{2ABFAF44-1234-F14A-4862-0EC7821C0340}"/>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6">
              <a:extLst>
                <a:ext uri="{FF2B5EF4-FFF2-40B4-BE49-F238E27FC236}">
                  <a16:creationId xmlns:a16="http://schemas.microsoft.com/office/drawing/2014/main" id="{4D665429-067B-927A-4EE6-54771EB486B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6">
              <a:extLst>
                <a:ext uri="{FF2B5EF4-FFF2-40B4-BE49-F238E27FC236}">
                  <a16:creationId xmlns:a16="http://schemas.microsoft.com/office/drawing/2014/main" id="{DEB52514-B4CE-7288-DE9E-FC184D60732B}"/>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9;p36">
              <a:extLst>
                <a:ext uri="{FF2B5EF4-FFF2-40B4-BE49-F238E27FC236}">
                  <a16:creationId xmlns:a16="http://schemas.microsoft.com/office/drawing/2014/main" id="{8EFF15D9-E11A-899C-2800-DD540299D0D1}"/>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0;p36">
              <a:extLst>
                <a:ext uri="{FF2B5EF4-FFF2-40B4-BE49-F238E27FC236}">
                  <a16:creationId xmlns:a16="http://schemas.microsoft.com/office/drawing/2014/main" id="{A87BED10-FD9F-3318-A401-3C89CFEAE6FE}"/>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1;p36">
              <a:extLst>
                <a:ext uri="{FF2B5EF4-FFF2-40B4-BE49-F238E27FC236}">
                  <a16:creationId xmlns:a16="http://schemas.microsoft.com/office/drawing/2014/main" id="{944C35A9-F007-311A-C3D8-F6F22FF50E85}"/>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2;p36">
              <a:extLst>
                <a:ext uri="{FF2B5EF4-FFF2-40B4-BE49-F238E27FC236}">
                  <a16:creationId xmlns:a16="http://schemas.microsoft.com/office/drawing/2014/main" id="{93779294-BC47-8407-3097-51DC3F38B48B}"/>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3;p36">
              <a:extLst>
                <a:ext uri="{FF2B5EF4-FFF2-40B4-BE49-F238E27FC236}">
                  <a16:creationId xmlns:a16="http://schemas.microsoft.com/office/drawing/2014/main" id="{8AC1D95E-FFB9-BF55-1C43-06FB359201B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4;p36">
              <a:extLst>
                <a:ext uri="{FF2B5EF4-FFF2-40B4-BE49-F238E27FC236}">
                  <a16:creationId xmlns:a16="http://schemas.microsoft.com/office/drawing/2014/main" id="{2AB6B0BA-38A6-402F-B8F7-A4EAA258BDA2}"/>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5;p36">
              <a:extLst>
                <a:ext uri="{FF2B5EF4-FFF2-40B4-BE49-F238E27FC236}">
                  <a16:creationId xmlns:a16="http://schemas.microsoft.com/office/drawing/2014/main" id="{755E39A2-F6CD-6B44-8AF3-C42389391572}"/>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6;p36">
              <a:extLst>
                <a:ext uri="{FF2B5EF4-FFF2-40B4-BE49-F238E27FC236}">
                  <a16:creationId xmlns:a16="http://schemas.microsoft.com/office/drawing/2014/main" id="{118B0259-2086-1EBE-9D13-E08E1FE00A2F}"/>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7;p36">
              <a:extLst>
                <a:ext uri="{FF2B5EF4-FFF2-40B4-BE49-F238E27FC236}">
                  <a16:creationId xmlns:a16="http://schemas.microsoft.com/office/drawing/2014/main" id="{0AE3A556-C3C4-6D25-EECF-A48E9B926556}"/>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8;p36">
              <a:extLst>
                <a:ext uri="{FF2B5EF4-FFF2-40B4-BE49-F238E27FC236}">
                  <a16:creationId xmlns:a16="http://schemas.microsoft.com/office/drawing/2014/main" id="{3373CA29-ED0A-CB98-A9E6-9FC19AF8EE5F}"/>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9;p36">
              <a:extLst>
                <a:ext uri="{FF2B5EF4-FFF2-40B4-BE49-F238E27FC236}">
                  <a16:creationId xmlns:a16="http://schemas.microsoft.com/office/drawing/2014/main" id="{C3FCF98A-CCE3-009F-D008-618954ACB072}"/>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0;p36">
              <a:extLst>
                <a:ext uri="{FF2B5EF4-FFF2-40B4-BE49-F238E27FC236}">
                  <a16:creationId xmlns:a16="http://schemas.microsoft.com/office/drawing/2014/main" id="{C249D844-8343-6BFD-7164-788CCCFF91C4}"/>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1;p36">
              <a:extLst>
                <a:ext uri="{FF2B5EF4-FFF2-40B4-BE49-F238E27FC236}">
                  <a16:creationId xmlns:a16="http://schemas.microsoft.com/office/drawing/2014/main" id="{0D883D90-B6E9-E3A1-B059-A96CAACC6DFB}"/>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2;p36">
              <a:extLst>
                <a:ext uri="{FF2B5EF4-FFF2-40B4-BE49-F238E27FC236}">
                  <a16:creationId xmlns:a16="http://schemas.microsoft.com/office/drawing/2014/main" id="{6EDF0301-EA44-2AEB-B695-90E16EFFEDCE}"/>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3;p36">
              <a:extLst>
                <a:ext uri="{FF2B5EF4-FFF2-40B4-BE49-F238E27FC236}">
                  <a16:creationId xmlns:a16="http://schemas.microsoft.com/office/drawing/2014/main" id="{F21C4B4A-C8D2-394B-876F-058C34D30920}"/>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4;p36">
              <a:extLst>
                <a:ext uri="{FF2B5EF4-FFF2-40B4-BE49-F238E27FC236}">
                  <a16:creationId xmlns:a16="http://schemas.microsoft.com/office/drawing/2014/main" id="{B1F27804-9387-0F7E-F11F-B356BB65C7D0}"/>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5;p36">
              <a:extLst>
                <a:ext uri="{FF2B5EF4-FFF2-40B4-BE49-F238E27FC236}">
                  <a16:creationId xmlns:a16="http://schemas.microsoft.com/office/drawing/2014/main" id="{FAB23CB6-D20E-6481-C578-052014498BA8}"/>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6;p36">
              <a:extLst>
                <a:ext uri="{FF2B5EF4-FFF2-40B4-BE49-F238E27FC236}">
                  <a16:creationId xmlns:a16="http://schemas.microsoft.com/office/drawing/2014/main" id="{EC762474-A78B-4973-CC16-A0B9F490BBD1}"/>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7;p36">
              <a:extLst>
                <a:ext uri="{FF2B5EF4-FFF2-40B4-BE49-F238E27FC236}">
                  <a16:creationId xmlns:a16="http://schemas.microsoft.com/office/drawing/2014/main" id="{EFB57742-C495-3456-76CA-60CBD3A4A7FC}"/>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8;p36">
              <a:extLst>
                <a:ext uri="{FF2B5EF4-FFF2-40B4-BE49-F238E27FC236}">
                  <a16:creationId xmlns:a16="http://schemas.microsoft.com/office/drawing/2014/main" id="{2B9CF2C5-D8A2-DF13-F9BD-13C5B7B24FCE}"/>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9;p36">
              <a:extLst>
                <a:ext uri="{FF2B5EF4-FFF2-40B4-BE49-F238E27FC236}">
                  <a16:creationId xmlns:a16="http://schemas.microsoft.com/office/drawing/2014/main" id="{07F8BE6A-3FA2-BBFF-EDC1-9C444E393C7B}"/>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0;p36">
              <a:extLst>
                <a:ext uri="{FF2B5EF4-FFF2-40B4-BE49-F238E27FC236}">
                  <a16:creationId xmlns:a16="http://schemas.microsoft.com/office/drawing/2014/main" id="{AA9A8380-BE89-95D9-1B35-1D8CBCCC849C}"/>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1;p36">
              <a:extLst>
                <a:ext uri="{FF2B5EF4-FFF2-40B4-BE49-F238E27FC236}">
                  <a16:creationId xmlns:a16="http://schemas.microsoft.com/office/drawing/2014/main" id="{0BEDF8F8-1BA2-9059-7769-06FC809EADBF}"/>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2;p36">
              <a:extLst>
                <a:ext uri="{FF2B5EF4-FFF2-40B4-BE49-F238E27FC236}">
                  <a16:creationId xmlns:a16="http://schemas.microsoft.com/office/drawing/2014/main" id="{8028EBCC-FC5A-C2D6-B39D-551FEEC27524}"/>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3;p36">
              <a:extLst>
                <a:ext uri="{FF2B5EF4-FFF2-40B4-BE49-F238E27FC236}">
                  <a16:creationId xmlns:a16="http://schemas.microsoft.com/office/drawing/2014/main" id="{8F47553E-AF88-8608-10B6-3844F8DFF780}"/>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6">
              <a:extLst>
                <a:ext uri="{FF2B5EF4-FFF2-40B4-BE49-F238E27FC236}">
                  <a16:creationId xmlns:a16="http://schemas.microsoft.com/office/drawing/2014/main" id="{88B3ACB0-7792-2336-15EE-CEAA0BA33D5F}"/>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5;p36">
              <a:extLst>
                <a:ext uri="{FF2B5EF4-FFF2-40B4-BE49-F238E27FC236}">
                  <a16:creationId xmlns:a16="http://schemas.microsoft.com/office/drawing/2014/main" id="{56C1A1EB-7631-1635-0EC9-183545F447EE}"/>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6;p36">
              <a:extLst>
                <a:ext uri="{FF2B5EF4-FFF2-40B4-BE49-F238E27FC236}">
                  <a16:creationId xmlns:a16="http://schemas.microsoft.com/office/drawing/2014/main" id="{1A832696-0168-66DA-7DB2-BA80AF72E4B6}"/>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7;p36">
              <a:extLst>
                <a:ext uri="{FF2B5EF4-FFF2-40B4-BE49-F238E27FC236}">
                  <a16:creationId xmlns:a16="http://schemas.microsoft.com/office/drawing/2014/main" id="{F017D9C4-353D-99E4-C73B-D311CDA3DA91}"/>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8;p36">
              <a:extLst>
                <a:ext uri="{FF2B5EF4-FFF2-40B4-BE49-F238E27FC236}">
                  <a16:creationId xmlns:a16="http://schemas.microsoft.com/office/drawing/2014/main" id="{9923F921-B5AC-BBB9-B8D8-83AE31017BE2}"/>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9;p36">
              <a:extLst>
                <a:ext uri="{FF2B5EF4-FFF2-40B4-BE49-F238E27FC236}">
                  <a16:creationId xmlns:a16="http://schemas.microsoft.com/office/drawing/2014/main" id="{AB218875-0BB0-4FEF-DA62-39FA70FE3552}"/>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0;p36">
              <a:extLst>
                <a:ext uri="{FF2B5EF4-FFF2-40B4-BE49-F238E27FC236}">
                  <a16:creationId xmlns:a16="http://schemas.microsoft.com/office/drawing/2014/main" id="{9C160109-9F5A-6ACB-03A6-1E431B4A24F4}"/>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1;p36">
              <a:extLst>
                <a:ext uri="{FF2B5EF4-FFF2-40B4-BE49-F238E27FC236}">
                  <a16:creationId xmlns:a16="http://schemas.microsoft.com/office/drawing/2014/main" id="{47E72A08-7436-E617-DA6D-9E009A9A073A}"/>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2;p36">
              <a:extLst>
                <a:ext uri="{FF2B5EF4-FFF2-40B4-BE49-F238E27FC236}">
                  <a16:creationId xmlns:a16="http://schemas.microsoft.com/office/drawing/2014/main" id="{51E247A6-E9FE-3B17-1E83-A1811B2FA743}"/>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3;p36">
              <a:extLst>
                <a:ext uri="{FF2B5EF4-FFF2-40B4-BE49-F238E27FC236}">
                  <a16:creationId xmlns:a16="http://schemas.microsoft.com/office/drawing/2014/main" id="{F590D332-F4D1-785E-E715-DA35716C0605}"/>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p36">
              <a:extLst>
                <a:ext uri="{FF2B5EF4-FFF2-40B4-BE49-F238E27FC236}">
                  <a16:creationId xmlns:a16="http://schemas.microsoft.com/office/drawing/2014/main" id="{1E30F07B-15D5-53AF-4ED8-04B728E95615}"/>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5;p36">
              <a:extLst>
                <a:ext uri="{FF2B5EF4-FFF2-40B4-BE49-F238E27FC236}">
                  <a16:creationId xmlns:a16="http://schemas.microsoft.com/office/drawing/2014/main" id="{AFEF9E4A-D5EC-96E9-4FB7-3260ADF15682}"/>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6;p36">
              <a:extLst>
                <a:ext uri="{FF2B5EF4-FFF2-40B4-BE49-F238E27FC236}">
                  <a16:creationId xmlns:a16="http://schemas.microsoft.com/office/drawing/2014/main" id="{BDAC5A98-3044-41A3-9A0F-E50A8E3B6626}"/>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7;p36">
              <a:extLst>
                <a:ext uri="{FF2B5EF4-FFF2-40B4-BE49-F238E27FC236}">
                  <a16:creationId xmlns:a16="http://schemas.microsoft.com/office/drawing/2014/main" id="{A0525C3B-2150-57E4-EBC7-69A1885CCDBC}"/>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8;p36">
              <a:extLst>
                <a:ext uri="{FF2B5EF4-FFF2-40B4-BE49-F238E27FC236}">
                  <a16:creationId xmlns:a16="http://schemas.microsoft.com/office/drawing/2014/main" id="{E3105A07-469B-EB17-BD9C-6702E5754F85}"/>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9;p36">
              <a:extLst>
                <a:ext uri="{FF2B5EF4-FFF2-40B4-BE49-F238E27FC236}">
                  <a16:creationId xmlns:a16="http://schemas.microsoft.com/office/drawing/2014/main" id="{17B07C43-94A4-8A69-CF98-B2B8E921362C}"/>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0;p36">
              <a:extLst>
                <a:ext uri="{FF2B5EF4-FFF2-40B4-BE49-F238E27FC236}">
                  <a16:creationId xmlns:a16="http://schemas.microsoft.com/office/drawing/2014/main" id="{013CB4B0-72DE-C717-5126-DE2D64E6EC9A}"/>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1;p36">
              <a:extLst>
                <a:ext uri="{FF2B5EF4-FFF2-40B4-BE49-F238E27FC236}">
                  <a16:creationId xmlns:a16="http://schemas.microsoft.com/office/drawing/2014/main" id="{1B4A10C8-4DEB-DEB0-3F72-B03FDAB1CC5C}"/>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92;p36">
              <a:extLst>
                <a:ext uri="{FF2B5EF4-FFF2-40B4-BE49-F238E27FC236}">
                  <a16:creationId xmlns:a16="http://schemas.microsoft.com/office/drawing/2014/main" id="{241F77AD-3E71-BA8F-E4C6-4BCC2722C847}"/>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93;p36">
              <a:extLst>
                <a:ext uri="{FF2B5EF4-FFF2-40B4-BE49-F238E27FC236}">
                  <a16:creationId xmlns:a16="http://schemas.microsoft.com/office/drawing/2014/main" id="{968189FC-AB64-78C6-D934-990C20CD855A}"/>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94;p36">
              <a:extLst>
                <a:ext uri="{FF2B5EF4-FFF2-40B4-BE49-F238E27FC236}">
                  <a16:creationId xmlns:a16="http://schemas.microsoft.com/office/drawing/2014/main" id="{55B321C4-4EA2-3C54-5209-D8790CD2674F}"/>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95;p36">
              <a:extLst>
                <a:ext uri="{FF2B5EF4-FFF2-40B4-BE49-F238E27FC236}">
                  <a16:creationId xmlns:a16="http://schemas.microsoft.com/office/drawing/2014/main" id="{F0DFCDAE-00C1-7BB1-0821-EEE58513551A}"/>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96;p36">
              <a:extLst>
                <a:ext uri="{FF2B5EF4-FFF2-40B4-BE49-F238E27FC236}">
                  <a16:creationId xmlns:a16="http://schemas.microsoft.com/office/drawing/2014/main" id="{68CF28AD-00DF-C5C7-3DF9-E6F983C687F7}"/>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96517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pic>
        <p:nvPicPr>
          <p:cNvPr id="581" name="Picture 580">
            <a:extLst>
              <a:ext uri="{FF2B5EF4-FFF2-40B4-BE49-F238E27FC236}">
                <a16:creationId xmlns:a16="http://schemas.microsoft.com/office/drawing/2014/main" id="{24AA55A3-E7B5-D5BA-A277-1EC2B33F9FCE}"/>
              </a:ext>
            </a:extLst>
          </p:cNvPr>
          <p:cNvPicPr>
            <a:picLocks noChangeAspect="1"/>
          </p:cNvPicPr>
          <p:nvPr/>
        </p:nvPicPr>
        <p:blipFill>
          <a:blip r:embed="rId3"/>
          <a:stretch>
            <a:fillRect/>
          </a:stretch>
        </p:blipFill>
        <p:spPr>
          <a:xfrm>
            <a:off x="162625" y="1169254"/>
            <a:ext cx="7032402" cy="3806288"/>
          </a:xfrm>
          <a:prstGeom prst="rect">
            <a:avLst/>
          </a:prstGeom>
        </p:spPr>
      </p:pic>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Opening</a:t>
            </a:r>
            <a:endParaRPr dirty="0"/>
          </a:p>
        </p:txBody>
      </p:sp>
      <p:sp>
        <p:nvSpPr>
          <p:cNvPr id="630" name="Google Shape;630;p36"/>
          <p:cNvSpPr txBox="1">
            <a:spLocks noGrp="1"/>
          </p:cNvSpPr>
          <p:nvPr>
            <p:ph type="title" idx="4"/>
          </p:nvPr>
        </p:nvSpPr>
        <p:spPr>
          <a:xfrm>
            <a:off x="505812" y="130752"/>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OSSEC</a:t>
            </a:r>
            <a:endParaRPr dirty="0"/>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123495" y="629192"/>
            <a:ext cx="5993213" cy="4526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lgn="l">
              <a:spcAft>
                <a:spcPts val="1600"/>
              </a:spcAft>
              <a:buFont typeface="DM Sans"/>
              <a:buNone/>
            </a:pPr>
            <a:r>
              <a:rPr lang="en-US" b="1" dirty="0"/>
              <a:t>You can also view the alerts using a range of Dates</a:t>
            </a:r>
          </a:p>
        </p:txBody>
      </p:sp>
      <p:grpSp>
        <p:nvGrpSpPr>
          <p:cNvPr id="2" name="Google Shape;631;p36">
            <a:extLst>
              <a:ext uri="{FF2B5EF4-FFF2-40B4-BE49-F238E27FC236}">
                <a16:creationId xmlns:a16="http://schemas.microsoft.com/office/drawing/2014/main" id="{6839BDE1-236B-A0DE-86C5-5641C1BFF9D1}"/>
              </a:ext>
            </a:extLst>
          </p:cNvPr>
          <p:cNvGrpSpPr/>
          <p:nvPr/>
        </p:nvGrpSpPr>
        <p:grpSpPr>
          <a:xfrm>
            <a:off x="7172507" y="9891"/>
            <a:ext cx="1971493" cy="1950831"/>
            <a:chOff x="1265450" y="370125"/>
            <a:chExt cx="5159625" cy="5105550"/>
          </a:xfrm>
        </p:grpSpPr>
        <p:sp>
          <p:nvSpPr>
            <p:cNvPr id="4" name="Google Shape;632;p36">
              <a:extLst>
                <a:ext uri="{FF2B5EF4-FFF2-40B4-BE49-F238E27FC236}">
                  <a16:creationId xmlns:a16="http://schemas.microsoft.com/office/drawing/2014/main" id="{796181B3-40DD-57D6-CF0E-3E640288C9AF}"/>
                </a:ext>
              </a:extLst>
            </p:cNvPr>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33;p36">
              <a:extLst>
                <a:ext uri="{FF2B5EF4-FFF2-40B4-BE49-F238E27FC236}">
                  <a16:creationId xmlns:a16="http://schemas.microsoft.com/office/drawing/2014/main" id="{9F30BE40-5488-2714-9BA8-DFBCDF8F5A3C}"/>
                </a:ext>
              </a:extLst>
            </p:cNvPr>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34;p36">
              <a:extLst>
                <a:ext uri="{FF2B5EF4-FFF2-40B4-BE49-F238E27FC236}">
                  <a16:creationId xmlns:a16="http://schemas.microsoft.com/office/drawing/2014/main" id="{D1E547DF-4BD8-4465-9597-F12DB3C97893}"/>
                </a:ext>
              </a:extLst>
            </p:cNvPr>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35;p36">
              <a:extLst>
                <a:ext uri="{FF2B5EF4-FFF2-40B4-BE49-F238E27FC236}">
                  <a16:creationId xmlns:a16="http://schemas.microsoft.com/office/drawing/2014/main" id="{A4D62823-63FA-38C2-1152-66F4D70708A2}"/>
                </a:ext>
              </a:extLst>
            </p:cNvPr>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36;p36">
              <a:extLst>
                <a:ext uri="{FF2B5EF4-FFF2-40B4-BE49-F238E27FC236}">
                  <a16:creationId xmlns:a16="http://schemas.microsoft.com/office/drawing/2014/main" id="{D23C01F8-C54D-0B18-4505-F55F1B53C700}"/>
                </a:ext>
              </a:extLst>
            </p:cNvPr>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37;p36">
              <a:extLst>
                <a:ext uri="{FF2B5EF4-FFF2-40B4-BE49-F238E27FC236}">
                  <a16:creationId xmlns:a16="http://schemas.microsoft.com/office/drawing/2014/main" id="{97AF0240-91D3-278D-E750-C9548BD7866F}"/>
                </a:ext>
              </a:extLst>
            </p:cNvPr>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38;p36">
              <a:extLst>
                <a:ext uri="{FF2B5EF4-FFF2-40B4-BE49-F238E27FC236}">
                  <a16:creationId xmlns:a16="http://schemas.microsoft.com/office/drawing/2014/main" id="{43D67C5A-B545-2E2A-E420-EB384302E0E6}"/>
                </a:ext>
              </a:extLst>
            </p:cNvPr>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39;p36">
              <a:extLst>
                <a:ext uri="{FF2B5EF4-FFF2-40B4-BE49-F238E27FC236}">
                  <a16:creationId xmlns:a16="http://schemas.microsoft.com/office/drawing/2014/main" id="{9C04EC55-7812-5B79-5C60-5E469F3C60E1}"/>
                </a:ext>
              </a:extLst>
            </p:cNvPr>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40;p36">
              <a:extLst>
                <a:ext uri="{FF2B5EF4-FFF2-40B4-BE49-F238E27FC236}">
                  <a16:creationId xmlns:a16="http://schemas.microsoft.com/office/drawing/2014/main" id="{DE430737-0F5E-BFFE-965D-AF3CEFCD78F2}"/>
                </a:ext>
              </a:extLst>
            </p:cNvPr>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41;p36">
              <a:extLst>
                <a:ext uri="{FF2B5EF4-FFF2-40B4-BE49-F238E27FC236}">
                  <a16:creationId xmlns:a16="http://schemas.microsoft.com/office/drawing/2014/main" id="{5D414468-93D5-27B9-B194-BB2462839BD9}"/>
                </a:ext>
              </a:extLst>
            </p:cNvPr>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42;p36">
              <a:extLst>
                <a:ext uri="{FF2B5EF4-FFF2-40B4-BE49-F238E27FC236}">
                  <a16:creationId xmlns:a16="http://schemas.microsoft.com/office/drawing/2014/main" id="{0BF2E774-FC06-5E8C-2831-BBB311395F24}"/>
                </a:ext>
              </a:extLst>
            </p:cNvPr>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43;p36">
              <a:extLst>
                <a:ext uri="{FF2B5EF4-FFF2-40B4-BE49-F238E27FC236}">
                  <a16:creationId xmlns:a16="http://schemas.microsoft.com/office/drawing/2014/main" id="{DFC7F8D3-EFBD-DFF5-F592-BF0802B016DB}"/>
                </a:ext>
              </a:extLst>
            </p:cNvPr>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44;p36">
              <a:extLst>
                <a:ext uri="{FF2B5EF4-FFF2-40B4-BE49-F238E27FC236}">
                  <a16:creationId xmlns:a16="http://schemas.microsoft.com/office/drawing/2014/main" id="{B9685D4B-4293-9BCB-6A15-157D5965531C}"/>
                </a:ext>
              </a:extLst>
            </p:cNvPr>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45;p36">
              <a:extLst>
                <a:ext uri="{FF2B5EF4-FFF2-40B4-BE49-F238E27FC236}">
                  <a16:creationId xmlns:a16="http://schemas.microsoft.com/office/drawing/2014/main" id="{8D507FE1-6FDF-749C-B805-FBE14D8C7DBF}"/>
                </a:ext>
              </a:extLst>
            </p:cNvPr>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46;p36">
              <a:extLst>
                <a:ext uri="{FF2B5EF4-FFF2-40B4-BE49-F238E27FC236}">
                  <a16:creationId xmlns:a16="http://schemas.microsoft.com/office/drawing/2014/main" id="{2ABFAF44-1234-F14A-4862-0EC7821C0340}"/>
                </a:ext>
              </a:extLst>
            </p:cNvPr>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47;p36">
              <a:extLst>
                <a:ext uri="{FF2B5EF4-FFF2-40B4-BE49-F238E27FC236}">
                  <a16:creationId xmlns:a16="http://schemas.microsoft.com/office/drawing/2014/main" id="{4D665429-067B-927A-4EE6-54771EB486BD}"/>
                </a:ext>
              </a:extLst>
            </p:cNvPr>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48;p36">
              <a:extLst>
                <a:ext uri="{FF2B5EF4-FFF2-40B4-BE49-F238E27FC236}">
                  <a16:creationId xmlns:a16="http://schemas.microsoft.com/office/drawing/2014/main" id="{DEB52514-B4CE-7288-DE9E-FC184D60732B}"/>
                </a:ext>
              </a:extLst>
            </p:cNvPr>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49;p36">
              <a:extLst>
                <a:ext uri="{FF2B5EF4-FFF2-40B4-BE49-F238E27FC236}">
                  <a16:creationId xmlns:a16="http://schemas.microsoft.com/office/drawing/2014/main" id="{8EFF15D9-E11A-899C-2800-DD540299D0D1}"/>
                </a:ext>
              </a:extLst>
            </p:cNvPr>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50;p36">
              <a:extLst>
                <a:ext uri="{FF2B5EF4-FFF2-40B4-BE49-F238E27FC236}">
                  <a16:creationId xmlns:a16="http://schemas.microsoft.com/office/drawing/2014/main" id="{A87BED10-FD9F-3318-A401-3C89CFEAE6FE}"/>
                </a:ext>
              </a:extLst>
            </p:cNvPr>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51;p36">
              <a:extLst>
                <a:ext uri="{FF2B5EF4-FFF2-40B4-BE49-F238E27FC236}">
                  <a16:creationId xmlns:a16="http://schemas.microsoft.com/office/drawing/2014/main" id="{944C35A9-F007-311A-C3D8-F6F22FF50E85}"/>
                </a:ext>
              </a:extLst>
            </p:cNvPr>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52;p36">
              <a:extLst>
                <a:ext uri="{FF2B5EF4-FFF2-40B4-BE49-F238E27FC236}">
                  <a16:creationId xmlns:a16="http://schemas.microsoft.com/office/drawing/2014/main" id="{93779294-BC47-8407-3097-51DC3F38B48B}"/>
                </a:ext>
              </a:extLst>
            </p:cNvPr>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53;p36">
              <a:extLst>
                <a:ext uri="{FF2B5EF4-FFF2-40B4-BE49-F238E27FC236}">
                  <a16:creationId xmlns:a16="http://schemas.microsoft.com/office/drawing/2014/main" id="{8AC1D95E-FFB9-BF55-1C43-06FB359201B2}"/>
                </a:ext>
              </a:extLst>
            </p:cNvPr>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4;p36">
              <a:extLst>
                <a:ext uri="{FF2B5EF4-FFF2-40B4-BE49-F238E27FC236}">
                  <a16:creationId xmlns:a16="http://schemas.microsoft.com/office/drawing/2014/main" id="{2AB6B0BA-38A6-402F-B8F7-A4EAA258BDA2}"/>
                </a:ext>
              </a:extLst>
            </p:cNvPr>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55;p36">
              <a:extLst>
                <a:ext uri="{FF2B5EF4-FFF2-40B4-BE49-F238E27FC236}">
                  <a16:creationId xmlns:a16="http://schemas.microsoft.com/office/drawing/2014/main" id="{755E39A2-F6CD-6B44-8AF3-C42389391572}"/>
                </a:ext>
              </a:extLst>
            </p:cNvPr>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56;p36">
              <a:extLst>
                <a:ext uri="{FF2B5EF4-FFF2-40B4-BE49-F238E27FC236}">
                  <a16:creationId xmlns:a16="http://schemas.microsoft.com/office/drawing/2014/main" id="{118B0259-2086-1EBE-9D13-E08E1FE00A2F}"/>
                </a:ext>
              </a:extLst>
            </p:cNvPr>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57;p36">
              <a:extLst>
                <a:ext uri="{FF2B5EF4-FFF2-40B4-BE49-F238E27FC236}">
                  <a16:creationId xmlns:a16="http://schemas.microsoft.com/office/drawing/2014/main" id="{0AE3A556-C3C4-6D25-EECF-A48E9B926556}"/>
                </a:ext>
              </a:extLst>
            </p:cNvPr>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58;p36">
              <a:extLst>
                <a:ext uri="{FF2B5EF4-FFF2-40B4-BE49-F238E27FC236}">
                  <a16:creationId xmlns:a16="http://schemas.microsoft.com/office/drawing/2014/main" id="{3373CA29-ED0A-CB98-A9E6-9FC19AF8EE5F}"/>
                </a:ext>
              </a:extLst>
            </p:cNvPr>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59;p36">
              <a:extLst>
                <a:ext uri="{FF2B5EF4-FFF2-40B4-BE49-F238E27FC236}">
                  <a16:creationId xmlns:a16="http://schemas.microsoft.com/office/drawing/2014/main" id="{C3FCF98A-CCE3-009F-D008-618954ACB072}"/>
                </a:ext>
              </a:extLst>
            </p:cNvPr>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60;p36">
              <a:extLst>
                <a:ext uri="{FF2B5EF4-FFF2-40B4-BE49-F238E27FC236}">
                  <a16:creationId xmlns:a16="http://schemas.microsoft.com/office/drawing/2014/main" id="{C249D844-8343-6BFD-7164-788CCCFF91C4}"/>
                </a:ext>
              </a:extLst>
            </p:cNvPr>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61;p36">
              <a:extLst>
                <a:ext uri="{FF2B5EF4-FFF2-40B4-BE49-F238E27FC236}">
                  <a16:creationId xmlns:a16="http://schemas.microsoft.com/office/drawing/2014/main" id="{0D883D90-B6E9-E3A1-B059-A96CAACC6DFB}"/>
                </a:ext>
              </a:extLst>
            </p:cNvPr>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62;p36">
              <a:extLst>
                <a:ext uri="{FF2B5EF4-FFF2-40B4-BE49-F238E27FC236}">
                  <a16:creationId xmlns:a16="http://schemas.microsoft.com/office/drawing/2014/main" id="{6EDF0301-EA44-2AEB-B695-90E16EFFEDCE}"/>
                </a:ext>
              </a:extLst>
            </p:cNvPr>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63;p36">
              <a:extLst>
                <a:ext uri="{FF2B5EF4-FFF2-40B4-BE49-F238E27FC236}">
                  <a16:creationId xmlns:a16="http://schemas.microsoft.com/office/drawing/2014/main" id="{F21C4B4A-C8D2-394B-876F-058C34D30920}"/>
                </a:ext>
              </a:extLst>
            </p:cNvPr>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64;p36">
              <a:extLst>
                <a:ext uri="{FF2B5EF4-FFF2-40B4-BE49-F238E27FC236}">
                  <a16:creationId xmlns:a16="http://schemas.microsoft.com/office/drawing/2014/main" id="{B1F27804-9387-0F7E-F11F-B356BB65C7D0}"/>
                </a:ext>
              </a:extLst>
            </p:cNvPr>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65;p36">
              <a:extLst>
                <a:ext uri="{FF2B5EF4-FFF2-40B4-BE49-F238E27FC236}">
                  <a16:creationId xmlns:a16="http://schemas.microsoft.com/office/drawing/2014/main" id="{FAB23CB6-D20E-6481-C578-052014498BA8}"/>
                </a:ext>
              </a:extLst>
            </p:cNvPr>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66;p36">
              <a:extLst>
                <a:ext uri="{FF2B5EF4-FFF2-40B4-BE49-F238E27FC236}">
                  <a16:creationId xmlns:a16="http://schemas.microsoft.com/office/drawing/2014/main" id="{EC762474-A78B-4973-CC16-A0B9F490BBD1}"/>
                </a:ext>
              </a:extLst>
            </p:cNvPr>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67;p36">
              <a:extLst>
                <a:ext uri="{FF2B5EF4-FFF2-40B4-BE49-F238E27FC236}">
                  <a16:creationId xmlns:a16="http://schemas.microsoft.com/office/drawing/2014/main" id="{EFB57742-C495-3456-76CA-60CBD3A4A7FC}"/>
                </a:ext>
              </a:extLst>
            </p:cNvPr>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68;p36">
              <a:extLst>
                <a:ext uri="{FF2B5EF4-FFF2-40B4-BE49-F238E27FC236}">
                  <a16:creationId xmlns:a16="http://schemas.microsoft.com/office/drawing/2014/main" id="{2B9CF2C5-D8A2-DF13-F9BD-13C5B7B24FCE}"/>
                </a:ext>
              </a:extLst>
            </p:cNvPr>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69;p36">
              <a:extLst>
                <a:ext uri="{FF2B5EF4-FFF2-40B4-BE49-F238E27FC236}">
                  <a16:creationId xmlns:a16="http://schemas.microsoft.com/office/drawing/2014/main" id="{07F8BE6A-3FA2-BBFF-EDC1-9C444E393C7B}"/>
                </a:ext>
              </a:extLst>
            </p:cNvPr>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70;p36">
              <a:extLst>
                <a:ext uri="{FF2B5EF4-FFF2-40B4-BE49-F238E27FC236}">
                  <a16:creationId xmlns:a16="http://schemas.microsoft.com/office/drawing/2014/main" id="{AA9A8380-BE89-95D9-1B35-1D8CBCCC849C}"/>
                </a:ext>
              </a:extLst>
            </p:cNvPr>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71;p36">
              <a:extLst>
                <a:ext uri="{FF2B5EF4-FFF2-40B4-BE49-F238E27FC236}">
                  <a16:creationId xmlns:a16="http://schemas.microsoft.com/office/drawing/2014/main" id="{0BEDF8F8-1BA2-9059-7769-06FC809EADBF}"/>
                </a:ext>
              </a:extLst>
            </p:cNvPr>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72;p36">
              <a:extLst>
                <a:ext uri="{FF2B5EF4-FFF2-40B4-BE49-F238E27FC236}">
                  <a16:creationId xmlns:a16="http://schemas.microsoft.com/office/drawing/2014/main" id="{8028EBCC-FC5A-C2D6-B39D-551FEEC27524}"/>
                </a:ext>
              </a:extLst>
            </p:cNvPr>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73;p36">
              <a:extLst>
                <a:ext uri="{FF2B5EF4-FFF2-40B4-BE49-F238E27FC236}">
                  <a16:creationId xmlns:a16="http://schemas.microsoft.com/office/drawing/2014/main" id="{8F47553E-AF88-8608-10B6-3844F8DFF780}"/>
                </a:ext>
              </a:extLst>
            </p:cNvPr>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74;p36">
              <a:extLst>
                <a:ext uri="{FF2B5EF4-FFF2-40B4-BE49-F238E27FC236}">
                  <a16:creationId xmlns:a16="http://schemas.microsoft.com/office/drawing/2014/main" id="{88B3ACB0-7792-2336-15EE-CEAA0BA33D5F}"/>
                </a:ext>
              </a:extLst>
            </p:cNvPr>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75;p36">
              <a:extLst>
                <a:ext uri="{FF2B5EF4-FFF2-40B4-BE49-F238E27FC236}">
                  <a16:creationId xmlns:a16="http://schemas.microsoft.com/office/drawing/2014/main" id="{56C1A1EB-7631-1635-0EC9-183545F447EE}"/>
                </a:ext>
              </a:extLst>
            </p:cNvPr>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76;p36">
              <a:extLst>
                <a:ext uri="{FF2B5EF4-FFF2-40B4-BE49-F238E27FC236}">
                  <a16:creationId xmlns:a16="http://schemas.microsoft.com/office/drawing/2014/main" id="{1A832696-0168-66DA-7DB2-BA80AF72E4B6}"/>
                </a:ext>
              </a:extLst>
            </p:cNvPr>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77;p36">
              <a:extLst>
                <a:ext uri="{FF2B5EF4-FFF2-40B4-BE49-F238E27FC236}">
                  <a16:creationId xmlns:a16="http://schemas.microsoft.com/office/drawing/2014/main" id="{F017D9C4-353D-99E4-C73B-D311CDA3DA91}"/>
                </a:ext>
              </a:extLst>
            </p:cNvPr>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78;p36">
              <a:extLst>
                <a:ext uri="{FF2B5EF4-FFF2-40B4-BE49-F238E27FC236}">
                  <a16:creationId xmlns:a16="http://schemas.microsoft.com/office/drawing/2014/main" id="{9923F921-B5AC-BBB9-B8D8-83AE31017BE2}"/>
                </a:ext>
              </a:extLst>
            </p:cNvPr>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79;p36">
              <a:extLst>
                <a:ext uri="{FF2B5EF4-FFF2-40B4-BE49-F238E27FC236}">
                  <a16:creationId xmlns:a16="http://schemas.microsoft.com/office/drawing/2014/main" id="{AB218875-0BB0-4FEF-DA62-39FA70FE3552}"/>
                </a:ext>
              </a:extLst>
            </p:cNvPr>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80;p36">
              <a:extLst>
                <a:ext uri="{FF2B5EF4-FFF2-40B4-BE49-F238E27FC236}">
                  <a16:creationId xmlns:a16="http://schemas.microsoft.com/office/drawing/2014/main" id="{9C160109-9F5A-6ACB-03A6-1E431B4A24F4}"/>
                </a:ext>
              </a:extLst>
            </p:cNvPr>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81;p36">
              <a:extLst>
                <a:ext uri="{FF2B5EF4-FFF2-40B4-BE49-F238E27FC236}">
                  <a16:creationId xmlns:a16="http://schemas.microsoft.com/office/drawing/2014/main" id="{47E72A08-7436-E617-DA6D-9E009A9A073A}"/>
                </a:ext>
              </a:extLst>
            </p:cNvPr>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82;p36">
              <a:extLst>
                <a:ext uri="{FF2B5EF4-FFF2-40B4-BE49-F238E27FC236}">
                  <a16:creationId xmlns:a16="http://schemas.microsoft.com/office/drawing/2014/main" id="{51E247A6-E9FE-3B17-1E83-A1811B2FA743}"/>
                </a:ext>
              </a:extLst>
            </p:cNvPr>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83;p36">
              <a:extLst>
                <a:ext uri="{FF2B5EF4-FFF2-40B4-BE49-F238E27FC236}">
                  <a16:creationId xmlns:a16="http://schemas.microsoft.com/office/drawing/2014/main" id="{F590D332-F4D1-785E-E715-DA35716C0605}"/>
                </a:ext>
              </a:extLst>
            </p:cNvPr>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84;p36">
              <a:extLst>
                <a:ext uri="{FF2B5EF4-FFF2-40B4-BE49-F238E27FC236}">
                  <a16:creationId xmlns:a16="http://schemas.microsoft.com/office/drawing/2014/main" id="{1E30F07B-15D5-53AF-4ED8-04B728E95615}"/>
                </a:ext>
              </a:extLst>
            </p:cNvPr>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85;p36">
              <a:extLst>
                <a:ext uri="{FF2B5EF4-FFF2-40B4-BE49-F238E27FC236}">
                  <a16:creationId xmlns:a16="http://schemas.microsoft.com/office/drawing/2014/main" id="{AFEF9E4A-D5EC-96E9-4FB7-3260ADF15682}"/>
                </a:ext>
              </a:extLst>
            </p:cNvPr>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86;p36">
              <a:extLst>
                <a:ext uri="{FF2B5EF4-FFF2-40B4-BE49-F238E27FC236}">
                  <a16:creationId xmlns:a16="http://schemas.microsoft.com/office/drawing/2014/main" id="{BDAC5A98-3044-41A3-9A0F-E50A8E3B6626}"/>
                </a:ext>
              </a:extLst>
            </p:cNvPr>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87;p36">
              <a:extLst>
                <a:ext uri="{FF2B5EF4-FFF2-40B4-BE49-F238E27FC236}">
                  <a16:creationId xmlns:a16="http://schemas.microsoft.com/office/drawing/2014/main" id="{A0525C3B-2150-57E4-EBC7-69A1885CCDBC}"/>
                </a:ext>
              </a:extLst>
            </p:cNvPr>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88;p36">
              <a:extLst>
                <a:ext uri="{FF2B5EF4-FFF2-40B4-BE49-F238E27FC236}">
                  <a16:creationId xmlns:a16="http://schemas.microsoft.com/office/drawing/2014/main" id="{E3105A07-469B-EB17-BD9C-6702E5754F85}"/>
                </a:ext>
              </a:extLst>
            </p:cNvPr>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89;p36">
              <a:extLst>
                <a:ext uri="{FF2B5EF4-FFF2-40B4-BE49-F238E27FC236}">
                  <a16:creationId xmlns:a16="http://schemas.microsoft.com/office/drawing/2014/main" id="{17B07C43-94A4-8A69-CF98-B2B8E921362C}"/>
                </a:ext>
              </a:extLst>
            </p:cNvPr>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90;p36">
              <a:extLst>
                <a:ext uri="{FF2B5EF4-FFF2-40B4-BE49-F238E27FC236}">
                  <a16:creationId xmlns:a16="http://schemas.microsoft.com/office/drawing/2014/main" id="{013CB4B0-72DE-C717-5126-DE2D64E6EC9A}"/>
                </a:ext>
              </a:extLst>
            </p:cNvPr>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91;p36">
              <a:extLst>
                <a:ext uri="{FF2B5EF4-FFF2-40B4-BE49-F238E27FC236}">
                  <a16:creationId xmlns:a16="http://schemas.microsoft.com/office/drawing/2014/main" id="{1B4A10C8-4DEB-DEB0-3F72-B03FDAB1CC5C}"/>
                </a:ext>
              </a:extLst>
            </p:cNvPr>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692;p36">
              <a:extLst>
                <a:ext uri="{FF2B5EF4-FFF2-40B4-BE49-F238E27FC236}">
                  <a16:creationId xmlns:a16="http://schemas.microsoft.com/office/drawing/2014/main" id="{241F77AD-3E71-BA8F-E4C6-4BCC2722C847}"/>
                </a:ext>
              </a:extLst>
            </p:cNvPr>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693;p36">
              <a:extLst>
                <a:ext uri="{FF2B5EF4-FFF2-40B4-BE49-F238E27FC236}">
                  <a16:creationId xmlns:a16="http://schemas.microsoft.com/office/drawing/2014/main" id="{968189FC-AB64-78C6-D934-990C20CD855A}"/>
                </a:ext>
              </a:extLst>
            </p:cNvPr>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694;p36">
              <a:extLst>
                <a:ext uri="{FF2B5EF4-FFF2-40B4-BE49-F238E27FC236}">
                  <a16:creationId xmlns:a16="http://schemas.microsoft.com/office/drawing/2014/main" id="{55B321C4-4EA2-3C54-5209-D8790CD2674F}"/>
                </a:ext>
              </a:extLst>
            </p:cNvPr>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695;p36">
              <a:extLst>
                <a:ext uri="{FF2B5EF4-FFF2-40B4-BE49-F238E27FC236}">
                  <a16:creationId xmlns:a16="http://schemas.microsoft.com/office/drawing/2014/main" id="{F0DFCDAE-00C1-7BB1-0821-EEE58513551A}"/>
                </a:ext>
              </a:extLst>
            </p:cNvPr>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696;p36">
              <a:extLst>
                <a:ext uri="{FF2B5EF4-FFF2-40B4-BE49-F238E27FC236}">
                  <a16:creationId xmlns:a16="http://schemas.microsoft.com/office/drawing/2014/main" id="{68CF28AD-00DF-C5C7-3DF9-E6F983C687F7}"/>
                </a:ext>
              </a:extLst>
            </p:cNvPr>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055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65262D-5F49-28F6-85D5-9254AEA1F7F0}"/>
              </a:ext>
            </a:extLst>
          </p:cNvPr>
          <p:cNvSpPr>
            <a:spLocks noGrp="1"/>
          </p:cNvSpPr>
          <p:nvPr>
            <p:ph type="title"/>
          </p:nvPr>
        </p:nvSpPr>
        <p:spPr>
          <a:xfrm>
            <a:off x="484114" y="92690"/>
            <a:ext cx="3502031" cy="752639"/>
          </a:xfrm>
        </p:spPr>
        <p:txBody>
          <a:bodyPr/>
          <a:lstStyle/>
          <a:p>
            <a:r>
              <a:rPr lang="en-IN" dirty="0"/>
              <a:t>Conclusion</a:t>
            </a:r>
          </a:p>
        </p:txBody>
      </p:sp>
      <p:grpSp>
        <p:nvGrpSpPr>
          <p:cNvPr id="60" name="Group 59">
            <a:extLst>
              <a:ext uri="{FF2B5EF4-FFF2-40B4-BE49-F238E27FC236}">
                <a16:creationId xmlns:a16="http://schemas.microsoft.com/office/drawing/2014/main" id="{58E42DEA-8A48-186B-BDF9-70B698D7FD33}"/>
              </a:ext>
            </a:extLst>
          </p:cNvPr>
          <p:cNvGrpSpPr/>
          <p:nvPr/>
        </p:nvGrpSpPr>
        <p:grpSpPr>
          <a:xfrm>
            <a:off x="4924549" y="303010"/>
            <a:ext cx="4160938" cy="4537480"/>
            <a:chOff x="4173182" y="469010"/>
            <a:chExt cx="4160938" cy="4537480"/>
          </a:xfrm>
        </p:grpSpPr>
        <p:sp>
          <p:nvSpPr>
            <p:cNvPr id="7" name="Google Shape;3015;p63">
              <a:extLst>
                <a:ext uri="{FF2B5EF4-FFF2-40B4-BE49-F238E27FC236}">
                  <a16:creationId xmlns:a16="http://schemas.microsoft.com/office/drawing/2014/main" id="{7A29AA4C-1725-ED63-1FD1-A191C3571786}"/>
                </a:ext>
              </a:extLst>
            </p:cNvPr>
            <p:cNvSpPr/>
            <p:nvPr/>
          </p:nvSpPr>
          <p:spPr>
            <a:xfrm>
              <a:off x="4323944" y="469010"/>
              <a:ext cx="3819782" cy="3985343"/>
            </a:xfrm>
            <a:custGeom>
              <a:avLst/>
              <a:gdLst/>
              <a:ahLst/>
              <a:cxnLst/>
              <a:rect l="l" t="t" r="r" b="b"/>
              <a:pathLst>
                <a:path w="204215" h="184038" extrusionOk="0">
                  <a:moveTo>
                    <a:pt x="127773" y="0"/>
                  </a:moveTo>
                  <a:cubicBezTo>
                    <a:pt x="115838" y="0"/>
                    <a:pt x="104035" y="4096"/>
                    <a:pt x="94139" y="11670"/>
                  </a:cubicBezTo>
                  <a:cubicBezTo>
                    <a:pt x="71799" y="28768"/>
                    <a:pt x="55542" y="52089"/>
                    <a:pt x="31096" y="66905"/>
                  </a:cubicBezTo>
                  <a:cubicBezTo>
                    <a:pt x="10686" y="79276"/>
                    <a:pt x="0" y="99258"/>
                    <a:pt x="6866" y="127499"/>
                  </a:cubicBezTo>
                  <a:cubicBezTo>
                    <a:pt x="13351" y="154179"/>
                    <a:pt x="34162" y="170340"/>
                    <a:pt x="57584" y="170340"/>
                  </a:cubicBezTo>
                  <a:cubicBezTo>
                    <a:pt x="58955" y="170340"/>
                    <a:pt x="60334" y="170284"/>
                    <a:pt x="61720" y="170172"/>
                  </a:cubicBezTo>
                  <a:cubicBezTo>
                    <a:pt x="66115" y="169818"/>
                    <a:pt x="70552" y="169618"/>
                    <a:pt x="74987" y="169618"/>
                  </a:cubicBezTo>
                  <a:cubicBezTo>
                    <a:pt x="91592" y="169618"/>
                    <a:pt x="108166" y="172420"/>
                    <a:pt x="122391" y="180407"/>
                  </a:cubicBezTo>
                  <a:cubicBezTo>
                    <a:pt x="126702" y="182827"/>
                    <a:pt x="131899" y="184038"/>
                    <a:pt x="137650" y="184038"/>
                  </a:cubicBezTo>
                  <a:cubicBezTo>
                    <a:pt x="153382" y="184038"/>
                    <a:pt x="173260" y="174983"/>
                    <a:pt x="190501" y="156881"/>
                  </a:cubicBezTo>
                  <a:cubicBezTo>
                    <a:pt x="204215" y="142485"/>
                    <a:pt x="202887" y="124179"/>
                    <a:pt x="198418" y="107062"/>
                  </a:cubicBezTo>
                  <a:cubicBezTo>
                    <a:pt x="195664" y="96511"/>
                    <a:pt x="193866" y="85702"/>
                    <a:pt x="191728" y="74983"/>
                  </a:cubicBezTo>
                  <a:cubicBezTo>
                    <a:pt x="190221" y="67429"/>
                    <a:pt x="188545" y="59919"/>
                    <a:pt x="186244" y="52574"/>
                  </a:cubicBezTo>
                  <a:cubicBezTo>
                    <a:pt x="179565" y="31252"/>
                    <a:pt x="166268" y="9678"/>
                    <a:pt x="143434" y="2426"/>
                  </a:cubicBezTo>
                  <a:cubicBezTo>
                    <a:pt x="138288" y="791"/>
                    <a:pt x="133018" y="0"/>
                    <a:pt x="127773"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16;p63">
              <a:extLst>
                <a:ext uri="{FF2B5EF4-FFF2-40B4-BE49-F238E27FC236}">
                  <a16:creationId xmlns:a16="http://schemas.microsoft.com/office/drawing/2014/main" id="{F6FA896C-4498-69E7-0278-81756BFD53FC}"/>
                </a:ext>
              </a:extLst>
            </p:cNvPr>
            <p:cNvSpPr/>
            <p:nvPr/>
          </p:nvSpPr>
          <p:spPr>
            <a:xfrm>
              <a:off x="4173182" y="4862917"/>
              <a:ext cx="4160938" cy="143573"/>
            </a:xfrm>
            <a:custGeom>
              <a:avLst/>
              <a:gdLst/>
              <a:ahLst/>
              <a:cxnLst/>
              <a:rect l="l" t="t" r="r" b="b"/>
              <a:pathLst>
                <a:path w="222454" h="6630" extrusionOk="0">
                  <a:moveTo>
                    <a:pt x="111226" y="1"/>
                  </a:moveTo>
                  <a:cubicBezTo>
                    <a:pt x="49798" y="1"/>
                    <a:pt x="0" y="1485"/>
                    <a:pt x="0" y="3315"/>
                  </a:cubicBezTo>
                  <a:cubicBezTo>
                    <a:pt x="0" y="5145"/>
                    <a:pt x="49798" y="6629"/>
                    <a:pt x="111226" y="6629"/>
                  </a:cubicBezTo>
                  <a:cubicBezTo>
                    <a:pt x="172655" y="6629"/>
                    <a:pt x="222453" y="5145"/>
                    <a:pt x="222453" y="3315"/>
                  </a:cubicBezTo>
                  <a:cubicBezTo>
                    <a:pt x="222453" y="1485"/>
                    <a:pt x="172655" y="1"/>
                    <a:pt x="1112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017;p63">
              <a:extLst>
                <a:ext uri="{FF2B5EF4-FFF2-40B4-BE49-F238E27FC236}">
                  <a16:creationId xmlns:a16="http://schemas.microsoft.com/office/drawing/2014/main" id="{8FC8CA77-F63F-90F8-627B-AC45A2824721}"/>
                </a:ext>
              </a:extLst>
            </p:cNvPr>
            <p:cNvSpPr/>
            <p:nvPr/>
          </p:nvSpPr>
          <p:spPr>
            <a:xfrm>
              <a:off x="5509489" y="1103025"/>
              <a:ext cx="1840188" cy="3839539"/>
            </a:xfrm>
            <a:custGeom>
              <a:avLst/>
              <a:gdLst/>
              <a:ahLst/>
              <a:cxnLst/>
              <a:rect l="l" t="t" r="r" b="b"/>
              <a:pathLst>
                <a:path w="98381" h="177305" extrusionOk="0">
                  <a:moveTo>
                    <a:pt x="4182" y="1"/>
                  </a:moveTo>
                  <a:cubicBezTo>
                    <a:pt x="1873" y="1"/>
                    <a:pt x="1" y="1873"/>
                    <a:pt x="1" y="4183"/>
                  </a:cubicBezTo>
                  <a:lnTo>
                    <a:pt x="1" y="172763"/>
                  </a:lnTo>
                  <a:cubicBezTo>
                    <a:pt x="1" y="175271"/>
                    <a:pt x="2034" y="177304"/>
                    <a:pt x="4542" y="177304"/>
                  </a:cubicBezTo>
                  <a:lnTo>
                    <a:pt x="93800" y="177304"/>
                  </a:lnTo>
                  <a:cubicBezTo>
                    <a:pt x="96330" y="177304"/>
                    <a:pt x="98380" y="175253"/>
                    <a:pt x="98380" y="172723"/>
                  </a:cubicBezTo>
                  <a:lnTo>
                    <a:pt x="98380" y="4607"/>
                  </a:lnTo>
                  <a:cubicBezTo>
                    <a:pt x="98380" y="2063"/>
                    <a:pt x="96318" y="1"/>
                    <a:pt x="9377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018;p63">
              <a:extLst>
                <a:ext uri="{FF2B5EF4-FFF2-40B4-BE49-F238E27FC236}">
                  <a16:creationId xmlns:a16="http://schemas.microsoft.com/office/drawing/2014/main" id="{D4882722-AE09-8BD1-AE8F-50526543F424}"/>
                </a:ext>
              </a:extLst>
            </p:cNvPr>
            <p:cNvSpPr/>
            <p:nvPr/>
          </p:nvSpPr>
          <p:spPr>
            <a:xfrm>
              <a:off x="5503144" y="1096702"/>
              <a:ext cx="1851149" cy="3852208"/>
            </a:xfrm>
            <a:custGeom>
              <a:avLst/>
              <a:gdLst/>
              <a:ahLst/>
              <a:cxnLst/>
              <a:rect l="l" t="t" r="r" b="b"/>
              <a:pathLst>
                <a:path w="98967" h="177890" extrusionOk="0">
                  <a:moveTo>
                    <a:pt x="94720" y="586"/>
                  </a:moveTo>
                  <a:cubicBezTo>
                    <a:pt x="96739" y="586"/>
                    <a:pt x="98381" y="2228"/>
                    <a:pt x="98381" y="4246"/>
                  </a:cubicBezTo>
                  <a:lnTo>
                    <a:pt x="98381" y="173643"/>
                  </a:lnTo>
                  <a:cubicBezTo>
                    <a:pt x="98381" y="175662"/>
                    <a:pt x="96739" y="177304"/>
                    <a:pt x="94720" y="177304"/>
                  </a:cubicBezTo>
                  <a:lnTo>
                    <a:pt x="4247" y="177304"/>
                  </a:lnTo>
                  <a:cubicBezTo>
                    <a:pt x="2228" y="177304"/>
                    <a:pt x="586" y="175662"/>
                    <a:pt x="586" y="173643"/>
                  </a:cubicBezTo>
                  <a:lnTo>
                    <a:pt x="586" y="4246"/>
                  </a:lnTo>
                  <a:cubicBezTo>
                    <a:pt x="586" y="2228"/>
                    <a:pt x="2228" y="586"/>
                    <a:pt x="4247" y="586"/>
                  </a:cubicBezTo>
                  <a:close/>
                  <a:moveTo>
                    <a:pt x="4246" y="1"/>
                  </a:moveTo>
                  <a:cubicBezTo>
                    <a:pt x="1905" y="1"/>
                    <a:pt x="0" y="1905"/>
                    <a:pt x="0" y="4246"/>
                  </a:cubicBezTo>
                  <a:lnTo>
                    <a:pt x="0" y="173643"/>
                  </a:lnTo>
                  <a:cubicBezTo>
                    <a:pt x="0" y="175985"/>
                    <a:pt x="1905" y="177890"/>
                    <a:pt x="4247" y="177890"/>
                  </a:cubicBezTo>
                  <a:lnTo>
                    <a:pt x="94720" y="177890"/>
                  </a:lnTo>
                  <a:cubicBezTo>
                    <a:pt x="97062" y="177890"/>
                    <a:pt x="98966" y="175985"/>
                    <a:pt x="98966" y="173643"/>
                  </a:cubicBezTo>
                  <a:lnTo>
                    <a:pt x="98966" y="4246"/>
                  </a:lnTo>
                  <a:cubicBezTo>
                    <a:pt x="98966" y="1905"/>
                    <a:pt x="97061" y="1"/>
                    <a:pt x="9472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019;p63">
              <a:extLst>
                <a:ext uri="{FF2B5EF4-FFF2-40B4-BE49-F238E27FC236}">
                  <a16:creationId xmlns:a16="http://schemas.microsoft.com/office/drawing/2014/main" id="{545E6FD8-001A-E051-BA56-C0EADBE1ACD8}"/>
                </a:ext>
              </a:extLst>
            </p:cNvPr>
            <p:cNvSpPr/>
            <p:nvPr/>
          </p:nvSpPr>
          <p:spPr>
            <a:xfrm>
              <a:off x="6429568" y="1277976"/>
              <a:ext cx="276100" cy="54419"/>
            </a:xfrm>
            <a:custGeom>
              <a:avLst/>
              <a:gdLst/>
              <a:ahLst/>
              <a:cxnLst/>
              <a:rect l="l" t="t" r="r" b="b"/>
              <a:pathLst>
                <a:path w="14761" h="2513" extrusionOk="0">
                  <a:moveTo>
                    <a:pt x="1256" y="1"/>
                  </a:moveTo>
                  <a:cubicBezTo>
                    <a:pt x="562" y="1"/>
                    <a:pt x="0" y="563"/>
                    <a:pt x="0" y="1257"/>
                  </a:cubicBezTo>
                  <a:cubicBezTo>
                    <a:pt x="0" y="1951"/>
                    <a:pt x="562" y="2513"/>
                    <a:pt x="1256" y="2513"/>
                  </a:cubicBezTo>
                  <a:lnTo>
                    <a:pt x="13503" y="2513"/>
                  </a:lnTo>
                  <a:cubicBezTo>
                    <a:pt x="14197" y="2513"/>
                    <a:pt x="14760" y="1951"/>
                    <a:pt x="14760" y="1257"/>
                  </a:cubicBezTo>
                  <a:cubicBezTo>
                    <a:pt x="14760" y="563"/>
                    <a:pt x="14197" y="1"/>
                    <a:pt x="135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020;p63">
              <a:extLst>
                <a:ext uri="{FF2B5EF4-FFF2-40B4-BE49-F238E27FC236}">
                  <a16:creationId xmlns:a16="http://schemas.microsoft.com/office/drawing/2014/main" id="{AF5F7B46-5C91-806F-263A-B8A6A3472F18}"/>
                </a:ext>
              </a:extLst>
            </p:cNvPr>
            <p:cNvSpPr/>
            <p:nvPr/>
          </p:nvSpPr>
          <p:spPr>
            <a:xfrm>
              <a:off x="5644118" y="1335535"/>
              <a:ext cx="1607614" cy="3263820"/>
            </a:xfrm>
            <a:custGeom>
              <a:avLst/>
              <a:gdLst/>
              <a:ahLst/>
              <a:cxnLst/>
              <a:rect l="l" t="t" r="r" b="b"/>
              <a:pathLst>
                <a:path w="85947" h="150719" extrusionOk="0">
                  <a:moveTo>
                    <a:pt x="0" y="0"/>
                  </a:moveTo>
                  <a:lnTo>
                    <a:pt x="0" y="150718"/>
                  </a:lnTo>
                  <a:lnTo>
                    <a:pt x="85946" y="150718"/>
                  </a:lnTo>
                  <a:lnTo>
                    <a:pt x="85946" y="0"/>
                  </a:lnTo>
                  <a:lnTo>
                    <a:pt x="66471" y="0"/>
                  </a:lnTo>
                  <a:lnTo>
                    <a:pt x="64400" y="1819"/>
                  </a:lnTo>
                  <a:cubicBezTo>
                    <a:pt x="63586" y="2535"/>
                    <a:pt x="62539" y="2929"/>
                    <a:pt x="61456" y="2929"/>
                  </a:cubicBezTo>
                  <a:lnTo>
                    <a:pt x="25512" y="2929"/>
                  </a:lnTo>
                  <a:cubicBezTo>
                    <a:pt x="24472" y="2929"/>
                    <a:pt x="23465" y="2566"/>
                    <a:pt x="22664" y="1901"/>
                  </a:cubicBezTo>
                  <a:lnTo>
                    <a:pt x="203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021;p63">
              <a:extLst>
                <a:ext uri="{FF2B5EF4-FFF2-40B4-BE49-F238E27FC236}">
                  <a16:creationId xmlns:a16="http://schemas.microsoft.com/office/drawing/2014/main" id="{BDE93A46-1BAF-5273-2E5E-D878850935B0}"/>
                </a:ext>
              </a:extLst>
            </p:cNvPr>
            <p:cNvSpPr/>
            <p:nvPr/>
          </p:nvSpPr>
          <p:spPr>
            <a:xfrm>
              <a:off x="5638142" y="1329558"/>
              <a:ext cx="1617939" cy="3275752"/>
            </a:xfrm>
            <a:custGeom>
              <a:avLst/>
              <a:gdLst/>
              <a:ahLst/>
              <a:cxnLst/>
              <a:rect l="l" t="t" r="r" b="b"/>
              <a:pathLst>
                <a:path w="86499" h="151270" extrusionOk="0">
                  <a:moveTo>
                    <a:pt x="85947" y="551"/>
                  </a:moveTo>
                  <a:lnTo>
                    <a:pt x="85947" y="150720"/>
                  </a:lnTo>
                  <a:lnTo>
                    <a:pt x="552" y="150720"/>
                  </a:lnTo>
                  <a:lnTo>
                    <a:pt x="552" y="551"/>
                  </a:lnTo>
                  <a:lnTo>
                    <a:pt x="20548" y="551"/>
                  </a:lnTo>
                  <a:lnTo>
                    <a:pt x="22764" y="2390"/>
                  </a:lnTo>
                  <a:cubicBezTo>
                    <a:pt x="23615" y="3094"/>
                    <a:pt x="24684" y="3480"/>
                    <a:pt x="25789" y="3481"/>
                  </a:cubicBezTo>
                  <a:lnTo>
                    <a:pt x="61732" y="3481"/>
                  </a:lnTo>
                  <a:cubicBezTo>
                    <a:pt x="62883" y="3481"/>
                    <a:pt x="63994" y="3062"/>
                    <a:pt x="64858" y="2303"/>
                  </a:cubicBezTo>
                  <a:lnTo>
                    <a:pt x="66851" y="551"/>
                  </a:lnTo>
                  <a:close/>
                  <a:moveTo>
                    <a:pt x="276" y="1"/>
                  </a:moveTo>
                  <a:cubicBezTo>
                    <a:pt x="124" y="1"/>
                    <a:pt x="1" y="124"/>
                    <a:pt x="2" y="276"/>
                  </a:cubicBezTo>
                  <a:lnTo>
                    <a:pt x="2" y="150996"/>
                  </a:lnTo>
                  <a:cubicBezTo>
                    <a:pt x="2" y="151147"/>
                    <a:pt x="124" y="151270"/>
                    <a:pt x="276" y="151270"/>
                  </a:cubicBezTo>
                  <a:lnTo>
                    <a:pt x="86222" y="151270"/>
                  </a:lnTo>
                  <a:cubicBezTo>
                    <a:pt x="86375" y="151270"/>
                    <a:pt x="86497" y="151147"/>
                    <a:pt x="86498" y="150996"/>
                  </a:cubicBezTo>
                  <a:lnTo>
                    <a:pt x="86498" y="276"/>
                  </a:lnTo>
                  <a:cubicBezTo>
                    <a:pt x="86497" y="124"/>
                    <a:pt x="86375" y="1"/>
                    <a:pt x="86222" y="1"/>
                  </a:cubicBezTo>
                  <a:lnTo>
                    <a:pt x="66748" y="1"/>
                  </a:lnTo>
                  <a:cubicBezTo>
                    <a:pt x="66681" y="1"/>
                    <a:pt x="66617" y="25"/>
                    <a:pt x="66567" y="70"/>
                  </a:cubicBezTo>
                  <a:lnTo>
                    <a:pt x="64495" y="1890"/>
                  </a:lnTo>
                  <a:cubicBezTo>
                    <a:pt x="63730" y="2561"/>
                    <a:pt x="62748" y="2931"/>
                    <a:pt x="61732" y="2931"/>
                  </a:cubicBezTo>
                  <a:lnTo>
                    <a:pt x="25788" y="2931"/>
                  </a:lnTo>
                  <a:cubicBezTo>
                    <a:pt x="24812" y="2930"/>
                    <a:pt x="23866" y="2589"/>
                    <a:pt x="23115" y="1965"/>
                  </a:cubicBezTo>
                  <a:lnTo>
                    <a:pt x="20823" y="64"/>
                  </a:lnTo>
                  <a:cubicBezTo>
                    <a:pt x="20774" y="23"/>
                    <a:pt x="20712" y="1"/>
                    <a:pt x="20647"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22;p63">
              <a:extLst>
                <a:ext uri="{FF2B5EF4-FFF2-40B4-BE49-F238E27FC236}">
                  <a16:creationId xmlns:a16="http://schemas.microsoft.com/office/drawing/2014/main" id="{5EFBD40E-93AA-73EF-9574-629A9ECF5D97}"/>
                </a:ext>
              </a:extLst>
            </p:cNvPr>
            <p:cNvSpPr/>
            <p:nvPr/>
          </p:nvSpPr>
          <p:spPr>
            <a:xfrm>
              <a:off x="5728595" y="1490844"/>
              <a:ext cx="1466636" cy="3020547"/>
            </a:xfrm>
            <a:custGeom>
              <a:avLst/>
              <a:gdLst/>
              <a:ahLst/>
              <a:cxnLst/>
              <a:rect l="l" t="t" r="r" b="b"/>
              <a:pathLst>
                <a:path w="78410" h="139485" extrusionOk="0">
                  <a:moveTo>
                    <a:pt x="0" y="1"/>
                  </a:moveTo>
                  <a:lnTo>
                    <a:pt x="0" y="3942"/>
                  </a:lnTo>
                  <a:lnTo>
                    <a:pt x="0" y="135543"/>
                  </a:lnTo>
                  <a:lnTo>
                    <a:pt x="0" y="139484"/>
                  </a:lnTo>
                  <a:lnTo>
                    <a:pt x="78410" y="139484"/>
                  </a:lnTo>
                  <a:lnTo>
                    <a:pt x="78410" y="3942"/>
                  </a:lnTo>
                  <a:lnTo>
                    <a:pt x="30421" y="3942"/>
                  </a:lnTo>
                  <a:lnTo>
                    <a:pt x="292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023;p63">
              <a:extLst>
                <a:ext uri="{FF2B5EF4-FFF2-40B4-BE49-F238E27FC236}">
                  <a16:creationId xmlns:a16="http://schemas.microsoft.com/office/drawing/2014/main" id="{1E2943EE-5FCD-12D8-45CA-E4A3CEB702D5}"/>
                </a:ext>
              </a:extLst>
            </p:cNvPr>
            <p:cNvSpPr/>
            <p:nvPr/>
          </p:nvSpPr>
          <p:spPr>
            <a:xfrm>
              <a:off x="5788320" y="1729764"/>
              <a:ext cx="1363480" cy="2687753"/>
            </a:xfrm>
            <a:custGeom>
              <a:avLst/>
              <a:gdLst/>
              <a:ahLst/>
              <a:cxnLst/>
              <a:rect l="l" t="t" r="r" b="b"/>
              <a:pathLst>
                <a:path w="72895" h="124117" extrusionOk="0">
                  <a:moveTo>
                    <a:pt x="0" y="1"/>
                  </a:moveTo>
                  <a:lnTo>
                    <a:pt x="0" y="124117"/>
                  </a:lnTo>
                  <a:lnTo>
                    <a:pt x="72894" y="124117"/>
                  </a:lnTo>
                  <a:lnTo>
                    <a:pt x="72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024;p63">
              <a:extLst>
                <a:ext uri="{FF2B5EF4-FFF2-40B4-BE49-F238E27FC236}">
                  <a16:creationId xmlns:a16="http://schemas.microsoft.com/office/drawing/2014/main" id="{C0BE4EE7-4ECF-2ED4-F143-D14BF4C30214}"/>
                </a:ext>
              </a:extLst>
            </p:cNvPr>
            <p:cNvSpPr/>
            <p:nvPr/>
          </p:nvSpPr>
          <p:spPr>
            <a:xfrm>
              <a:off x="6546223" y="4657650"/>
              <a:ext cx="75960" cy="84606"/>
            </a:xfrm>
            <a:custGeom>
              <a:avLst/>
              <a:gdLst/>
              <a:ahLst/>
              <a:cxnLst/>
              <a:rect l="l" t="t" r="r" b="b"/>
              <a:pathLst>
                <a:path w="4061" h="3907" extrusionOk="0">
                  <a:moveTo>
                    <a:pt x="2109" y="0"/>
                  </a:moveTo>
                  <a:cubicBezTo>
                    <a:pt x="1600" y="0"/>
                    <a:pt x="1101" y="199"/>
                    <a:pt x="727" y="572"/>
                  </a:cubicBezTo>
                  <a:cubicBezTo>
                    <a:pt x="168" y="1131"/>
                    <a:pt x="1" y="1971"/>
                    <a:pt x="303" y="2701"/>
                  </a:cubicBezTo>
                  <a:cubicBezTo>
                    <a:pt x="605" y="3431"/>
                    <a:pt x="1318" y="3906"/>
                    <a:pt x="2108" y="3906"/>
                  </a:cubicBezTo>
                  <a:cubicBezTo>
                    <a:pt x="3186" y="3906"/>
                    <a:pt x="4061" y="3032"/>
                    <a:pt x="4061" y="1953"/>
                  </a:cubicBezTo>
                  <a:cubicBezTo>
                    <a:pt x="4061" y="1163"/>
                    <a:pt x="3584" y="451"/>
                    <a:pt x="2854" y="149"/>
                  </a:cubicBezTo>
                  <a:cubicBezTo>
                    <a:pt x="2613" y="49"/>
                    <a:pt x="2360" y="0"/>
                    <a:pt x="21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025;p63">
              <a:extLst>
                <a:ext uri="{FF2B5EF4-FFF2-40B4-BE49-F238E27FC236}">
                  <a16:creationId xmlns:a16="http://schemas.microsoft.com/office/drawing/2014/main" id="{D91651DC-91FC-EE48-4F29-A935BBE701C3}"/>
                </a:ext>
              </a:extLst>
            </p:cNvPr>
            <p:cNvSpPr/>
            <p:nvPr/>
          </p:nvSpPr>
          <p:spPr>
            <a:xfrm>
              <a:off x="5939254" y="2821046"/>
              <a:ext cx="897957" cy="1479101"/>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026;p63">
              <a:extLst>
                <a:ext uri="{FF2B5EF4-FFF2-40B4-BE49-F238E27FC236}">
                  <a16:creationId xmlns:a16="http://schemas.microsoft.com/office/drawing/2014/main" id="{5C69E106-DE16-754D-5CA2-B317B4E6D5DF}"/>
                </a:ext>
              </a:extLst>
            </p:cNvPr>
            <p:cNvSpPr/>
            <p:nvPr/>
          </p:nvSpPr>
          <p:spPr>
            <a:xfrm>
              <a:off x="5939254" y="2821046"/>
              <a:ext cx="897957" cy="1479101"/>
            </a:xfrm>
            <a:custGeom>
              <a:avLst/>
              <a:gdLst/>
              <a:ahLst/>
              <a:cxnLst/>
              <a:rect l="l" t="t" r="r" b="b"/>
              <a:pathLst>
                <a:path w="48007" h="68303" extrusionOk="0">
                  <a:moveTo>
                    <a:pt x="24003" y="1"/>
                  </a:moveTo>
                  <a:cubicBezTo>
                    <a:pt x="17638" y="1"/>
                    <a:pt x="11532" y="3600"/>
                    <a:pt x="7031" y="10004"/>
                  </a:cubicBezTo>
                  <a:cubicBezTo>
                    <a:pt x="2529" y="16409"/>
                    <a:pt x="0" y="25095"/>
                    <a:pt x="0" y="34152"/>
                  </a:cubicBezTo>
                  <a:cubicBezTo>
                    <a:pt x="0" y="43210"/>
                    <a:pt x="2529" y="51895"/>
                    <a:pt x="7031" y="58300"/>
                  </a:cubicBezTo>
                  <a:cubicBezTo>
                    <a:pt x="11532" y="64705"/>
                    <a:pt x="17638" y="68303"/>
                    <a:pt x="24003" y="68303"/>
                  </a:cubicBezTo>
                  <a:cubicBezTo>
                    <a:pt x="30369" y="68303"/>
                    <a:pt x="36474" y="64705"/>
                    <a:pt x="40975" y="58300"/>
                  </a:cubicBezTo>
                  <a:cubicBezTo>
                    <a:pt x="45478" y="51895"/>
                    <a:pt x="48007" y="43210"/>
                    <a:pt x="48007" y="34152"/>
                  </a:cubicBezTo>
                  <a:cubicBezTo>
                    <a:pt x="48007" y="25095"/>
                    <a:pt x="45478" y="16409"/>
                    <a:pt x="40975" y="10004"/>
                  </a:cubicBezTo>
                  <a:cubicBezTo>
                    <a:pt x="36474" y="3600"/>
                    <a:pt x="30369" y="1"/>
                    <a:pt x="240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027;p63">
              <a:extLst>
                <a:ext uri="{FF2B5EF4-FFF2-40B4-BE49-F238E27FC236}">
                  <a16:creationId xmlns:a16="http://schemas.microsoft.com/office/drawing/2014/main" id="{BF5ABED7-4AED-B60C-6DBB-E5A65A30A65A}"/>
                </a:ext>
              </a:extLst>
            </p:cNvPr>
            <p:cNvSpPr/>
            <p:nvPr/>
          </p:nvSpPr>
          <p:spPr>
            <a:xfrm>
              <a:off x="5925590" y="2678275"/>
              <a:ext cx="1015853" cy="1112872"/>
            </a:xfrm>
            <a:custGeom>
              <a:avLst/>
              <a:gdLst/>
              <a:ahLst/>
              <a:cxnLst/>
              <a:rect l="l" t="t" r="r" b="b"/>
              <a:pathLst>
                <a:path w="54310" h="51391" extrusionOk="0">
                  <a:moveTo>
                    <a:pt x="25132" y="1"/>
                  </a:moveTo>
                  <a:cubicBezTo>
                    <a:pt x="23584" y="1"/>
                    <a:pt x="7370" y="10172"/>
                    <a:pt x="4882" y="15522"/>
                  </a:cubicBezTo>
                  <a:cubicBezTo>
                    <a:pt x="2379" y="20903"/>
                    <a:pt x="0" y="31626"/>
                    <a:pt x="6656" y="41966"/>
                  </a:cubicBezTo>
                  <a:cubicBezTo>
                    <a:pt x="11800" y="49958"/>
                    <a:pt x="19262" y="51391"/>
                    <a:pt x="24748" y="51391"/>
                  </a:cubicBezTo>
                  <a:cubicBezTo>
                    <a:pt x="26168" y="51391"/>
                    <a:pt x="27456" y="51295"/>
                    <a:pt x="28538" y="51192"/>
                  </a:cubicBezTo>
                  <a:cubicBezTo>
                    <a:pt x="33795" y="50692"/>
                    <a:pt x="37315" y="48977"/>
                    <a:pt x="42664" y="44699"/>
                  </a:cubicBezTo>
                  <a:cubicBezTo>
                    <a:pt x="48012" y="40420"/>
                    <a:pt x="52884" y="34122"/>
                    <a:pt x="53597" y="29844"/>
                  </a:cubicBezTo>
                  <a:cubicBezTo>
                    <a:pt x="54310" y="25566"/>
                    <a:pt x="51695" y="23188"/>
                    <a:pt x="50032" y="22595"/>
                  </a:cubicBezTo>
                  <a:cubicBezTo>
                    <a:pt x="48368" y="22001"/>
                    <a:pt x="38742" y="22119"/>
                    <a:pt x="31731" y="14988"/>
                  </a:cubicBezTo>
                  <a:cubicBezTo>
                    <a:pt x="24719" y="7858"/>
                    <a:pt x="28037" y="2630"/>
                    <a:pt x="28037" y="2630"/>
                  </a:cubicBezTo>
                  <a:cubicBezTo>
                    <a:pt x="28037" y="2630"/>
                    <a:pt x="26535" y="126"/>
                    <a:pt x="25159" y="2"/>
                  </a:cubicBezTo>
                  <a:cubicBezTo>
                    <a:pt x="25150" y="1"/>
                    <a:pt x="25141" y="1"/>
                    <a:pt x="2513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028;p63">
              <a:extLst>
                <a:ext uri="{FF2B5EF4-FFF2-40B4-BE49-F238E27FC236}">
                  <a16:creationId xmlns:a16="http://schemas.microsoft.com/office/drawing/2014/main" id="{69C2FF79-1980-028B-98E3-18EBFF4ED4BB}"/>
                </a:ext>
              </a:extLst>
            </p:cNvPr>
            <p:cNvSpPr/>
            <p:nvPr/>
          </p:nvSpPr>
          <p:spPr>
            <a:xfrm>
              <a:off x="5932541" y="2671951"/>
              <a:ext cx="1015386" cy="1124912"/>
            </a:xfrm>
            <a:custGeom>
              <a:avLst/>
              <a:gdLst/>
              <a:ahLst/>
              <a:cxnLst/>
              <a:rect l="l" t="t" r="r" b="b"/>
              <a:pathLst>
                <a:path w="54285" h="51947" extrusionOk="0">
                  <a:moveTo>
                    <a:pt x="24811" y="585"/>
                  </a:moveTo>
                  <a:cubicBezTo>
                    <a:pt x="25751" y="670"/>
                    <a:pt x="26904" y="2190"/>
                    <a:pt x="27376" y="2929"/>
                  </a:cubicBezTo>
                  <a:cubicBezTo>
                    <a:pt x="27150" y="3357"/>
                    <a:pt x="26601" y="4595"/>
                    <a:pt x="26641" y="6434"/>
                  </a:cubicBezTo>
                  <a:cubicBezTo>
                    <a:pt x="26686" y="8493"/>
                    <a:pt x="27511" y="11735"/>
                    <a:pt x="31201" y="15486"/>
                  </a:cubicBezTo>
                  <a:cubicBezTo>
                    <a:pt x="36918" y="21299"/>
                    <a:pt x="44317" y="22348"/>
                    <a:pt x="47872" y="22851"/>
                  </a:cubicBezTo>
                  <a:cubicBezTo>
                    <a:pt x="48679" y="22966"/>
                    <a:pt x="49317" y="23056"/>
                    <a:pt x="49612" y="23161"/>
                  </a:cubicBezTo>
                  <a:cubicBezTo>
                    <a:pt x="51331" y="23776"/>
                    <a:pt x="53648" y="26127"/>
                    <a:pt x="52988" y="30087"/>
                  </a:cubicBezTo>
                  <a:cubicBezTo>
                    <a:pt x="52316" y="34107"/>
                    <a:pt x="47763" y="40278"/>
                    <a:pt x="42160" y="44761"/>
                  </a:cubicBezTo>
                  <a:cubicBezTo>
                    <a:pt x="36682" y="49145"/>
                    <a:pt x="33287" y="50707"/>
                    <a:pt x="28189" y="51192"/>
                  </a:cubicBezTo>
                  <a:cubicBezTo>
                    <a:pt x="27014" y="51305"/>
                    <a:pt x="25745" y="51386"/>
                    <a:pt x="24418" y="51386"/>
                  </a:cubicBezTo>
                  <a:cubicBezTo>
                    <a:pt x="18541" y="51386"/>
                    <a:pt x="11526" y="49782"/>
                    <a:pt x="6581" y="42099"/>
                  </a:cubicBezTo>
                  <a:cubicBezTo>
                    <a:pt x="622" y="32841"/>
                    <a:pt x="1769" y="22514"/>
                    <a:pt x="4827" y="15937"/>
                  </a:cubicBezTo>
                  <a:cubicBezTo>
                    <a:pt x="7350" y="10513"/>
                    <a:pt x="23538" y="585"/>
                    <a:pt x="24801" y="585"/>
                  </a:cubicBezTo>
                  <a:close/>
                  <a:moveTo>
                    <a:pt x="24828" y="0"/>
                  </a:moveTo>
                  <a:cubicBezTo>
                    <a:pt x="23027" y="0"/>
                    <a:pt x="6798" y="10313"/>
                    <a:pt x="4297" y="15689"/>
                  </a:cubicBezTo>
                  <a:cubicBezTo>
                    <a:pt x="1170" y="22408"/>
                    <a:pt x="0" y="32958"/>
                    <a:pt x="6088" y="42416"/>
                  </a:cubicBezTo>
                  <a:cubicBezTo>
                    <a:pt x="7670" y="44874"/>
                    <a:pt x="12222" y="51947"/>
                    <a:pt x="24758" y="51947"/>
                  </a:cubicBezTo>
                  <a:cubicBezTo>
                    <a:pt x="25857" y="51947"/>
                    <a:pt x="27019" y="51892"/>
                    <a:pt x="28244" y="51776"/>
                  </a:cubicBezTo>
                  <a:cubicBezTo>
                    <a:pt x="33410" y="51284"/>
                    <a:pt x="37013" y="49629"/>
                    <a:pt x="42527" y="45220"/>
                  </a:cubicBezTo>
                  <a:cubicBezTo>
                    <a:pt x="48231" y="40656"/>
                    <a:pt x="52873" y="34331"/>
                    <a:pt x="53565" y="30184"/>
                  </a:cubicBezTo>
                  <a:cubicBezTo>
                    <a:pt x="54284" y="25869"/>
                    <a:pt x="51713" y="23291"/>
                    <a:pt x="49809" y="22610"/>
                  </a:cubicBezTo>
                  <a:cubicBezTo>
                    <a:pt x="49458" y="22485"/>
                    <a:pt x="48827" y="22396"/>
                    <a:pt x="47954" y="22271"/>
                  </a:cubicBezTo>
                  <a:cubicBezTo>
                    <a:pt x="44462" y="21777"/>
                    <a:pt x="37195" y="20748"/>
                    <a:pt x="31619" y="15076"/>
                  </a:cubicBezTo>
                  <a:cubicBezTo>
                    <a:pt x="24869" y="8213"/>
                    <a:pt x="27932" y="3128"/>
                    <a:pt x="27964" y="3078"/>
                  </a:cubicBezTo>
                  <a:cubicBezTo>
                    <a:pt x="28022" y="2985"/>
                    <a:pt x="28024" y="2866"/>
                    <a:pt x="27968" y="2770"/>
                  </a:cubicBezTo>
                  <a:cubicBezTo>
                    <a:pt x="27806" y="2502"/>
                    <a:pt x="26346" y="136"/>
                    <a:pt x="24864" y="2"/>
                  </a:cubicBezTo>
                  <a:cubicBezTo>
                    <a:pt x="24852" y="0"/>
                    <a:pt x="24841" y="0"/>
                    <a:pt x="24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029;p63">
              <a:extLst>
                <a:ext uri="{FF2B5EF4-FFF2-40B4-BE49-F238E27FC236}">
                  <a16:creationId xmlns:a16="http://schemas.microsoft.com/office/drawing/2014/main" id="{083E7D95-E443-2110-DE6E-C1F3E34A3D85}"/>
                </a:ext>
              </a:extLst>
            </p:cNvPr>
            <p:cNvSpPr/>
            <p:nvPr/>
          </p:nvSpPr>
          <p:spPr>
            <a:xfrm>
              <a:off x="6332163" y="2664740"/>
              <a:ext cx="629769" cy="811651"/>
            </a:xfrm>
            <a:custGeom>
              <a:avLst/>
              <a:gdLst/>
              <a:ahLst/>
              <a:cxnLst/>
              <a:rect l="l" t="t" r="r" b="b"/>
              <a:pathLst>
                <a:path w="33669" h="37481" extrusionOk="0">
                  <a:moveTo>
                    <a:pt x="11389" y="0"/>
                  </a:moveTo>
                  <a:lnTo>
                    <a:pt x="11389" y="0"/>
                  </a:lnTo>
                  <a:cubicBezTo>
                    <a:pt x="11389" y="0"/>
                    <a:pt x="7134" y="1628"/>
                    <a:pt x="4506" y="4507"/>
                  </a:cubicBezTo>
                  <a:cubicBezTo>
                    <a:pt x="1878" y="7385"/>
                    <a:pt x="250" y="11891"/>
                    <a:pt x="125" y="18524"/>
                  </a:cubicBezTo>
                  <a:cubicBezTo>
                    <a:pt x="0" y="25158"/>
                    <a:pt x="2128" y="32668"/>
                    <a:pt x="10388" y="35921"/>
                  </a:cubicBezTo>
                  <a:cubicBezTo>
                    <a:pt x="13235" y="37043"/>
                    <a:pt x="15978" y="37480"/>
                    <a:pt x="18447" y="37480"/>
                  </a:cubicBezTo>
                  <a:cubicBezTo>
                    <a:pt x="23144" y="37480"/>
                    <a:pt x="26853" y="35897"/>
                    <a:pt x="28411" y="34420"/>
                  </a:cubicBezTo>
                  <a:cubicBezTo>
                    <a:pt x="30789" y="32167"/>
                    <a:pt x="33668" y="25785"/>
                    <a:pt x="33668" y="25784"/>
                  </a:cubicBezTo>
                  <a:lnTo>
                    <a:pt x="33668" y="25784"/>
                  </a:lnTo>
                  <a:cubicBezTo>
                    <a:pt x="33668" y="25785"/>
                    <a:pt x="30552" y="26615"/>
                    <a:pt x="26632" y="26615"/>
                  </a:cubicBezTo>
                  <a:cubicBezTo>
                    <a:pt x="22501" y="26615"/>
                    <a:pt x="17479" y="25693"/>
                    <a:pt x="14268" y="21904"/>
                  </a:cubicBezTo>
                  <a:cubicBezTo>
                    <a:pt x="8010" y="14519"/>
                    <a:pt x="11389" y="0"/>
                    <a:pt x="11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030;p63">
              <a:extLst>
                <a:ext uri="{FF2B5EF4-FFF2-40B4-BE49-F238E27FC236}">
                  <a16:creationId xmlns:a16="http://schemas.microsoft.com/office/drawing/2014/main" id="{6DC546D5-4A72-4B4D-CAF1-6D4EA31AF5B3}"/>
                </a:ext>
              </a:extLst>
            </p:cNvPr>
            <p:cNvSpPr/>
            <p:nvPr/>
          </p:nvSpPr>
          <p:spPr>
            <a:xfrm>
              <a:off x="6323978" y="2658395"/>
              <a:ext cx="643498" cy="823973"/>
            </a:xfrm>
            <a:custGeom>
              <a:avLst/>
              <a:gdLst/>
              <a:ahLst/>
              <a:cxnLst/>
              <a:rect l="l" t="t" r="r" b="b"/>
              <a:pathLst>
                <a:path w="34403" h="38050" extrusionOk="0">
                  <a:moveTo>
                    <a:pt x="11367" y="779"/>
                  </a:moveTo>
                  <a:cubicBezTo>
                    <a:pt x="11132" y="1972"/>
                    <a:pt x="10615" y="4966"/>
                    <a:pt x="10567" y="8472"/>
                  </a:cubicBezTo>
                  <a:cubicBezTo>
                    <a:pt x="10510" y="12676"/>
                    <a:pt x="11131" y="18502"/>
                    <a:pt x="14423" y="22386"/>
                  </a:cubicBezTo>
                  <a:cubicBezTo>
                    <a:pt x="17038" y="25472"/>
                    <a:pt x="21281" y="27136"/>
                    <a:pt x="26689" y="27199"/>
                  </a:cubicBezTo>
                  <a:cubicBezTo>
                    <a:pt x="26795" y="27200"/>
                    <a:pt x="26901" y="27200"/>
                    <a:pt x="27006" y="27200"/>
                  </a:cubicBezTo>
                  <a:cubicBezTo>
                    <a:pt x="29910" y="27200"/>
                    <a:pt x="32427" y="26738"/>
                    <a:pt x="33526" y="26500"/>
                  </a:cubicBezTo>
                  <a:lnTo>
                    <a:pt x="33526" y="26500"/>
                  </a:lnTo>
                  <a:cubicBezTo>
                    <a:pt x="32775" y="28082"/>
                    <a:pt x="30496" y="32692"/>
                    <a:pt x="28588" y="34500"/>
                  </a:cubicBezTo>
                  <a:cubicBezTo>
                    <a:pt x="26958" y="36044"/>
                    <a:pt x="23317" y="37473"/>
                    <a:pt x="18847" y="37473"/>
                  </a:cubicBezTo>
                  <a:cubicBezTo>
                    <a:pt x="16376" y="37473"/>
                    <a:pt x="13652" y="37036"/>
                    <a:pt x="10874" y="35942"/>
                  </a:cubicBezTo>
                  <a:cubicBezTo>
                    <a:pt x="2341" y="32581"/>
                    <a:pt x="684" y="24777"/>
                    <a:pt x="796" y="18823"/>
                  </a:cubicBezTo>
                  <a:cubicBezTo>
                    <a:pt x="913" y="12650"/>
                    <a:pt x="2361" y="7998"/>
                    <a:pt x="5101" y="4996"/>
                  </a:cubicBezTo>
                  <a:cubicBezTo>
                    <a:pt x="7123" y="2782"/>
                    <a:pt x="10173" y="1303"/>
                    <a:pt x="11367" y="779"/>
                  </a:cubicBezTo>
                  <a:close/>
                  <a:moveTo>
                    <a:pt x="11768" y="0"/>
                  </a:moveTo>
                  <a:cubicBezTo>
                    <a:pt x="11732" y="0"/>
                    <a:pt x="11697" y="7"/>
                    <a:pt x="11663" y="20"/>
                  </a:cubicBezTo>
                  <a:cubicBezTo>
                    <a:pt x="11487" y="88"/>
                    <a:pt x="7313" y="1705"/>
                    <a:pt x="4667" y="4602"/>
                  </a:cubicBezTo>
                  <a:cubicBezTo>
                    <a:pt x="1830" y="7711"/>
                    <a:pt x="330" y="12492"/>
                    <a:pt x="211" y="18812"/>
                  </a:cubicBezTo>
                  <a:cubicBezTo>
                    <a:pt x="1" y="29935"/>
                    <a:pt x="5776" y="34563"/>
                    <a:pt x="10660" y="36486"/>
                  </a:cubicBezTo>
                  <a:cubicBezTo>
                    <a:pt x="13494" y="37603"/>
                    <a:pt x="16279" y="38050"/>
                    <a:pt x="18815" y="38050"/>
                  </a:cubicBezTo>
                  <a:cubicBezTo>
                    <a:pt x="23471" y="38050"/>
                    <a:pt x="27282" y="36545"/>
                    <a:pt x="28991" y="34925"/>
                  </a:cubicBezTo>
                  <a:cubicBezTo>
                    <a:pt x="31383" y="32659"/>
                    <a:pt x="34195" y="26460"/>
                    <a:pt x="34314" y="26197"/>
                  </a:cubicBezTo>
                  <a:cubicBezTo>
                    <a:pt x="34403" y="25997"/>
                    <a:pt x="34251" y="25783"/>
                    <a:pt x="34048" y="25783"/>
                  </a:cubicBezTo>
                  <a:cubicBezTo>
                    <a:pt x="34023" y="25783"/>
                    <a:pt x="33997" y="25786"/>
                    <a:pt x="33970" y="25793"/>
                  </a:cubicBezTo>
                  <a:cubicBezTo>
                    <a:pt x="33908" y="25810"/>
                    <a:pt x="30852" y="26602"/>
                    <a:pt x="27028" y="26602"/>
                  </a:cubicBezTo>
                  <a:cubicBezTo>
                    <a:pt x="22951" y="26602"/>
                    <a:pt x="18001" y="25702"/>
                    <a:pt x="14871" y="22007"/>
                  </a:cubicBezTo>
                  <a:cubicBezTo>
                    <a:pt x="8781" y="14821"/>
                    <a:pt x="12020" y="504"/>
                    <a:pt x="12053" y="360"/>
                  </a:cubicBezTo>
                  <a:cubicBezTo>
                    <a:pt x="12077" y="254"/>
                    <a:pt x="12042" y="143"/>
                    <a:pt x="11960" y="73"/>
                  </a:cubicBezTo>
                  <a:cubicBezTo>
                    <a:pt x="11906" y="25"/>
                    <a:pt x="11837" y="0"/>
                    <a:pt x="117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031;p63">
              <a:extLst>
                <a:ext uri="{FF2B5EF4-FFF2-40B4-BE49-F238E27FC236}">
                  <a16:creationId xmlns:a16="http://schemas.microsoft.com/office/drawing/2014/main" id="{E1E5B4DB-6A6D-794F-5477-6E514FB194A9}"/>
                </a:ext>
              </a:extLst>
            </p:cNvPr>
            <p:cNvSpPr/>
            <p:nvPr/>
          </p:nvSpPr>
          <p:spPr>
            <a:xfrm>
              <a:off x="6437709" y="1263250"/>
              <a:ext cx="1557129" cy="2105927"/>
            </a:xfrm>
            <a:custGeom>
              <a:avLst/>
              <a:gdLst/>
              <a:ahLst/>
              <a:cxnLst/>
              <a:rect l="l" t="t" r="r" b="b"/>
              <a:pathLst>
                <a:path w="83248" h="97249" extrusionOk="0">
                  <a:moveTo>
                    <a:pt x="30073" y="0"/>
                  </a:moveTo>
                  <a:cubicBezTo>
                    <a:pt x="29131" y="0"/>
                    <a:pt x="28244" y="546"/>
                    <a:pt x="27915" y="1296"/>
                  </a:cubicBezTo>
                  <a:cubicBezTo>
                    <a:pt x="27090" y="3184"/>
                    <a:pt x="22252" y="9674"/>
                    <a:pt x="20835" y="11443"/>
                  </a:cubicBezTo>
                  <a:cubicBezTo>
                    <a:pt x="19420" y="13213"/>
                    <a:pt x="16470" y="18050"/>
                    <a:pt x="16470" y="18050"/>
                  </a:cubicBezTo>
                  <a:lnTo>
                    <a:pt x="13192" y="29409"/>
                  </a:lnTo>
                  <a:cubicBezTo>
                    <a:pt x="13192" y="29409"/>
                    <a:pt x="12480" y="32797"/>
                    <a:pt x="8380" y="45631"/>
                  </a:cubicBezTo>
                  <a:cubicBezTo>
                    <a:pt x="4280" y="58467"/>
                    <a:pt x="6062" y="64349"/>
                    <a:pt x="6062" y="64349"/>
                  </a:cubicBezTo>
                  <a:cubicBezTo>
                    <a:pt x="6062" y="64349"/>
                    <a:pt x="6046" y="64341"/>
                    <a:pt x="6013" y="64341"/>
                  </a:cubicBezTo>
                  <a:cubicBezTo>
                    <a:pt x="5779" y="64341"/>
                    <a:pt x="4687" y="64753"/>
                    <a:pt x="2496" y="71479"/>
                  </a:cubicBezTo>
                  <a:cubicBezTo>
                    <a:pt x="1" y="79145"/>
                    <a:pt x="1070" y="88949"/>
                    <a:pt x="5526" y="93583"/>
                  </a:cubicBezTo>
                  <a:cubicBezTo>
                    <a:pt x="8004" y="96160"/>
                    <a:pt x="10921" y="97249"/>
                    <a:pt x="14157" y="97249"/>
                  </a:cubicBezTo>
                  <a:cubicBezTo>
                    <a:pt x="16743" y="97249"/>
                    <a:pt x="19531" y="96553"/>
                    <a:pt x="22461" y="95366"/>
                  </a:cubicBezTo>
                  <a:cubicBezTo>
                    <a:pt x="29056" y="92692"/>
                    <a:pt x="32087" y="86810"/>
                    <a:pt x="32087" y="86810"/>
                  </a:cubicBezTo>
                  <a:cubicBezTo>
                    <a:pt x="32087" y="86810"/>
                    <a:pt x="39040" y="85027"/>
                    <a:pt x="44208" y="81106"/>
                  </a:cubicBezTo>
                  <a:cubicBezTo>
                    <a:pt x="49167" y="77344"/>
                    <a:pt x="52977" y="73418"/>
                    <a:pt x="59886" y="73418"/>
                  </a:cubicBezTo>
                  <a:cubicBezTo>
                    <a:pt x="60181" y="73418"/>
                    <a:pt x="60481" y="73426"/>
                    <a:pt x="60787" y="73440"/>
                  </a:cubicBezTo>
                  <a:cubicBezTo>
                    <a:pt x="68122" y="73790"/>
                    <a:pt x="76483" y="77902"/>
                    <a:pt x="79502" y="77902"/>
                  </a:cubicBezTo>
                  <a:cubicBezTo>
                    <a:pt x="79564" y="77902"/>
                    <a:pt x="79625" y="77900"/>
                    <a:pt x="79683" y="77897"/>
                  </a:cubicBezTo>
                  <a:cubicBezTo>
                    <a:pt x="82535" y="77719"/>
                    <a:pt x="83247" y="74154"/>
                    <a:pt x="80039" y="69340"/>
                  </a:cubicBezTo>
                  <a:cubicBezTo>
                    <a:pt x="76830" y="64527"/>
                    <a:pt x="69165" y="63101"/>
                    <a:pt x="63104" y="61140"/>
                  </a:cubicBezTo>
                  <a:cubicBezTo>
                    <a:pt x="57044" y="59179"/>
                    <a:pt x="53478" y="55258"/>
                    <a:pt x="55083" y="45631"/>
                  </a:cubicBezTo>
                  <a:cubicBezTo>
                    <a:pt x="56687" y="36006"/>
                    <a:pt x="65065" y="20319"/>
                    <a:pt x="64887" y="17467"/>
                  </a:cubicBezTo>
                  <a:cubicBezTo>
                    <a:pt x="64777" y="15712"/>
                    <a:pt x="53863" y="15104"/>
                    <a:pt x="44862" y="15104"/>
                  </a:cubicBezTo>
                  <a:cubicBezTo>
                    <a:pt x="39239" y="15104"/>
                    <a:pt x="34363" y="15341"/>
                    <a:pt x="33335" y="15684"/>
                  </a:cubicBezTo>
                  <a:cubicBezTo>
                    <a:pt x="30661" y="16575"/>
                    <a:pt x="30126" y="16397"/>
                    <a:pt x="27631" y="19606"/>
                  </a:cubicBezTo>
                  <a:cubicBezTo>
                    <a:pt x="25135" y="22814"/>
                    <a:pt x="23887" y="25132"/>
                    <a:pt x="23887" y="25132"/>
                  </a:cubicBezTo>
                  <a:lnTo>
                    <a:pt x="26984" y="18628"/>
                  </a:lnTo>
                  <a:lnTo>
                    <a:pt x="27207" y="18640"/>
                  </a:lnTo>
                  <a:cubicBezTo>
                    <a:pt x="27207" y="18640"/>
                    <a:pt x="27444" y="17815"/>
                    <a:pt x="28623" y="16282"/>
                  </a:cubicBezTo>
                  <a:cubicBezTo>
                    <a:pt x="29803" y="14747"/>
                    <a:pt x="32872" y="11089"/>
                    <a:pt x="32990" y="4954"/>
                  </a:cubicBezTo>
                  <a:cubicBezTo>
                    <a:pt x="33061" y="1255"/>
                    <a:pt x="31503" y="0"/>
                    <a:pt x="300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3032;p63">
              <a:extLst>
                <a:ext uri="{FF2B5EF4-FFF2-40B4-BE49-F238E27FC236}">
                  <a16:creationId xmlns:a16="http://schemas.microsoft.com/office/drawing/2014/main" id="{44244A07-B50F-4DA8-15E7-4A8C1BC387F8}"/>
                </a:ext>
              </a:extLst>
            </p:cNvPr>
            <p:cNvSpPr/>
            <p:nvPr/>
          </p:nvSpPr>
          <p:spPr>
            <a:xfrm>
              <a:off x="6429069" y="1256884"/>
              <a:ext cx="1558739" cy="2118487"/>
            </a:xfrm>
            <a:custGeom>
              <a:avLst/>
              <a:gdLst/>
              <a:ahLst/>
              <a:cxnLst/>
              <a:rect l="l" t="t" r="r" b="b"/>
              <a:pathLst>
                <a:path w="83334" h="97829" extrusionOk="0">
                  <a:moveTo>
                    <a:pt x="30473" y="588"/>
                  </a:moveTo>
                  <a:cubicBezTo>
                    <a:pt x="30623" y="588"/>
                    <a:pt x="30773" y="604"/>
                    <a:pt x="30921" y="636"/>
                  </a:cubicBezTo>
                  <a:cubicBezTo>
                    <a:pt x="31599" y="783"/>
                    <a:pt x="33166" y="1531"/>
                    <a:pt x="33094" y="5242"/>
                  </a:cubicBezTo>
                  <a:cubicBezTo>
                    <a:pt x="32984" y="10995"/>
                    <a:pt x="30271" y="14488"/>
                    <a:pt x="28967" y="16167"/>
                  </a:cubicBezTo>
                  <a:lnTo>
                    <a:pt x="28790" y="16397"/>
                  </a:lnTo>
                  <a:cubicBezTo>
                    <a:pt x="27928" y="17518"/>
                    <a:pt x="27553" y="18278"/>
                    <a:pt x="27406" y="18631"/>
                  </a:cubicBezTo>
                  <a:lnTo>
                    <a:pt x="27399" y="18631"/>
                  </a:lnTo>
                  <a:cubicBezTo>
                    <a:pt x="27392" y="18631"/>
                    <a:pt x="27386" y="18631"/>
                    <a:pt x="27380" y="18631"/>
                  </a:cubicBezTo>
                  <a:cubicBezTo>
                    <a:pt x="27268" y="18631"/>
                    <a:pt x="27166" y="18696"/>
                    <a:pt x="27119" y="18798"/>
                  </a:cubicBezTo>
                  <a:lnTo>
                    <a:pt x="24022" y="25300"/>
                  </a:lnTo>
                  <a:cubicBezTo>
                    <a:pt x="23952" y="25443"/>
                    <a:pt x="24011" y="25617"/>
                    <a:pt x="24153" y="25689"/>
                  </a:cubicBezTo>
                  <a:cubicBezTo>
                    <a:pt x="24195" y="25710"/>
                    <a:pt x="24240" y="25721"/>
                    <a:pt x="24285" y="25721"/>
                  </a:cubicBezTo>
                  <a:cubicBezTo>
                    <a:pt x="24390" y="25721"/>
                    <a:pt x="24492" y="25664"/>
                    <a:pt x="24544" y="25564"/>
                  </a:cubicBezTo>
                  <a:cubicBezTo>
                    <a:pt x="24556" y="25542"/>
                    <a:pt x="25811" y="23229"/>
                    <a:pt x="28261" y="20080"/>
                  </a:cubicBezTo>
                  <a:cubicBezTo>
                    <a:pt x="30387" y="17344"/>
                    <a:pt x="31023" y="17144"/>
                    <a:pt x="32911" y="16550"/>
                  </a:cubicBezTo>
                  <a:cubicBezTo>
                    <a:pt x="33189" y="16463"/>
                    <a:pt x="33491" y="16368"/>
                    <a:pt x="33827" y="16256"/>
                  </a:cubicBezTo>
                  <a:cubicBezTo>
                    <a:pt x="34865" y="15910"/>
                    <a:pt x="39575" y="15686"/>
                    <a:pt x="45038" y="15686"/>
                  </a:cubicBezTo>
                  <a:cubicBezTo>
                    <a:pt x="53099" y="15686"/>
                    <a:pt x="62797" y="16174"/>
                    <a:pt x="64741" y="17484"/>
                  </a:cubicBezTo>
                  <a:cubicBezTo>
                    <a:pt x="64898" y="17591"/>
                    <a:pt x="64988" y="17696"/>
                    <a:pt x="64994" y="17779"/>
                  </a:cubicBezTo>
                  <a:cubicBezTo>
                    <a:pt x="65066" y="18936"/>
                    <a:pt x="63518" y="22638"/>
                    <a:pt x="61726" y="26924"/>
                  </a:cubicBezTo>
                  <a:cubicBezTo>
                    <a:pt x="59226" y="32907"/>
                    <a:pt x="56114" y="40351"/>
                    <a:pt x="55193" y="45878"/>
                  </a:cubicBezTo>
                  <a:cubicBezTo>
                    <a:pt x="53346" y="56959"/>
                    <a:pt x="58616" y="60161"/>
                    <a:pt x="63413" y="61713"/>
                  </a:cubicBezTo>
                  <a:cubicBezTo>
                    <a:pt x="64486" y="62060"/>
                    <a:pt x="65584" y="62383"/>
                    <a:pt x="66746" y="62725"/>
                  </a:cubicBezTo>
                  <a:cubicBezTo>
                    <a:pt x="72087" y="64296"/>
                    <a:pt x="77611" y="65922"/>
                    <a:pt x="80194" y="69796"/>
                  </a:cubicBezTo>
                  <a:cubicBezTo>
                    <a:pt x="82057" y="72592"/>
                    <a:pt x="82715" y="75180"/>
                    <a:pt x="81952" y="76719"/>
                  </a:cubicBezTo>
                  <a:cubicBezTo>
                    <a:pt x="81597" y="77436"/>
                    <a:pt x="80944" y="77843"/>
                    <a:pt x="80063" y="77899"/>
                  </a:cubicBezTo>
                  <a:cubicBezTo>
                    <a:pt x="80009" y="77902"/>
                    <a:pt x="79952" y="77904"/>
                    <a:pt x="79893" y="77904"/>
                  </a:cubicBezTo>
                  <a:cubicBezTo>
                    <a:pt x="78706" y="77904"/>
                    <a:pt x="76524" y="77197"/>
                    <a:pt x="74023" y="76388"/>
                  </a:cubicBezTo>
                  <a:cubicBezTo>
                    <a:pt x="70256" y="75168"/>
                    <a:pt x="65567" y="73650"/>
                    <a:pt x="61201" y="73443"/>
                  </a:cubicBezTo>
                  <a:cubicBezTo>
                    <a:pt x="60889" y="73428"/>
                    <a:pt x="60584" y="73421"/>
                    <a:pt x="60285" y="73421"/>
                  </a:cubicBezTo>
                  <a:cubicBezTo>
                    <a:pt x="54257" y="73421"/>
                    <a:pt x="50488" y="76405"/>
                    <a:pt x="46506" y="79550"/>
                  </a:cubicBezTo>
                  <a:cubicBezTo>
                    <a:pt x="45830" y="80083"/>
                    <a:pt x="45143" y="80627"/>
                    <a:pt x="44431" y="81166"/>
                  </a:cubicBezTo>
                  <a:cubicBezTo>
                    <a:pt x="39370" y="85005"/>
                    <a:pt x="32482" y="86802"/>
                    <a:pt x="32413" y="86820"/>
                  </a:cubicBezTo>
                  <a:cubicBezTo>
                    <a:pt x="32332" y="86841"/>
                    <a:pt x="32264" y="86895"/>
                    <a:pt x="32226" y="86970"/>
                  </a:cubicBezTo>
                  <a:cubicBezTo>
                    <a:pt x="32196" y="87029"/>
                    <a:pt x="29171" y="92785"/>
                    <a:pt x="22750" y="95390"/>
                  </a:cubicBezTo>
                  <a:cubicBezTo>
                    <a:pt x="19714" y="96620"/>
                    <a:pt x="16997" y="97237"/>
                    <a:pt x="14574" y="97237"/>
                  </a:cubicBezTo>
                  <a:cubicBezTo>
                    <a:pt x="11215" y="97237"/>
                    <a:pt x="8423" y="96051"/>
                    <a:pt x="6137" y="93674"/>
                  </a:cubicBezTo>
                  <a:cubicBezTo>
                    <a:pt x="1921" y="89290"/>
                    <a:pt x="619" y="79710"/>
                    <a:pt x="3174" y="71864"/>
                  </a:cubicBezTo>
                  <a:cubicBezTo>
                    <a:pt x="5240" y="65518"/>
                    <a:pt x="6274" y="64975"/>
                    <a:pt x="6407" y="64931"/>
                  </a:cubicBezTo>
                  <a:cubicBezTo>
                    <a:pt x="6424" y="64934"/>
                    <a:pt x="6442" y="64936"/>
                    <a:pt x="6459" y="64936"/>
                  </a:cubicBezTo>
                  <a:cubicBezTo>
                    <a:pt x="6528" y="64936"/>
                    <a:pt x="6596" y="64912"/>
                    <a:pt x="6649" y="64866"/>
                  </a:cubicBezTo>
                  <a:cubicBezTo>
                    <a:pt x="6739" y="64791"/>
                    <a:pt x="6774" y="64670"/>
                    <a:pt x="6741" y="64558"/>
                  </a:cubicBezTo>
                  <a:cubicBezTo>
                    <a:pt x="6723" y="64500"/>
                    <a:pt x="5031" y="58617"/>
                    <a:pt x="9056" y="46014"/>
                  </a:cubicBezTo>
                  <a:cubicBezTo>
                    <a:pt x="13114" y="33312"/>
                    <a:pt x="13870" y="29799"/>
                    <a:pt x="13872" y="29784"/>
                  </a:cubicBezTo>
                  <a:lnTo>
                    <a:pt x="17139" y="18464"/>
                  </a:lnTo>
                  <a:cubicBezTo>
                    <a:pt x="17403" y="18033"/>
                    <a:pt x="20136" y="13579"/>
                    <a:pt x="21463" y="11920"/>
                  </a:cubicBezTo>
                  <a:cubicBezTo>
                    <a:pt x="22966" y="10040"/>
                    <a:pt x="27751" y="3608"/>
                    <a:pt x="28582" y="1707"/>
                  </a:cubicBezTo>
                  <a:cubicBezTo>
                    <a:pt x="28876" y="1035"/>
                    <a:pt x="29666" y="588"/>
                    <a:pt x="30473" y="588"/>
                  </a:cubicBezTo>
                  <a:close/>
                  <a:moveTo>
                    <a:pt x="30467" y="1"/>
                  </a:moveTo>
                  <a:cubicBezTo>
                    <a:pt x="29433" y="1"/>
                    <a:pt x="28436" y="581"/>
                    <a:pt x="28046" y="1472"/>
                  </a:cubicBezTo>
                  <a:cubicBezTo>
                    <a:pt x="27249" y="3296"/>
                    <a:pt x="22451" y="9748"/>
                    <a:pt x="21006" y="11555"/>
                  </a:cubicBezTo>
                  <a:cubicBezTo>
                    <a:pt x="19594" y="13319"/>
                    <a:pt x="16740" y="17994"/>
                    <a:pt x="16619" y="18193"/>
                  </a:cubicBezTo>
                  <a:cubicBezTo>
                    <a:pt x="16605" y="18216"/>
                    <a:pt x="16595" y="18239"/>
                    <a:pt x="16588" y="18264"/>
                  </a:cubicBezTo>
                  <a:lnTo>
                    <a:pt x="13304" y="29644"/>
                  </a:lnTo>
                  <a:cubicBezTo>
                    <a:pt x="13298" y="29678"/>
                    <a:pt x="12542" y="33180"/>
                    <a:pt x="8499" y="45837"/>
                  </a:cubicBezTo>
                  <a:cubicBezTo>
                    <a:pt x="4880" y="57167"/>
                    <a:pt x="5799" y="63068"/>
                    <a:pt x="6104" y="64428"/>
                  </a:cubicBezTo>
                  <a:cubicBezTo>
                    <a:pt x="5213" y="64903"/>
                    <a:pt x="4010" y="67405"/>
                    <a:pt x="2618" y="71683"/>
                  </a:cubicBezTo>
                  <a:cubicBezTo>
                    <a:pt x="1" y="79716"/>
                    <a:pt x="1362" y="89554"/>
                    <a:pt x="5714" y="94081"/>
                  </a:cubicBezTo>
                  <a:cubicBezTo>
                    <a:pt x="8120" y="96582"/>
                    <a:pt x="11044" y="97829"/>
                    <a:pt x="14554" y="97829"/>
                  </a:cubicBezTo>
                  <a:cubicBezTo>
                    <a:pt x="17055" y="97829"/>
                    <a:pt x="19853" y="97195"/>
                    <a:pt x="22969" y="95932"/>
                  </a:cubicBezTo>
                  <a:cubicBezTo>
                    <a:pt x="29075" y="93457"/>
                    <a:pt x="32209" y="88202"/>
                    <a:pt x="32682" y="87354"/>
                  </a:cubicBezTo>
                  <a:cubicBezTo>
                    <a:pt x="33647" y="87090"/>
                    <a:pt x="40006" y="85259"/>
                    <a:pt x="44784" y="81633"/>
                  </a:cubicBezTo>
                  <a:cubicBezTo>
                    <a:pt x="45499" y="81091"/>
                    <a:pt x="46190" y="80546"/>
                    <a:pt x="46869" y="80010"/>
                  </a:cubicBezTo>
                  <a:cubicBezTo>
                    <a:pt x="50934" y="76800"/>
                    <a:pt x="54470" y="74006"/>
                    <a:pt x="60276" y="74006"/>
                  </a:cubicBezTo>
                  <a:cubicBezTo>
                    <a:pt x="60569" y="74006"/>
                    <a:pt x="60867" y="74013"/>
                    <a:pt x="61172" y="74028"/>
                  </a:cubicBezTo>
                  <a:cubicBezTo>
                    <a:pt x="65460" y="74231"/>
                    <a:pt x="70107" y="75735"/>
                    <a:pt x="73842" y="76944"/>
                  </a:cubicBezTo>
                  <a:cubicBezTo>
                    <a:pt x="76496" y="77803"/>
                    <a:pt x="78617" y="78489"/>
                    <a:pt x="79904" y="78489"/>
                  </a:cubicBezTo>
                  <a:cubicBezTo>
                    <a:pt x="79971" y="78489"/>
                    <a:pt x="80036" y="78487"/>
                    <a:pt x="80098" y="78483"/>
                  </a:cubicBezTo>
                  <a:cubicBezTo>
                    <a:pt x="81185" y="78415"/>
                    <a:pt x="82029" y="77881"/>
                    <a:pt x="82476" y="76979"/>
                  </a:cubicBezTo>
                  <a:cubicBezTo>
                    <a:pt x="83334" y="75250"/>
                    <a:pt x="82663" y="72443"/>
                    <a:pt x="80681" y="69472"/>
                  </a:cubicBezTo>
                  <a:cubicBezTo>
                    <a:pt x="77981" y="65420"/>
                    <a:pt x="72353" y="63764"/>
                    <a:pt x="66911" y="62163"/>
                  </a:cubicBezTo>
                  <a:cubicBezTo>
                    <a:pt x="65753" y="61822"/>
                    <a:pt x="64658" y="61500"/>
                    <a:pt x="63593" y="61155"/>
                  </a:cubicBezTo>
                  <a:cubicBezTo>
                    <a:pt x="56707" y="58928"/>
                    <a:pt x="54367" y="54388"/>
                    <a:pt x="55770" y="45973"/>
                  </a:cubicBezTo>
                  <a:cubicBezTo>
                    <a:pt x="56680" y="40514"/>
                    <a:pt x="59777" y="33104"/>
                    <a:pt x="62266" y="27150"/>
                  </a:cubicBezTo>
                  <a:cubicBezTo>
                    <a:pt x="64161" y="22618"/>
                    <a:pt x="65658" y="19036"/>
                    <a:pt x="65577" y="17742"/>
                  </a:cubicBezTo>
                  <a:cubicBezTo>
                    <a:pt x="65561" y="17466"/>
                    <a:pt x="65388" y="17216"/>
                    <a:pt x="65066" y="16999"/>
                  </a:cubicBezTo>
                  <a:cubicBezTo>
                    <a:pt x="63002" y="15607"/>
                    <a:pt x="53280" y="15093"/>
                    <a:pt x="45148" y="15093"/>
                  </a:cubicBezTo>
                  <a:cubicBezTo>
                    <a:pt x="39569" y="15093"/>
                    <a:pt x="34738" y="15335"/>
                    <a:pt x="33641" y="15700"/>
                  </a:cubicBezTo>
                  <a:cubicBezTo>
                    <a:pt x="33307" y="15811"/>
                    <a:pt x="33009" y="15906"/>
                    <a:pt x="32734" y="15992"/>
                  </a:cubicBezTo>
                  <a:cubicBezTo>
                    <a:pt x="30772" y="16610"/>
                    <a:pt x="30037" y="16841"/>
                    <a:pt x="27798" y="19720"/>
                  </a:cubicBezTo>
                  <a:cubicBezTo>
                    <a:pt x="27321" y="20333"/>
                    <a:pt x="26888" y="20917"/>
                    <a:pt x="26499" y="21459"/>
                  </a:cubicBezTo>
                  <a:lnTo>
                    <a:pt x="27562" y="19227"/>
                  </a:lnTo>
                  <a:lnTo>
                    <a:pt x="27590" y="19228"/>
                  </a:lnTo>
                  <a:cubicBezTo>
                    <a:pt x="27595" y="19228"/>
                    <a:pt x="27599" y="19228"/>
                    <a:pt x="27604" y="19228"/>
                  </a:cubicBezTo>
                  <a:cubicBezTo>
                    <a:pt x="27734" y="19228"/>
                    <a:pt x="27849" y="19143"/>
                    <a:pt x="27888" y="19018"/>
                  </a:cubicBezTo>
                  <a:cubicBezTo>
                    <a:pt x="27890" y="19009"/>
                    <a:pt x="28134" y="18209"/>
                    <a:pt x="29254" y="16753"/>
                  </a:cubicBezTo>
                  <a:lnTo>
                    <a:pt x="29431" y="16527"/>
                  </a:lnTo>
                  <a:cubicBezTo>
                    <a:pt x="30773" y="14798"/>
                    <a:pt x="33566" y="11200"/>
                    <a:pt x="33681" y="5253"/>
                  </a:cubicBezTo>
                  <a:cubicBezTo>
                    <a:pt x="33761" y="1108"/>
                    <a:pt x="31865" y="243"/>
                    <a:pt x="31046" y="63"/>
                  </a:cubicBezTo>
                  <a:cubicBezTo>
                    <a:pt x="30854" y="21"/>
                    <a:pt x="30660" y="1"/>
                    <a:pt x="304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033;p63">
              <a:extLst>
                <a:ext uri="{FF2B5EF4-FFF2-40B4-BE49-F238E27FC236}">
                  <a16:creationId xmlns:a16="http://schemas.microsoft.com/office/drawing/2014/main" id="{C73E349F-1489-0D5C-45B6-184F6C705E95}"/>
                </a:ext>
              </a:extLst>
            </p:cNvPr>
            <p:cNvSpPr/>
            <p:nvPr/>
          </p:nvSpPr>
          <p:spPr>
            <a:xfrm>
              <a:off x="7958367" y="2851233"/>
              <a:ext cx="191966" cy="98119"/>
            </a:xfrm>
            <a:custGeom>
              <a:avLst/>
              <a:gdLst/>
              <a:ahLst/>
              <a:cxnLst/>
              <a:rect l="l" t="t" r="r" b="b"/>
              <a:pathLst>
                <a:path w="10263" h="4531" extrusionOk="0">
                  <a:moveTo>
                    <a:pt x="2245" y="1"/>
                  </a:moveTo>
                  <a:cubicBezTo>
                    <a:pt x="687" y="1"/>
                    <a:pt x="1" y="775"/>
                    <a:pt x="1" y="1401"/>
                  </a:cubicBezTo>
                  <a:cubicBezTo>
                    <a:pt x="1" y="2401"/>
                    <a:pt x="9262" y="4530"/>
                    <a:pt x="9887" y="4530"/>
                  </a:cubicBezTo>
                  <a:cubicBezTo>
                    <a:pt x="9887" y="4530"/>
                    <a:pt x="10263" y="3028"/>
                    <a:pt x="6008" y="1026"/>
                  </a:cubicBezTo>
                  <a:cubicBezTo>
                    <a:pt x="4417" y="277"/>
                    <a:pt x="3176" y="1"/>
                    <a:pt x="224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034;p63">
              <a:extLst>
                <a:ext uri="{FF2B5EF4-FFF2-40B4-BE49-F238E27FC236}">
                  <a16:creationId xmlns:a16="http://schemas.microsoft.com/office/drawing/2014/main" id="{2601AF8A-E65C-6701-152A-4544C835FB68}"/>
                </a:ext>
              </a:extLst>
            </p:cNvPr>
            <p:cNvSpPr/>
            <p:nvPr/>
          </p:nvSpPr>
          <p:spPr>
            <a:xfrm>
              <a:off x="7952022" y="2844801"/>
              <a:ext cx="201525" cy="110874"/>
            </a:xfrm>
            <a:custGeom>
              <a:avLst/>
              <a:gdLst/>
              <a:ahLst/>
              <a:cxnLst/>
              <a:rect l="l" t="t" r="r" b="b"/>
              <a:pathLst>
                <a:path w="10774" h="5120" extrusionOk="0">
                  <a:moveTo>
                    <a:pt x="2547" y="590"/>
                  </a:moveTo>
                  <a:cubicBezTo>
                    <a:pt x="3367" y="590"/>
                    <a:pt x="4541" y="818"/>
                    <a:pt x="6176" y="1588"/>
                  </a:cubicBezTo>
                  <a:cubicBezTo>
                    <a:pt x="9026" y="2930"/>
                    <a:pt x="9697" y="4003"/>
                    <a:pt x="9851" y="4487"/>
                  </a:cubicBezTo>
                  <a:cubicBezTo>
                    <a:pt x="9089" y="4352"/>
                    <a:pt x="7206" y="3932"/>
                    <a:pt x="5290" y="3413"/>
                  </a:cubicBezTo>
                  <a:cubicBezTo>
                    <a:pt x="984" y="2246"/>
                    <a:pt x="608" y="1715"/>
                    <a:pt x="586" y="1698"/>
                  </a:cubicBezTo>
                  <a:cubicBezTo>
                    <a:pt x="586" y="1424"/>
                    <a:pt x="778" y="1138"/>
                    <a:pt x="1097" y="935"/>
                  </a:cubicBezTo>
                  <a:cubicBezTo>
                    <a:pt x="1326" y="791"/>
                    <a:pt x="1781" y="590"/>
                    <a:pt x="2547" y="590"/>
                  </a:cubicBezTo>
                  <a:close/>
                  <a:moveTo>
                    <a:pt x="2543" y="1"/>
                  </a:moveTo>
                  <a:cubicBezTo>
                    <a:pt x="1678" y="1"/>
                    <a:pt x="1118" y="228"/>
                    <a:pt x="784" y="441"/>
                  </a:cubicBezTo>
                  <a:cubicBezTo>
                    <a:pt x="294" y="752"/>
                    <a:pt x="0" y="1222"/>
                    <a:pt x="0" y="1698"/>
                  </a:cubicBezTo>
                  <a:cubicBezTo>
                    <a:pt x="0" y="3138"/>
                    <a:pt x="10079" y="5120"/>
                    <a:pt x="10181" y="5120"/>
                  </a:cubicBezTo>
                  <a:cubicBezTo>
                    <a:pt x="10182" y="5120"/>
                    <a:pt x="10183" y="5120"/>
                    <a:pt x="10184" y="5120"/>
                  </a:cubicBezTo>
                  <a:cubicBezTo>
                    <a:pt x="10317" y="5120"/>
                    <a:pt x="10433" y="5028"/>
                    <a:pt x="10466" y="4898"/>
                  </a:cubicBezTo>
                  <a:cubicBezTo>
                    <a:pt x="10509" y="4721"/>
                    <a:pt x="10774" y="3104"/>
                    <a:pt x="6426" y="1058"/>
                  </a:cubicBezTo>
                  <a:cubicBezTo>
                    <a:pt x="4724" y="257"/>
                    <a:pt x="3462" y="1"/>
                    <a:pt x="2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035;p63">
              <a:extLst>
                <a:ext uri="{FF2B5EF4-FFF2-40B4-BE49-F238E27FC236}">
                  <a16:creationId xmlns:a16="http://schemas.microsoft.com/office/drawing/2014/main" id="{4052255C-696F-BFD6-20EB-60ADF550EEC5}"/>
                </a:ext>
              </a:extLst>
            </p:cNvPr>
            <p:cNvSpPr/>
            <p:nvPr/>
          </p:nvSpPr>
          <p:spPr>
            <a:xfrm>
              <a:off x="7067761" y="1457431"/>
              <a:ext cx="269273" cy="183959"/>
            </a:xfrm>
            <a:custGeom>
              <a:avLst/>
              <a:gdLst/>
              <a:ahLst/>
              <a:cxnLst/>
              <a:rect l="l" t="t" r="r" b="b"/>
              <a:pathLst>
                <a:path w="14396" h="8495" extrusionOk="0">
                  <a:moveTo>
                    <a:pt x="11594" y="1"/>
                  </a:moveTo>
                  <a:cubicBezTo>
                    <a:pt x="11334" y="1"/>
                    <a:pt x="11049" y="74"/>
                    <a:pt x="10738" y="235"/>
                  </a:cubicBezTo>
                  <a:lnTo>
                    <a:pt x="0" y="8495"/>
                  </a:lnTo>
                  <a:lnTo>
                    <a:pt x="14396" y="8495"/>
                  </a:lnTo>
                  <a:cubicBezTo>
                    <a:pt x="14396" y="8495"/>
                    <a:pt x="14396" y="1"/>
                    <a:pt x="1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036;p63">
              <a:extLst>
                <a:ext uri="{FF2B5EF4-FFF2-40B4-BE49-F238E27FC236}">
                  <a16:creationId xmlns:a16="http://schemas.microsoft.com/office/drawing/2014/main" id="{C307405D-A8B4-B23C-15DA-6729A8B2E682}"/>
                </a:ext>
              </a:extLst>
            </p:cNvPr>
            <p:cNvSpPr/>
            <p:nvPr/>
          </p:nvSpPr>
          <p:spPr>
            <a:xfrm>
              <a:off x="7059078" y="1451064"/>
              <a:ext cx="282235" cy="196649"/>
            </a:xfrm>
            <a:custGeom>
              <a:avLst/>
              <a:gdLst/>
              <a:ahLst/>
              <a:cxnLst/>
              <a:rect l="l" t="t" r="r" b="b"/>
              <a:pathLst>
                <a:path w="15089" h="9081" extrusionOk="0">
                  <a:moveTo>
                    <a:pt x="11994" y="588"/>
                  </a:moveTo>
                  <a:cubicBezTo>
                    <a:pt x="12190" y="588"/>
                    <a:pt x="12372" y="640"/>
                    <a:pt x="12542" y="744"/>
                  </a:cubicBezTo>
                  <a:cubicBezTo>
                    <a:pt x="14073" y="1676"/>
                    <a:pt x="14467" y="6402"/>
                    <a:pt x="14501" y="8495"/>
                  </a:cubicBezTo>
                  <a:lnTo>
                    <a:pt x="1262" y="8495"/>
                  </a:lnTo>
                  <a:lnTo>
                    <a:pt x="11296" y="778"/>
                  </a:lnTo>
                  <a:cubicBezTo>
                    <a:pt x="11547" y="651"/>
                    <a:pt x="11779" y="588"/>
                    <a:pt x="11994" y="588"/>
                  </a:cubicBezTo>
                  <a:close/>
                  <a:moveTo>
                    <a:pt x="11996" y="0"/>
                  </a:moveTo>
                  <a:cubicBezTo>
                    <a:pt x="11682" y="0"/>
                    <a:pt x="11351" y="90"/>
                    <a:pt x="11004" y="269"/>
                  </a:cubicBezTo>
                  <a:cubicBezTo>
                    <a:pt x="10989" y="276"/>
                    <a:pt x="10974" y="285"/>
                    <a:pt x="10960" y="296"/>
                  </a:cubicBezTo>
                  <a:lnTo>
                    <a:pt x="222" y="8556"/>
                  </a:lnTo>
                  <a:cubicBezTo>
                    <a:pt x="0" y="8726"/>
                    <a:pt x="120" y="9081"/>
                    <a:pt x="400" y="9081"/>
                  </a:cubicBezTo>
                  <a:lnTo>
                    <a:pt x="14797" y="9081"/>
                  </a:lnTo>
                  <a:cubicBezTo>
                    <a:pt x="14797" y="9081"/>
                    <a:pt x="14798" y="9081"/>
                    <a:pt x="14799" y="9081"/>
                  </a:cubicBezTo>
                  <a:cubicBezTo>
                    <a:pt x="14959" y="9081"/>
                    <a:pt x="15089" y="8950"/>
                    <a:pt x="15089" y="8789"/>
                  </a:cubicBezTo>
                  <a:cubicBezTo>
                    <a:pt x="15089" y="8495"/>
                    <a:pt x="15063" y="1594"/>
                    <a:pt x="12847" y="244"/>
                  </a:cubicBezTo>
                  <a:cubicBezTo>
                    <a:pt x="12580" y="81"/>
                    <a:pt x="12296" y="0"/>
                    <a:pt x="119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037;p63">
              <a:extLst>
                <a:ext uri="{FF2B5EF4-FFF2-40B4-BE49-F238E27FC236}">
                  <a16:creationId xmlns:a16="http://schemas.microsoft.com/office/drawing/2014/main" id="{F39BD93B-1449-A4D7-CD78-A436F11DBB8E}"/>
                </a:ext>
              </a:extLst>
            </p:cNvPr>
            <p:cNvSpPr/>
            <p:nvPr/>
          </p:nvSpPr>
          <p:spPr>
            <a:xfrm>
              <a:off x="7000242" y="2661059"/>
              <a:ext cx="117578" cy="98162"/>
            </a:xfrm>
            <a:custGeom>
              <a:avLst/>
              <a:gdLst/>
              <a:ahLst/>
              <a:cxnLst/>
              <a:rect l="l" t="t" r="r" b="b"/>
              <a:pathLst>
                <a:path w="6286" h="4533" extrusionOk="0">
                  <a:moveTo>
                    <a:pt x="5952" y="0"/>
                  </a:moveTo>
                  <a:cubicBezTo>
                    <a:pt x="5911" y="0"/>
                    <a:pt x="5870" y="9"/>
                    <a:pt x="5830" y="27"/>
                  </a:cubicBezTo>
                  <a:cubicBezTo>
                    <a:pt x="3533" y="1011"/>
                    <a:pt x="1627" y="2365"/>
                    <a:pt x="166" y="4047"/>
                  </a:cubicBezTo>
                  <a:cubicBezTo>
                    <a:pt x="0" y="4237"/>
                    <a:pt x="136" y="4532"/>
                    <a:pt x="387" y="4532"/>
                  </a:cubicBezTo>
                  <a:cubicBezTo>
                    <a:pt x="473" y="4532"/>
                    <a:pt x="553" y="4496"/>
                    <a:pt x="609" y="4431"/>
                  </a:cubicBezTo>
                  <a:cubicBezTo>
                    <a:pt x="2010" y="2815"/>
                    <a:pt x="3845" y="1515"/>
                    <a:pt x="6061" y="565"/>
                  </a:cubicBezTo>
                  <a:cubicBezTo>
                    <a:pt x="6214" y="503"/>
                    <a:pt x="6286" y="329"/>
                    <a:pt x="6221" y="178"/>
                  </a:cubicBezTo>
                  <a:cubicBezTo>
                    <a:pt x="6173" y="67"/>
                    <a:pt x="6065" y="0"/>
                    <a:pt x="59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38;p63">
              <a:extLst>
                <a:ext uri="{FF2B5EF4-FFF2-40B4-BE49-F238E27FC236}">
                  <a16:creationId xmlns:a16="http://schemas.microsoft.com/office/drawing/2014/main" id="{A4849A84-6535-AF31-B435-46A1BA607415}"/>
                </a:ext>
              </a:extLst>
            </p:cNvPr>
            <p:cNvSpPr/>
            <p:nvPr/>
          </p:nvSpPr>
          <p:spPr>
            <a:xfrm>
              <a:off x="6959290" y="2785987"/>
              <a:ext cx="45719" cy="42314"/>
            </a:xfrm>
            <a:custGeom>
              <a:avLst/>
              <a:gdLst/>
              <a:ahLst/>
              <a:cxnLst/>
              <a:rect l="l" t="t" r="r" b="b"/>
              <a:pathLst>
                <a:path w="1305" h="1954" extrusionOk="0">
                  <a:moveTo>
                    <a:pt x="970" y="1"/>
                  </a:moveTo>
                  <a:cubicBezTo>
                    <a:pt x="869" y="1"/>
                    <a:pt x="771" y="54"/>
                    <a:pt x="717" y="148"/>
                  </a:cubicBezTo>
                  <a:cubicBezTo>
                    <a:pt x="229" y="988"/>
                    <a:pt x="55" y="1551"/>
                    <a:pt x="48" y="1576"/>
                  </a:cubicBezTo>
                  <a:cubicBezTo>
                    <a:pt x="0" y="1730"/>
                    <a:pt x="87" y="1893"/>
                    <a:pt x="243" y="1941"/>
                  </a:cubicBezTo>
                  <a:cubicBezTo>
                    <a:pt x="270" y="1949"/>
                    <a:pt x="299" y="1953"/>
                    <a:pt x="328" y="1953"/>
                  </a:cubicBezTo>
                  <a:cubicBezTo>
                    <a:pt x="457" y="1953"/>
                    <a:pt x="570" y="1870"/>
                    <a:pt x="608" y="1747"/>
                  </a:cubicBezTo>
                  <a:cubicBezTo>
                    <a:pt x="609" y="1741"/>
                    <a:pt x="774" y="1218"/>
                    <a:pt x="1224" y="440"/>
                  </a:cubicBezTo>
                  <a:cubicBezTo>
                    <a:pt x="1305" y="300"/>
                    <a:pt x="1257" y="121"/>
                    <a:pt x="1116" y="40"/>
                  </a:cubicBezTo>
                  <a:cubicBezTo>
                    <a:pt x="1070" y="13"/>
                    <a:pt x="1020" y="1"/>
                    <a:pt x="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039;p63">
              <a:extLst>
                <a:ext uri="{FF2B5EF4-FFF2-40B4-BE49-F238E27FC236}">
                  <a16:creationId xmlns:a16="http://schemas.microsoft.com/office/drawing/2014/main" id="{9DF32F04-9081-6137-A69E-90945B7CE8DD}"/>
                </a:ext>
              </a:extLst>
            </p:cNvPr>
            <p:cNvSpPr/>
            <p:nvPr/>
          </p:nvSpPr>
          <p:spPr>
            <a:xfrm>
              <a:off x="6831873" y="3021593"/>
              <a:ext cx="45719" cy="48161"/>
            </a:xfrm>
            <a:custGeom>
              <a:avLst/>
              <a:gdLst/>
              <a:ahLst/>
              <a:cxnLst/>
              <a:rect l="l" t="t" r="r" b="b"/>
              <a:pathLst>
                <a:path w="2333" h="2224" extrusionOk="0">
                  <a:moveTo>
                    <a:pt x="328" y="1"/>
                  </a:moveTo>
                  <a:cubicBezTo>
                    <a:pt x="261" y="1"/>
                    <a:pt x="194" y="23"/>
                    <a:pt x="140" y="70"/>
                  </a:cubicBezTo>
                  <a:cubicBezTo>
                    <a:pt x="17" y="174"/>
                    <a:pt x="1" y="360"/>
                    <a:pt x="105" y="483"/>
                  </a:cubicBezTo>
                  <a:cubicBezTo>
                    <a:pt x="610" y="1078"/>
                    <a:pt x="1157" y="1634"/>
                    <a:pt x="1741" y="2150"/>
                  </a:cubicBezTo>
                  <a:cubicBezTo>
                    <a:pt x="1794" y="2197"/>
                    <a:pt x="1863" y="2223"/>
                    <a:pt x="1934" y="2223"/>
                  </a:cubicBezTo>
                  <a:cubicBezTo>
                    <a:pt x="1935" y="2223"/>
                    <a:pt x="1935" y="2223"/>
                    <a:pt x="1936" y="2223"/>
                  </a:cubicBezTo>
                  <a:cubicBezTo>
                    <a:pt x="2206" y="2223"/>
                    <a:pt x="2333" y="1887"/>
                    <a:pt x="2128" y="1710"/>
                  </a:cubicBezTo>
                  <a:cubicBezTo>
                    <a:pt x="1564" y="1213"/>
                    <a:pt x="1038" y="677"/>
                    <a:pt x="552" y="104"/>
                  </a:cubicBezTo>
                  <a:cubicBezTo>
                    <a:pt x="494" y="36"/>
                    <a:pt x="411" y="1"/>
                    <a:pt x="3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040;p63">
              <a:extLst>
                <a:ext uri="{FF2B5EF4-FFF2-40B4-BE49-F238E27FC236}">
                  <a16:creationId xmlns:a16="http://schemas.microsoft.com/office/drawing/2014/main" id="{602D6AF5-C8B4-0073-9514-C7163BFAB62A}"/>
                </a:ext>
              </a:extLst>
            </p:cNvPr>
            <p:cNvSpPr/>
            <p:nvPr/>
          </p:nvSpPr>
          <p:spPr>
            <a:xfrm>
              <a:off x="6918278" y="3094245"/>
              <a:ext cx="190994" cy="57646"/>
            </a:xfrm>
            <a:custGeom>
              <a:avLst/>
              <a:gdLst/>
              <a:ahLst/>
              <a:cxnLst/>
              <a:rect l="l" t="t" r="r" b="b"/>
              <a:pathLst>
                <a:path w="10211" h="2662" extrusionOk="0">
                  <a:moveTo>
                    <a:pt x="337" y="0"/>
                  </a:moveTo>
                  <a:cubicBezTo>
                    <a:pt x="236" y="0"/>
                    <a:pt x="137" y="53"/>
                    <a:pt x="83" y="147"/>
                  </a:cubicBezTo>
                  <a:cubicBezTo>
                    <a:pt x="1" y="288"/>
                    <a:pt x="51" y="469"/>
                    <a:pt x="194" y="549"/>
                  </a:cubicBezTo>
                  <a:cubicBezTo>
                    <a:pt x="3280" y="2329"/>
                    <a:pt x="6336" y="2662"/>
                    <a:pt x="8184" y="2662"/>
                  </a:cubicBezTo>
                  <a:cubicBezTo>
                    <a:pt x="9216" y="2662"/>
                    <a:pt x="9872" y="2557"/>
                    <a:pt x="9943" y="2545"/>
                  </a:cubicBezTo>
                  <a:cubicBezTo>
                    <a:pt x="10103" y="2518"/>
                    <a:pt x="10211" y="2368"/>
                    <a:pt x="10184" y="2208"/>
                  </a:cubicBezTo>
                  <a:cubicBezTo>
                    <a:pt x="10160" y="2065"/>
                    <a:pt x="10036" y="1963"/>
                    <a:pt x="9896" y="1963"/>
                  </a:cubicBezTo>
                  <a:cubicBezTo>
                    <a:pt x="9880" y="1963"/>
                    <a:pt x="9864" y="1964"/>
                    <a:pt x="9848" y="1967"/>
                  </a:cubicBezTo>
                  <a:cubicBezTo>
                    <a:pt x="9831" y="1970"/>
                    <a:pt x="9220" y="2066"/>
                    <a:pt x="8229" y="2066"/>
                  </a:cubicBezTo>
                  <a:cubicBezTo>
                    <a:pt x="6453" y="2066"/>
                    <a:pt x="3458" y="1756"/>
                    <a:pt x="487" y="42"/>
                  </a:cubicBezTo>
                  <a:cubicBezTo>
                    <a:pt x="440" y="14"/>
                    <a:pt x="388" y="0"/>
                    <a:pt x="3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041;p63">
              <a:extLst>
                <a:ext uri="{FF2B5EF4-FFF2-40B4-BE49-F238E27FC236}">
                  <a16:creationId xmlns:a16="http://schemas.microsoft.com/office/drawing/2014/main" id="{08A505FD-7849-8929-CBD2-5F815EB1CABB}"/>
                </a:ext>
              </a:extLst>
            </p:cNvPr>
            <p:cNvSpPr/>
            <p:nvPr/>
          </p:nvSpPr>
          <p:spPr>
            <a:xfrm>
              <a:off x="6537495" y="1626037"/>
              <a:ext cx="1517719" cy="1287844"/>
            </a:xfrm>
            <a:custGeom>
              <a:avLst/>
              <a:gdLst/>
              <a:ahLst/>
              <a:cxnLst/>
              <a:rect l="l" t="t" r="r" b="b"/>
              <a:pathLst>
                <a:path w="81141" h="59471" extrusionOk="0">
                  <a:moveTo>
                    <a:pt x="13524" y="1"/>
                  </a:moveTo>
                  <a:cubicBezTo>
                    <a:pt x="6055" y="1"/>
                    <a:pt x="1" y="5782"/>
                    <a:pt x="1" y="12914"/>
                  </a:cubicBezTo>
                  <a:lnTo>
                    <a:pt x="1" y="38402"/>
                  </a:lnTo>
                  <a:cubicBezTo>
                    <a:pt x="1" y="44603"/>
                    <a:pt x="4578" y="49781"/>
                    <a:pt x="10682" y="51026"/>
                  </a:cubicBezTo>
                  <a:lnTo>
                    <a:pt x="7829" y="59471"/>
                  </a:lnTo>
                  <a:lnTo>
                    <a:pt x="21055" y="51315"/>
                  </a:lnTo>
                  <a:lnTo>
                    <a:pt x="67617" y="51315"/>
                  </a:lnTo>
                  <a:cubicBezTo>
                    <a:pt x="75086" y="51315"/>
                    <a:pt x="81140" y="45533"/>
                    <a:pt x="81140" y="38402"/>
                  </a:cubicBezTo>
                  <a:lnTo>
                    <a:pt x="81140" y="12914"/>
                  </a:lnTo>
                  <a:cubicBezTo>
                    <a:pt x="81140" y="5782"/>
                    <a:pt x="75086" y="1"/>
                    <a:pt x="6761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042;p63">
              <a:extLst>
                <a:ext uri="{FF2B5EF4-FFF2-40B4-BE49-F238E27FC236}">
                  <a16:creationId xmlns:a16="http://schemas.microsoft.com/office/drawing/2014/main" id="{A735F045-70CA-CAA7-82FC-2897B699BC8A}"/>
                </a:ext>
              </a:extLst>
            </p:cNvPr>
            <p:cNvSpPr/>
            <p:nvPr/>
          </p:nvSpPr>
          <p:spPr>
            <a:xfrm>
              <a:off x="6524784" y="1613347"/>
              <a:ext cx="1539660" cy="1329812"/>
            </a:xfrm>
            <a:custGeom>
              <a:avLst/>
              <a:gdLst/>
              <a:ahLst/>
              <a:cxnLst/>
              <a:rect l="l" t="t" r="r" b="b"/>
              <a:pathLst>
                <a:path w="82314" h="61409" extrusionOk="0">
                  <a:moveTo>
                    <a:pt x="68204" y="1172"/>
                  </a:moveTo>
                  <a:cubicBezTo>
                    <a:pt x="75338" y="1172"/>
                    <a:pt x="81142" y="6702"/>
                    <a:pt x="81142" y="13500"/>
                  </a:cubicBezTo>
                  <a:lnTo>
                    <a:pt x="81142" y="38988"/>
                  </a:lnTo>
                  <a:cubicBezTo>
                    <a:pt x="81142" y="45784"/>
                    <a:pt x="75337" y="51314"/>
                    <a:pt x="68204" y="51314"/>
                  </a:cubicBezTo>
                  <a:lnTo>
                    <a:pt x="21475" y="51314"/>
                  </a:lnTo>
                  <a:lnTo>
                    <a:pt x="9492" y="58705"/>
                  </a:lnTo>
                  <a:lnTo>
                    <a:pt x="9492" y="58705"/>
                  </a:lnTo>
                  <a:lnTo>
                    <a:pt x="12036" y="51172"/>
                  </a:lnTo>
                  <a:lnTo>
                    <a:pt x="11386" y="51039"/>
                  </a:lnTo>
                  <a:cubicBezTo>
                    <a:pt x="5469" y="49830"/>
                    <a:pt x="1173" y="44761"/>
                    <a:pt x="1173" y="38988"/>
                  </a:cubicBezTo>
                  <a:lnTo>
                    <a:pt x="1173" y="13500"/>
                  </a:lnTo>
                  <a:cubicBezTo>
                    <a:pt x="1173" y="6702"/>
                    <a:pt x="6976" y="1172"/>
                    <a:pt x="14111" y="1172"/>
                  </a:cubicBezTo>
                  <a:close/>
                  <a:moveTo>
                    <a:pt x="14111" y="0"/>
                  </a:moveTo>
                  <a:cubicBezTo>
                    <a:pt x="6331" y="0"/>
                    <a:pt x="1" y="6057"/>
                    <a:pt x="1" y="13500"/>
                  </a:cubicBezTo>
                  <a:lnTo>
                    <a:pt x="1" y="38988"/>
                  </a:lnTo>
                  <a:cubicBezTo>
                    <a:pt x="1" y="45103"/>
                    <a:pt x="4381" y="50493"/>
                    <a:pt x="10506" y="52040"/>
                  </a:cubicBezTo>
                  <a:lnTo>
                    <a:pt x="7341" y="61409"/>
                  </a:lnTo>
                  <a:lnTo>
                    <a:pt x="7341" y="61409"/>
                  </a:lnTo>
                  <a:lnTo>
                    <a:pt x="21808" y="52488"/>
                  </a:lnTo>
                  <a:lnTo>
                    <a:pt x="68204" y="52488"/>
                  </a:lnTo>
                  <a:cubicBezTo>
                    <a:pt x="75984" y="52488"/>
                    <a:pt x="82314" y="46431"/>
                    <a:pt x="82314" y="38988"/>
                  </a:cubicBezTo>
                  <a:lnTo>
                    <a:pt x="82314" y="13500"/>
                  </a:lnTo>
                  <a:cubicBezTo>
                    <a:pt x="82314" y="6056"/>
                    <a:pt x="75984" y="0"/>
                    <a:pt x="68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043;p63">
              <a:extLst>
                <a:ext uri="{FF2B5EF4-FFF2-40B4-BE49-F238E27FC236}">
                  <a16:creationId xmlns:a16="http://schemas.microsoft.com/office/drawing/2014/main" id="{2BED0D4C-A596-DA59-1B32-9702B5A53116}"/>
                </a:ext>
              </a:extLst>
            </p:cNvPr>
            <p:cNvSpPr/>
            <p:nvPr/>
          </p:nvSpPr>
          <p:spPr>
            <a:xfrm>
              <a:off x="6715110" y="1984600"/>
              <a:ext cx="1160122" cy="26224"/>
            </a:xfrm>
            <a:custGeom>
              <a:avLst/>
              <a:gdLst/>
              <a:ahLst/>
              <a:cxnLst/>
              <a:rect l="l" t="t" r="r" b="b"/>
              <a:pathLst>
                <a:path w="62023" h="1211" extrusionOk="0">
                  <a:moveTo>
                    <a:pt x="606" y="1"/>
                  </a:moveTo>
                  <a:cubicBezTo>
                    <a:pt x="272" y="1"/>
                    <a:pt x="1" y="272"/>
                    <a:pt x="1" y="606"/>
                  </a:cubicBezTo>
                  <a:cubicBezTo>
                    <a:pt x="1" y="939"/>
                    <a:pt x="272" y="1211"/>
                    <a:pt x="606" y="1211"/>
                  </a:cubicBezTo>
                  <a:lnTo>
                    <a:pt x="61418" y="1211"/>
                  </a:lnTo>
                  <a:cubicBezTo>
                    <a:pt x="61753" y="1211"/>
                    <a:pt x="62023" y="939"/>
                    <a:pt x="62023" y="606"/>
                  </a:cubicBezTo>
                  <a:cubicBezTo>
                    <a:pt x="62023" y="272"/>
                    <a:pt x="61753" y="1"/>
                    <a:pt x="614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044;p63">
              <a:extLst>
                <a:ext uri="{FF2B5EF4-FFF2-40B4-BE49-F238E27FC236}">
                  <a16:creationId xmlns:a16="http://schemas.microsoft.com/office/drawing/2014/main" id="{66298DC5-0018-19F2-4799-DFD528971382}"/>
                </a:ext>
              </a:extLst>
            </p:cNvPr>
            <p:cNvSpPr/>
            <p:nvPr/>
          </p:nvSpPr>
          <p:spPr>
            <a:xfrm>
              <a:off x="6715110" y="2120160"/>
              <a:ext cx="1160122" cy="26224"/>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045;p63">
              <a:extLst>
                <a:ext uri="{FF2B5EF4-FFF2-40B4-BE49-F238E27FC236}">
                  <a16:creationId xmlns:a16="http://schemas.microsoft.com/office/drawing/2014/main" id="{928EC096-392A-E814-D849-253A7B1FE955}"/>
                </a:ext>
              </a:extLst>
            </p:cNvPr>
            <p:cNvSpPr/>
            <p:nvPr/>
          </p:nvSpPr>
          <p:spPr>
            <a:xfrm>
              <a:off x="6715110" y="2255699"/>
              <a:ext cx="1160122" cy="26224"/>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046;p63">
              <a:extLst>
                <a:ext uri="{FF2B5EF4-FFF2-40B4-BE49-F238E27FC236}">
                  <a16:creationId xmlns:a16="http://schemas.microsoft.com/office/drawing/2014/main" id="{9AC36309-759C-194B-AFB4-C522AE1C348B}"/>
                </a:ext>
              </a:extLst>
            </p:cNvPr>
            <p:cNvSpPr/>
            <p:nvPr/>
          </p:nvSpPr>
          <p:spPr>
            <a:xfrm>
              <a:off x="6715110" y="2391238"/>
              <a:ext cx="1160122" cy="26224"/>
            </a:xfrm>
            <a:custGeom>
              <a:avLst/>
              <a:gdLst/>
              <a:ahLst/>
              <a:cxnLst/>
              <a:rect l="l" t="t" r="r" b="b"/>
              <a:pathLst>
                <a:path w="62023" h="1211" extrusionOk="0">
                  <a:moveTo>
                    <a:pt x="606" y="0"/>
                  </a:moveTo>
                  <a:cubicBezTo>
                    <a:pt x="272" y="0"/>
                    <a:pt x="1" y="270"/>
                    <a:pt x="1" y="605"/>
                  </a:cubicBezTo>
                  <a:cubicBezTo>
                    <a:pt x="1" y="939"/>
                    <a:pt x="272" y="1210"/>
                    <a:pt x="606" y="1210"/>
                  </a:cubicBezTo>
                  <a:lnTo>
                    <a:pt x="61418" y="1210"/>
                  </a:lnTo>
                  <a:cubicBezTo>
                    <a:pt x="61753" y="1210"/>
                    <a:pt x="62023" y="939"/>
                    <a:pt x="62023" y="605"/>
                  </a:cubicBezTo>
                  <a:cubicBezTo>
                    <a:pt x="62023" y="270"/>
                    <a:pt x="61753" y="0"/>
                    <a:pt x="614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049;p63">
              <a:extLst>
                <a:ext uri="{FF2B5EF4-FFF2-40B4-BE49-F238E27FC236}">
                  <a16:creationId xmlns:a16="http://schemas.microsoft.com/office/drawing/2014/main" id="{BF7E0C44-0CD8-9E5E-2689-BCE28B638D8A}"/>
                </a:ext>
              </a:extLst>
            </p:cNvPr>
            <p:cNvSpPr/>
            <p:nvPr/>
          </p:nvSpPr>
          <p:spPr>
            <a:xfrm>
              <a:off x="7647250" y="1420726"/>
              <a:ext cx="278102" cy="304967"/>
            </a:xfrm>
            <a:custGeom>
              <a:avLst/>
              <a:gdLst/>
              <a:ahLst/>
              <a:cxnLst/>
              <a:rect l="l" t="t" r="r" b="b"/>
              <a:pathLst>
                <a:path w="14868" h="14083" extrusionOk="0">
                  <a:moveTo>
                    <a:pt x="5791" y="0"/>
                  </a:moveTo>
                  <a:cubicBezTo>
                    <a:pt x="3646" y="0"/>
                    <a:pt x="1296" y="1408"/>
                    <a:pt x="0" y="2992"/>
                  </a:cubicBezTo>
                  <a:lnTo>
                    <a:pt x="472" y="5705"/>
                  </a:lnTo>
                  <a:cubicBezTo>
                    <a:pt x="472" y="5705"/>
                    <a:pt x="709" y="10425"/>
                    <a:pt x="4957" y="12667"/>
                  </a:cubicBezTo>
                  <a:cubicBezTo>
                    <a:pt x="6761" y="13620"/>
                    <a:pt x="8778" y="14083"/>
                    <a:pt x="10511" y="14083"/>
                  </a:cubicBezTo>
                  <a:cubicBezTo>
                    <a:pt x="12858" y="14083"/>
                    <a:pt x="14682" y="13234"/>
                    <a:pt x="14750"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050;p63">
              <a:extLst>
                <a:ext uri="{FF2B5EF4-FFF2-40B4-BE49-F238E27FC236}">
                  <a16:creationId xmlns:a16="http://schemas.microsoft.com/office/drawing/2014/main" id="{DD48992A-4A0D-0743-ED23-AF63CE9611A2}"/>
                </a:ext>
              </a:extLst>
            </p:cNvPr>
            <p:cNvSpPr/>
            <p:nvPr/>
          </p:nvSpPr>
          <p:spPr>
            <a:xfrm>
              <a:off x="7640125" y="1414381"/>
              <a:ext cx="289081" cy="317679"/>
            </a:xfrm>
            <a:custGeom>
              <a:avLst/>
              <a:gdLst/>
              <a:ahLst/>
              <a:cxnLst/>
              <a:rect l="l" t="t" r="r" b="b"/>
              <a:pathLst>
                <a:path w="15455" h="14670" extrusionOk="0">
                  <a:moveTo>
                    <a:pt x="6114" y="0"/>
                  </a:moveTo>
                  <a:cubicBezTo>
                    <a:pt x="3827" y="0"/>
                    <a:pt x="1397" y="1519"/>
                    <a:pt x="102" y="3100"/>
                  </a:cubicBezTo>
                  <a:cubicBezTo>
                    <a:pt x="0" y="3225"/>
                    <a:pt x="19" y="3409"/>
                    <a:pt x="143" y="3512"/>
                  </a:cubicBezTo>
                  <a:cubicBezTo>
                    <a:pt x="198" y="3556"/>
                    <a:pt x="264" y="3578"/>
                    <a:pt x="329" y="3578"/>
                  </a:cubicBezTo>
                  <a:cubicBezTo>
                    <a:pt x="414" y="3578"/>
                    <a:pt x="498" y="3541"/>
                    <a:pt x="556" y="3470"/>
                  </a:cubicBezTo>
                  <a:cubicBezTo>
                    <a:pt x="1761" y="1999"/>
                    <a:pt x="4013" y="587"/>
                    <a:pt x="6111" y="587"/>
                  </a:cubicBezTo>
                  <a:cubicBezTo>
                    <a:pt x="6224" y="587"/>
                    <a:pt x="6338" y="591"/>
                    <a:pt x="6450" y="599"/>
                  </a:cubicBezTo>
                  <a:cubicBezTo>
                    <a:pt x="7719" y="694"/>
                    <a:pt x="8710" y="1330"/>
                    <a:pt x="9399" y="2490"/>
                  </a:cubicBezTo>
                  <a:cubicBezTo>
                    <a:pt x="10157" y="3766"/>
                    <a:pt x="11019" y="4928"/>
                    <a:pt x="11853" y="6053"/>
                  </a:cubicBezTo>
                  <a:cubicBezTo>
                    <a:pt x="13467" y="8227"/>
                    <a:pt x="14861" y="10105"/>
                    <a:pt x="14787" y="11886"/>
                  </a:cubicBezTo>
                  <a:cubicBezTo>
                    <a:pt x="14759" y="12543"/>
                    <a:pt x="14403" y="13071"/>
                    <a:pt x="13729" y="13459"/>
                  </a:cubicBezTo>
                  <a:cubicBezTo>
                    <a:pt x="13002" y="13877"/>
                    <a:pt x="11996" y="14078"/>
                    <a:pt x="10871" y="14078"/>
                  </a:cubicBezTo>
                  <a:cubicBezTo>
                    <a:pt x="9140" y="14078"/>
                    <a:pt x="7128" y="13601"/>
                    <a:pt x="5422" y="12701"/>
                  </a:cubicBezTo>
                  <a:cubicBezTo>
                    <a:pt x="1378" y="10567"/>
                    <a:pt x="1096" y="6029"/>
                    <a:pt x="1093" y="5984"/>
                  </a:cubicBezTo>
                  <a:cubicBezTo>
                    <a:pt x="1086" y="5830"/>
                    <a:pt x="973" y="5705"/>
                    <a:pt x="811" y="5705"/>
                  </a:cubicBezTo>
                  <a:cubicBezTo>
                    <a:pt x="803" y="5705"/>
                    <a:pt x="795" y="5705"/>
                    <a:pt x="787" y="5706"/>
                  </a:cubicBezTo>
                  <a:cubicBezTo>
                    <a:pt x="625" y="5715"/>
                    <a:pt x="501" y="5852"/>
                    <a:pt x="509" y="6014"/>
                  </a:cubicBezTo>
                  <a:cubicBezTo>
                    <a:pt x="519" y="6213"/>
                    <a:pt x="803" y="10926"/>
                    <a:pt x="5148" y="13219"/>
                  </a:cubicBezTo>
                  <a:cubicBezTo>
                    <a:pt x="6950" y="14170"/>
                    <a:pt x="9033" y="14669"/>
                    <a:pt x="10853" y="14669"/>
                  </a:cubicBezTo>
                  <a:cubicBezTo>
                    <a:pt x="12087" y="14669"/>
                    <a:pt x="13199" y="14439"/>
                    <a:pt x="14021" y="13968"/>
                  </a:cubicBezTo>
                  <a:cubicBezTo>
                    <a:pt x="14869" y="13480"/>
                    <a:pt x="15337" y="12769"/>
                    <a:pt x="15372" y="11911"/>
                  </a:cubicBezTo>
                  <a:cubicBezTo>
                    <a:pt x="15454" y="9923"/>
                    <a:pt x="14004" y="7968"/>
                    <a:pt x="12325" y="5704"/>
                  </a:cubicBezTo>
                  <a:cubicBezTo>
                    <a:pt x="11499" y="4592"/>
                    <a:pt x="10646" y="3442"/>
                    <a:pt x="9903" y="2192"/>
                  </a:cubicBezTo>
                  <a:cubicBezTo>
                    <a:pt x="9122" y="876"/>
                    <a:pt x="7943" y="124"/>
                    <a:pt x="6495"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051;p63">
              <a:extLst>
                <a:ext uri="{FF2B5EF4-FFF2-40B4-BE49-F238E27FC236}">
                  <a16:creationId xmlns:a16="http://schemas.microsoft.com/office/drawing/2014/main" id="{1AE15AC9-1259-7A72-55F1-006F891428A8}"/>
                </a:ext>
              </a:extLst>
            </p:cNvPr>
            <p:cNvSpPr/>
            <p:nvPr/>
          </p:nvSpPr>
          <p:spPr>
            <a:xfrm>
              <a:off x="7808232" y="1578850"/>
              <a:ext cx="137929" cy="129648"/>
            </a:xfrm>
            <a:custGeom>
              <a:avLst/>
              <a:gdLst/>
              <a:ahLst/>
              <a:cxnLst/>
              <a:rect l="l" t="t" r="r" b="b"/>
              <a:pathLst>
                <a:path w="7374" h="5987" extrusionOk="0">
                  <a:moveTo>
                    <a:pt x="5570" y="1"/>
                  </a:moveTo>
                  <a:cubicBezTo>
                    <a:pt x="4082" y="165"/>
                    <a:pt x="632" y="701"/>
                    <a:pt x="354" y="2180"/>
                  </a:cubicBezTo>
                  <a:cubicBezTo>
                    <a:pt x="0" y="4068"/>
                    <a:pt x="1298" y="5130"/>
                    <a:pt x="2478" y="5720"/>
                  </a:cubicBezTo>
                  <a:cubicBezTo>
                    <a:pt x="2827" y="5894"/>
                    <a:pt x="3280" y="5986"/>
                    <a:pt x="3777" y="5986"/>
                  </a:cubicBezTo>
                  <a:cubicBezTo>
                    <a:pt x="4962" y="5986"/>
                    <a:pt x="6402" y="5466"/>
                    <a:pt x="7316" y="4303"/>
                  </a:cubicBezTo>
                  <a:cubicBezTo>
                    <a:pt x="7374" y="2924"/>
                    <a:pt x="6617"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052;p63">
              <a:extLst>
                <a:ext uri="{FF2B5EF4-FFF2-40B4-BE49-F238E27FC236}">
                  <a16:creationId xmlns:a16="http://schemas.microsoft.com/office/drawing/2014/main" id="{D386F4B8-1E8D-EA56-4988-ED90DD26E0C8}"/>
                </a:ext>
              </a:extLst>
            </p:cNvPr>
            <p:cNvSpPr/>
            <p:nvPr/>
          </p:nvSpPr>
          <p:spPr>
            <a:xfrm>
              <a:off x="7803078" y="1572527"/>
              <a:ext cx="148010" cy="142273"/>
            </a:xfrm>
            <a:custGeom>
              <a:avLst/>
              <a:gdLst/>
              <a:ahLst/>
              <a:cxnLst/>
              <a:rect l="l" t="t" r="r" b="b"/>
              <a:pathLst>
                <a:path w="7913" h="6570" extrusionOk="0">
                  <a:moveTo>
                    <a:pt x="5667" y="604"/>
                  </a:moveTo>
                  <a:cubicBezTo>
                    <a:pt x="6484" y="1803"/>
                    <a:pt x="7278" y="3181"/>
                    <a:pt x="7264" y="4488"/>
                  </a:cubicBezTo>
                  <a:cubicBezTo>
                    <a:pt x="6389" y="5548"/>
                    <a:pt x="5084" y="5989"/>
                    <a:pt x="4031" y="5989"/>
                  </a:cubicBezTo>
                  <a:cubicBezTo>
                    <a:pt x="3569" y="5989"/>
                    <a:pt x="3155" y="5904"/>
                    <a:pt x="2847" y="5750"/>
                  </a:cubicBezTo>
                  <a:cubicBezTo>
                    <a:pt x="1287" y="4970"/>
                    <a:pt x="626" y="3885"/>
                    <a:pt x="881" y="2525"/>
                  </a:cubicBezTo>
                  <a:cubicBezTo>
                    <a:pt x="1042" y="1665"/>
                    <a:pt x="2871" y="933"/>
                    <a:pt x="5667" y="604"/>
                  </a:cubicBezTo>
                  <a:close/>
                  <a:moveTo>
                    <a:pt x="5808" y="0"/>
                  </a:moveTo>
                  <a:cubicBezTo>
                    <a:pt x="5798" y="0"/>
                    <a:pt x="5787" y="1"/>
                    <a:pt x="5777" y="2"/>
                  </a:cubicBezTo>
                  <a:cubicBezTo>
                    <a:pt x="3863" y="213"/>
                    <a:pt x="607" y="806"/>
                    <a:pt x="305" y="2417"/>
                  </a:cubicBezTo>
                  <a:cubicBezTo>
                    <a:pt x="1" y="4042"/>
                    <a:pt x="790" y="5375"/>
                    <a:pt x="2585" y="6274"/>
                  </a:cubicBezTo>
                  <a:cubicBezTo>
                    <a:pt x="2980" y="6471"/>
                    <a:pt x="3471" y="6570"/>
                    <a:pt x="4001" y="6570"/>
                  </a:cubicBezTo>
                  <a:cubicBezTo>
                    <a:pt x="5303" y="6570"/>
                    <a:pt x="6844" y="5973"/>
                    <a:pt x="7785" y="4777"/>
                  </a:cubicBezTo>
                  <a:cubicBezTo>
                    <a:pt x="7823" y="4728"/>
                    <a:pt x="7845" y="4670"/>
                    <a:pt x="7847" y="4607"/>
                  </a:cubicBezTo>
                  <a:cubicBezTo>
                    <a:pt x="7913" y="3051"/>
                    <a:pt x="7022" y="1534"/>
                    <a:pt x="6049" y="127"/>
                  </a:cubicBezTo>
                  <a:cubicBezTo>
                    <a:pt x="5994" y="47"/>
                    <a:pt x="5904" y="0"/>
                    <a:pt x="5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053;p63">
              <a:extLst>
                <a:ext uri="{FF2B5EF4-FFF2-40B4-BE49-F238E27FC236}">
                  <a16:creationId xmlns:a16="http://schemas.microsoft.com/office/drawing/2014/main" id="{2225F26C-8CE4-DB62-C399-A10EEEA7B131}"/>
                </a:ext>
              </a:extLst>
            </p:cNvPr>
            <p:cNvSpPr/>
            <p:nvPr/>
          </p:nvSpPr>
          <p:spPr>
            <a:xfrm>
              <a:off x="7455624" y="1420726"/>
              <a:ext cx="278083" cy="304967"/>
            </a:xfrm>
            <a:custGeom>
              <a:avLst/>
              <a:gdLst/>
              <a:ahLst/>
              <a:cxnLst/>
              <a:rect l="l" t="t" r="r" b="b"/>
              <a:pathLst>
                <a:path w="14867" h="14083" extrusionOk="0">
                  <a:moveTo>
                    <a:pt x="5790" y="0"/>
                  </a:moveTo>
                  <a:cubicBezTo>
                    <a:pt x="3645" y="0"/>
                    <a:pt x="1296" y="1408"/>
                    <a:pt x="0" y="2992"/>
                  </a:cubicBezTo>
                  <a:lnTo>
                    <a:pt x="471" y="5705"/>
                  </a:lnTo>
                  <a:cubicBezTo>
                    <a:pt x="471" y="5705"/>
                    <a:pt x="708" y="10425"/>
                    <a:pt x="4956" y="12667"/>
                  </a:cubicBezTo>
                  <a:cubicBezTo>
                    <a:pt x="6760" y="13620"/>
                    <a:pt x="8778" y="14083"/>
                    <a:pt x="10510" y="14083"/>
                  </a:cubicBezTo>
                  <a:cubicBezTo>
                    <a:pt x="12857" y="14083"/>
                    <a:pt x="14681" y="13234"/>
                    <a:pt x="14749" y="11605"/>
                  </a:cubicBezTo>
                  <a:cubicBezTo>
                    <a:pt x="14867" y="8774"/>
                    <a:pt x="11563" y="5824"/>
                    <a:pt x="9321" y="2047"/>
                  </a:cubicBezTo>
                  <a:cubicBezTo>
                    <a:pt x="8447" y="575"/>
                    <a:pt x="7160" y="0"/>
                    <a:pt x="57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054;p63">
              <a:extLst>
                <a:ext uri="{FF2B5EF4-FFF2-40B4-BE49-F238E27FC236}">
                  <a16:creationId xmlns:a16="http://schemas.microsoft.com/office/drawing/2014/main" id="{EAEE72C3-5476-75BD-905D-0556DB715B2B}"/>
                </a:ext>
              </a:extLst>
            </p:cNvPr>
            <p:cNvSpPr/>
            <p:nvPr/>
          </p:nvSpPr>
          <p:spPr>
            <a:xfrm>
              <a:off x="7448499" y="1414402"/>
              <a:ext cx="289062" cy="317657"/>
            </a:xfrm>
            <a:custGeom>
              <a:avLst/>
              <a:gdLst/>
              <a:ahLst/>
              <a:cxnLst/>
              <a:rect l="l" t="t" r="r" b="b"/>
              <a:pathLst>
                <a:path w="15454" h="14669" extrusionOk="0">
                  <a:moveTo>
                    <a:pt x="6121" y="0"/>
                  </a:moveTo>
                  <a:cubicBezTo>
                    <a:pt x="3834" y="0"/>
                    <a:pt x="1397" y="1516"/>
                    <a:pt x="103" y="3099"/>
                  </a:cubicBezTo>
                  <a:cubicBezTo>
                    <a:pt x="0" y="3224"/>
                    <a:pt x="18" y="3408"/>
                    <a:pt x="144" y="3511"/>
                  </a:cubicBezTo>
                  <a:cubicBezTo>
                    <a:pt x="198" y="3555"/>
                    <a:pt x="264" y="3577"/>
                    <a:pt x="329" y="3577"/>
                  </a:cubicBezTo>
                  <a:cubicBezTo>
                    <a:pt x="414" y="3577"/>
                    <a:pt x="498" y="3540"/>
                    <a:pt x="556" y="3469"/>
                  </a:cubicBezTo>
                  <a:cubicBezTo>
                    <a:pt x="1762" y="1995"/>
                    <a:pt x="4019" y="586"/>
                    <a:pt x="6117" y="586"/>
                  </a:cubicBezTo>
                  <a:cubicBezTo>
                    <a:pt x="6228" y="586"/>
                    <a:pt x="6339" y="590"/>
                    <a:pt x="6449" y="598"/>
                  </a:cubicBezTo>
                  <a:cubicBezTo>
                    <a:pt x="7718" y="693"/>
                    <a:pt x="8710" y="1329"/>
                    <a:pt x="9399" y="2489"/>
                  </a:cubicBezTo>
                  <a:cubicBezTo>
                    <a:pt x="10156" y="3765"/>
                    <a:pt x="11019" y="4927"/>
                    <a:pt x="11852" y="6052"/>
                  </a:cubicBezTo>
                  <a:cubicBezTo>
                    <a:pt x="13466" y="8226"/>
                    <a:pt x="14860" y="10104"/>
                    <a:pt x="14786" y="11885"/>
                  </a:cubicBezTo>
                  <a:cubicBezTo>
                    <a:pt x="14759" y="12542"/>
                    <a:pt x="14402" y="13070"/>
                    <a:pt x="13729" y="13458"/>
                  </a:cubicBezTo>
                  <a:cubicBezTo>
                    <a:pt x="13002" y="13876"/>
                    <a:pt x="11996" y="14078"/>
                    <a:pt x="10871" y="14078"/>
                  </a:cubicBezTo>
                  <a:cubicBezTo>
                    <a:pt x="9140" y="14078"/>
                    <a:pt x="7127" y="13600"/>
                    <a:pt x="5421" y="12700"/>
                  </a:cubicBezTo>
                  <a:cubicBezTo>
                    <a:pt x="1378" y="10566"/>
                    <a:pt x="1096" y="6028"/>
                    <a:pt x="1094" y="5983"/>
                  </a:cubicBezTo>
                  <a:cubicBezTo>
                    <a:pt x="1086" y="5829"/>
                    <a:pt x="980" y="5704"/>
                    <a:pt x="812" y="5704"/>
                  </a:cubicBezTo>
                  <a:cubicBezTo>
                    <a:pt x="804" y="5704"/>
                    <a:pt x="796" y="5704"/>
                    <a:pt x="787" y="5705"/>
                  </a:cubicBezTo>
                  <a:cubicBezTo>
                    <a:pt x="625" y="5714"/>
                    <a:pt x="500" y="5851"/>
                    <a:pt x="509" y="6013"/>
                  </a:cubicBezTo>
                  <a:cubicBezTo>
                    <a:pt x="518" y="6212"/>
                    <a:pt x="803" y="10925"/>
                    <a:pt x="5148" y="13218"/>
                  </a:cubicBezTo>
                  <a:cubicBezTo>
                    <a:pt x="6950" y="14169"/>
                    <a:pt x="9034" y="14668"/>
                    <a:pt x="10852" y="14668"/>
                  </a:cubicBezTo>
                  <a:cubicBezTo>
                    <a:pt x="12086" y="14668"/>
                    <a:pt x="13199" y="14438"/>
                    <a:pt x="14021" y="13967"/>
                  </a:cubicBezTo>
                  <a:cubicBezTo>
                    <a:pt x="14869" y="13479"/>
                    <a:pt x="15336" y="12768"/>
                    <a:pt x="15371" y="11910"/>
                  </a:cubicBezTo>
                  <a:cubicBezTo>
                    <a:pt x="15454" y="9922"/>
                    <a:pt x="14004" y="7967"/>
                    <a:pt x="12324" y="5703"/>
                  </a:cubicBezTo>
                  <a:cubicBezTo>
                    <a:pt x="11498" y="4591"/>
                    <a:pt x="10645" y="3441"/>
                    <a:pt x="9902" y="2191"/>
                  </a:cubicBezTo>
                  <a:cubicBezTo>
                    <a:pt x="9121" y="875"/>
                    <a:pt x="7942" y="123"/>
                    <a:pt x="6494" y="14"/>
                  </a:cubicBezTo>
                  <a:cubicBezTo>
                    <a:pt x="6370" y="5"/>
                    <a:pt x="6246" y="0"/>
                    <a:pt x="61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055;p63">
              <a:extLst>
                <a:ext uri="{FF2B5EF4-FFF2-40B4-BE49-F238E27FC236}">
                  <a16:creationId xmlns:a16="http://schemas.microsoft.com/office/drawing/2014/main" id="{822987D1-2BC6-C36E-4877-C65E8309A3B0}"/>
                </a:ext>
              </a:extLst>
            </p:cNvPr>
            <p:cNvSpPr/>
            <p:nvPr/>
          </p:nvSpPr>
          <p:spPr>
            <a:xfrm>
              <a:off x="7616586" y="1578850"/>
              <a:ext cx="137929" cy="129648"/>
            </a:xfrm>
            <a:custGeom>
              <a:avLst/>
              <a:gdLst/>
              <a:ahLst/>
              <a:cxnLst/>
              <a:rect l="l" t="t" r="r" b="b"/>
              <a:pathLst>
                <a:path w="7374" h="5987" extrusionOk="0">
                  <a:moveTo>
                    <a:pt x="5570" y="1"/>
                  </a:moveTo>
                  <a:cubicBezTo>
                    <a:pt x="4082" y="165"/>
                    <a:pt x="632" y="701"/>
                    <a:pt x="355" y="2180"/>
                  </a:cubicBezTo>
                  <a:cubicBezTo>
                    <a:pt x="0" y="4068"/>
                    <a:pt x="1299" y="5130"/>
                    <a:pt x="2478" y="5720"/>
                  </a:cubicBezTo>
                  <a:cubicBezTo>
                    <a:pt x="2827" y="5894"/>
                    <a:pt x="3280" y="5986"/>
                    <a:pt x="3778" y="5986"/>
                  </a:cubicBezTo>
                  <a:cubicBezTo>
                    <a:pt x="4962" y="5986"/>
                    <a:pt x="6402" y="5466"/>
                    <a:pt x="7316" y="4303"/>
                  </a:cubicBezTo>
                  <a:cubicBezTo>
                    <a:pt x="7374" y="2924"/>
                    <a:pt x="6618" y="1516"/>
                    <a:pt x="55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056;p63">
              <a:extLst>
                <a:ext uri="{FF2B5EF4-FFF2-40B4-BE49-F238E27FC236}">
                  <a16:creationId xmlns:a16="http://schemas.microsoft.com/office/drawing/2014/main" id="{C25604D0-C135-E508-D671-7D9B8B8331E4}"/>
                </a:ext>
              </a:extLst>
            </p:cNvPr>
            <p:cNvSpPr/>
            <p:nvPr/>
          </p:nvSpPr>
          <p:spPr>
            <a:xfrm>
              <a:off x="7611410" y="1572527"/>
              <a:ext cx="147991" cy="142273"/>
            </a:xfrm>
            <a:custGeom>
              <a:avLst/>
              <a:gdLst/>
              <a:ahLst/>
              <a:cxnLst/>
              <a:rect l="l" t="t" r="r" b="b"/>
              <a:pathLst>
                <a:path w="7912" h="6570" extrusionOk="0">
                  <a:moveTo>
                    <a:pt x="5668" y="604"/>
                  </a:moveTo>
                  <a:cubicBezTo>
                    <a:pt x="6485" y="1803"/>
                    <a:pt x="7279" y="3182"/>
                    <a:pt x="7265" y="4488"/>
                  </a:cubicBezTo>
                  <a:cubicBezTo>
                    <a:pt x="6396" y="5539"/>
                    <a:pt x="5063" y="5978"/>
                    <a:pt x="4003" y="5978"/>
                  </a:cubicBezTo>
                  <a:cubicBezTo>
                    <a:pt x="3549" y="5978"/>
                    <a:pt x="3145" y="5898"/>
                    <a:pt x="2848" y="5750"/>
                  </a:cubicBezTo>
                  <a:cubicBezTo>
                    <a:pt x="1288" y="4970"/>
                    <a:pt x="627" y="3885"/>
                    <a:pt x="882" y="2525"/>
                  </a:cubicBezTo>
                  <a:cubicBezTo>
                    <a:pt x="1043" y="1665"/>
                    <a:pt x="2871" y="933"/>
                    <a:pt x="5668" y="604"/>
                  </a:cubicBezTo>
                  <a:close/>
                  <a:moveTo>
                    <a:pt x="5809" y="0"/>
                  </a:moveTo>
                  <a:cubicBezTo>
                    <a:pt x="5799" y="0"/>
                    <a:pt x="5789" y="1"/>
                    <a:pt x="5778" y="2"/>
                  </a:cubicBezTo>
                  <a:cubicBezTo>
                    <a:pt x="3864" y="213"/>
                    <a:pt x="607" y="806"/>
                    <a:pt x="306" y="2417"/>
                  </a:cubicBezTo>
                  <a:cubicBezTo>
                    <a:pt x="1" y="4042"/>
                    <a:pt x="789" y="5375"/>
                    <a:pt x="2586" y="6274"/>
                  </a:cubicBezTo>
                  <a:cubicBezTo>
                    <a:pt x="2981" y="6471"/>
                    <a:pt x="3471" y="6570"/>
                    <a:pt x="4002" y="6570"/>
                  </a:cubicBezTo>
                  <a:cubicBezTo>
                    <a:pt x="5304" y="6570"/>
                    <a:pt x="6846" y="5973"/>
                    <a:pt x="7786" y="4777"/>
                  </a:cubicBezTo>
                  <a:cubicBezTo>
                    <a:pt x="7824" y="4728"/>
                    <a:pt x="7845" y="4670"/>
                    <a:pt x="7848" y="4607"/>
                  </a:cubicBezTo>
                  <a:cubicBezTo>
                    <a:pt x="7912" y="3051"/>
                    <a:pt x="7023" y="1534"/>
                    <a:pt x="6051" y="127"/>
                  </a:cubicBezTo>
                  <a:cubicBezTo>
                    <a:pt x="5995" y="47"/>
                    <a:pt x="5905" y="0"/>
                    <a:pt x="58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7;p63">
              <a:extLst>
                <a:ext uri="{FF2B5EF4-FFF2-40B4-BE49-F238E27FC236}">
                  <a16:creationId xmlns:a16="http://schemas.microsoft.com/office/drawing/2014/main" id="{A730AE1B-2B1E-485E-3C2C-1D9DC4A148E3}"/>
                </a:ext>
              </a:extLst>
            </p:cNvPr>
            <p:cNvSpPr/>
            <p:nvPr/>
          </p:nvSpPr>
          <p:spPr>
            <a:xfrm>
              <a:off x="7277273" y="1420726"/>
              <a:ext cx="278120" cy="304967"/>
            </a:xfrm>
            <a:custGeom>
              <a:avLst/>
              <a:gdLst/>
              <a:ahLst/>
              <a:cxnLst/>
              <a:rect l="l" t="t" r="r" b="b"/>
              <a:pathLst>
                <a:path w="14869" h="14083" extrusionOk="0">
                  <a:moveTo>
                    <a:pt x="5791" y="0"/>
                  </a:moveTo>
                  <a:cubicBezTo>
                    <a:pt x="3646" y="0"/>
                    <a:pt x="1296" y="1408"/>
                    <a:pt x="1" y="2992"/>
                  </a:cubicBezTo>
                  <a:lnTo>
                    <a:pt x="473" y="5705"/>
                  </a:lnTo>
                  <a:cubicBezTo>
                    <a:pt x="473" y="5705"/>
                    <a:pt x="708" y="10425"/>
                    <a:pt x="4956" y="12667"/>
                  </a:cubicBezTo>
                  <a:cubicBezTo>
                    <a:pt x="6761" y="13620"/>
                    <a:pt x="8778" y="14083"/>
                    <a:pt x="10511" y="14083"/>
                  </a:cubicBezTo>
                  <a:cubicBezTo>
                    <a:pt x="12857" y="14083"/>
                    <a:pt x="14682" y="13234"/>
                    <a:pt x="14749" y="11605"/>
                  </a:cubicBezTo>
                  <a:cubicBezTo>
                    <a:pt x="14868" y="8774"/>
                    <a:pt x="11564" y="5824"/>
                    <a:pt x="9322" y="2047"/>
                  </a:cubicBezTo>
                  <a:cubicBezTo>
                    <a:pt x="8448" y="575"/>
                    <a:pt x="7161" y="0"/>
                    <a:pt x="5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058;p63">
              <a:extLst>
                <a:ext uri="{FF2B5EF4-FFF2-40B4-BE49-F238E27FC236}">
                  <a16:creationId xmlns:a16="http://schemas.microsoft.com/office/drawing/2014/main" id="{7569A866-77D5-5049-C2C6-ED12C2B5DFF0}"/>
                </a:ext>
              </a:extLst>
            </p:cNvPr>
            <p:cNvSpPr/>
            <p:nvPr/>
          </p:nvSpPr>
          <p:spPr>
            <a:xfrm>
              <a:off x="7270149" y="1414381"/>
              <a:ext cx="289081" cy="317679"/>
            </a:xfrm>
            <a:custGeom>
              <a:avLst/>
              <a:gdLst/>
              <a:ahLst/>
              <a:cxnLst/>
              <a:rect l="l" t="t" r="r" b="b"/>
              <a:pathLst>
                <a:path w="15455" h="14670" extrusionOk="0">
                  <a:moveTo>
                    <a:pt x="6114" y="0"/>
                  </a:moveTo>
                  <a:cubicBezTo>
                    <a:pt x="3827" y="0"/>
                    <a:pt x="1396" y="1519"/>
                    <a:pt x="103" y="3100"/>
                  </a:cubicBezTo>
                  <a:cubicBezTo>
                    <a:pt x="1" y="3225"/>
                    <a:pt x="20" y="3409"/>
                    <a:pt x="144" y="3512"/>
                  </a:cubicBezTo>
                  <a:cubicBezTo>
                    <a:pt x="199" y="3556"/>
                    <a:pt x="264" y="3578"/>
                    <a:pt x="330" y="3578"/>
                  </a:cubicBezTo>
                  <a:cubicBezTo>
                    <a:pt x="414" y="3578"/>
                    <a:pt x="499" y="3541"/>
                    <a:pt x="556" y="3470"/>
                  </a:cubicBezTo>
                  <a:cubicBezTo>
                    <a:pt x="1760" y="1999"/>
                    <a:pt x="4012" y="587"/>
                    <a:pt x="6110" y="587"/>
                  </a:cubicBezTo>
                  <a:cubicBezTo>
                    <a:pt x="6224" y="587"/>
                    <a:pt x="6337" y="591"/>
                    <a:pt x="6450" y="599"/>
                  </a:cubicBezTo>
                  <a:cubicBezTo>
                    <a:pt x="7719" y="694"/>
                    <a:pt x="8711" y="1330"/>
                    <a:pt x="9400" y="2490"/>
                  </a:cubicBezTo>
                  <a:cubicBezTo>
                    <a:pt x="10156" y="3766"/>
                    <a:pt x="11020" y="4928"/>
                    <a:pt x="11854" y="6053"/>
                  </a:cubicBezTo>
                  <a:cubicBezTo>
                    <a:pt x="13466" y="8227"/>
                    <a:pt x="14861" y="10105"/>
                    <a:pt x="14786" y="11886"/>
                  </a:cubicBezTo>
                  <a:cubicBezTo>
                    <a:pt x="14760" y="12543"/>
                    <a:pt x="14404" y="13071"/>
                    <a:pt x="13730" y="13459"/>
                  </a:cubicBezTo>
                  <a:cubicBezTo>
                    <a:pt x="13003" y="13877"/>
                    <a:pt x="11997" y="14079"/>
                    <a:pt x="10872" y="14079"/>
                  </a:cubicBezTo>
                  <a:cubicBezTo>
                    <a:pt x="9141" y="14079"/>
                    <a:pt x="7128" y="13601"/>
                    <a:pt x="5423" y="12701"/>
                  </a:cubicBezTo>
                  <a:cubicBezTo>
                    <a:pt x="1379" y="10567"/>
                    <a:pt x="1096" y="6029"/>
                    <a:pt x="1094" y="5984"/>
                  </a:cubicBezTo>
                  <a:cubicBezTo>
                    <a:pt x="1087" y="5830"/>
                    <a:pt x="975" y="5705"/>
                    <a:pt x="812" y="5705"/>
                  </a:cubicBezTo>
                  <a:cubicBezTo>
                    <a:pt x="804" y="5705"/>
                    <a:pt x="796" y="5705"/>
                    <a:pt x="787" y="5706"/>
                  </a:cubicBezTo>
                  <a:cubicBezTo>
                    <a:pt x="625" y="5715"/>
                    <a:pt x="501" y="5852"/>
                    <a:pt x="510" y="6014"/>
                  </a:cubicBezTo>
                  <a:cubicBezTo>
                    <a:pt x="519" y="6213"/>
                    <a:pt x="803" y="10926"/>
                    <a:pt x="5149" y="13219"/>
                  </a:cubicBezTo>
                  <a:cubicBezTo>
                    <a:pt x="6952" y="14170"/>
                    <a:pt x="9034" y="14669"/>
                    <a:pt x="10853" y="14669"/>
                  </a:cubicBezTo>
                  <a:cubicBezTo>
                    <a:pt x="12087" y="14669"/>
                    <a:pt x="13200" y="14439"/>
                    <a:pt x="14022" y="13968"/>
                  </a:cubicBezTo>
                  <a:cubicBezTo>
                    <a:pt x="14870" y="13480"/>
                    <a:pt x="15336" y="12769"/>
                    <a:pt x="15372" y="11911"/>
                  </a:cubicBezTo>
                  <a:cubicBezTo>
                    <a:pt x="15454" y="9923"/>
                    <a:pt x="14004" y="7968"/>
                    <a:pt x="12324" y="5704"/>
                  </a:cubicBezTo>
                  <a:cubicBezTo>
                    <a:pt x="11498" y="4592"/>
                    <a:pt x="10645" y="3442"/>
                    <a:pt x="9903" y="2192"/>
                  </a:cubicBezTo>
                  <a:cubicBezTo>
                    <a:pt x="9122" y="876"/>
                    <a:pt x="7943" y="124"/>
                    <a:pt x="6494" y="15"/>
                  </a:cubicBezTo>
                  <a:cubicBezTo>
                    <a:pt x="6368" y="5"/>
                    <a:pt x="6241" y="0"/>
                    <a:pt x="6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3059;p63">
              <a:extLst>
                <a:ext uri="{FF2B5EF4-FFF2-40B4-BE49-F238E27FC236}">
                  <a16:creationId xmlns:a16="http://schemas.microsoft.com/office/drawing/2014/main" id="{2851D093-698C-4F92-08E6-5A4D336DAA43}"/>
                </a:ext>
              </a:extLst>
            </p:cNvPr>
            <p:cNvSpPr/>
            <p:nvPr/>
          </p:nvSpPr>
          <p:spPr>
            <a:xfrm>
              <a:off x="7438235" y="1578850"/>
              <a:ext cx="137948" cy="129648"/>
            </a:xfrm>
            <a:custGeom>
              <a:avLst/>
              <a:gdLst/>
              <a:ahLst/>
              <a:cxnLst/>
              <a:rect l="l" t="t" r="r" b="b"/>
              <a:pathLst>
                <a:path w="7375" h="5987" extrusionOk="0">
                  <a:moveTo>
                    <a:pt x="5572" y="1"/>
                  </a:moveTo>
                  <a:cubicBezTo>
                    <a:pt x="4082" y="165"/>
                    <a:pt x="632" y="701"/>
                    <a:pt x="355" y="2180"/>
                  </a:cubicBezTo>
                  <a:cubicBezTo>
                    <a:pt x="1" y="4068"/>
                    <a:pt x="1300" y="5130"/>
                    <a:pt x="2479" y="5720"/>
                  </a:cubicBezTo>
                  <a:cubicBezTo>
                    <a:pt x="2828" y="5894"/>
                    <a:pt x="3281" y="5986"/>
                    <a:pt x="3778" y="5986"/>
                  </a:cubicBezTo>
                  <a:cubicBezTo>
                    <a:pt x="4963" y="5986"/>
                    <a:pt x="6403" y="5466"/>
                    <a:pt x="7316" y="4303"/>
                  </a:cubicBezTo>
                  <a:cubicBezTo>
                    <a:pt x="7374" y="2924"/>
                    <a:pt x="6619" y="1516"/>
                    <a:pt x="55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3060;p63">
              <a:extLst>
                <a:ext uri="{FF2B5EF4-FFF2-40B4-BE49-F238E27FC236}">
                  <a16:creationId xmlns:a16="http://schemas.microsoft.com/office/drawing/2014/main" id="{87CEB475-E922-C149-ADFB-E9962BC8B2E7}"/>
                </a:ext>
              </a:extLst>
            </p:cNvPr>
            <p:cNvSpPr/>
            <p:nvPr/>
          </p:nvSpPr>
          <p:spPr>
            <a:xfrm>
              <a:off x="7433103" y="1572527"/>
              <a:ext cx="147991" cy="142273"/>
            </a:xfrm>
            <a:custGeom>
              <a:avLst/>
              <a:gdLst/>
              <a:ahLst/>
              <a:cxnLst/>
              <a:rect l="l" t="t" r="r" b="b"/>
              <a:pathLst>
                <a:path w="7912" h="6570" extrusionOk="0">
                  <a:moveTo>
                    <a:pt x="5667" y="604"/>
                  </a:moveTo>
                  <a:cubicBezTo>
                    <a:pt x="6483" y="1803"/>
                    <a:pt x="7278" y="3182"/>
                    <a:pt x="7263" y="4488"/>
                  </a:cubicBezTo>
                  <a:cubicBezTo>
                    <a:pt x="6389" y="5548"/>
                    <a:pt x="5084" y="5988"/>
                    <a:pt x="4030" y="5988"/>
                  </a:cubicBezTo>
                  <a:cubicBezTo>
                    <a:pt x="3569" y="5988"/>
                    <a:pt x="3155" y="5903"/>
                    <a:pt x="2847" y="5750"/>
                  </a:cubicBezTo>
                  <a:cubicBezTo>
                    <a:pt x="1287" y="4970"/>
                    <a:pt x="626" y="3885"/>
                    <a:pt x="880" y="2525"/>
                  </a:cubicBezTo>
                  <a:cubicBezTo>
                    <a:pt x="1041" y="1665"/>
                    <a:pt x="2869" y="933"/>
                    <a:pt x="5667" y="604"/>
                  </a:cubicBezTo>
                  <a:close/>
                  <a:moveTo>
                    <a:pt x="5807" y="0"/>
                  </a:moveTo>
                  <a:cubicBezTo>
                    <a:pt x="5797" y="0"/>
                    <a:pt x="5787" y="1"/>
                    <a:pt x="5777" y="2"/>
                  </a:cubicBezTo>
                  <a:cubicBezTo>
                    <a:pt x="3862" y="213"/>
                    <a:pt x="606" y="806"/>
                    <a:pt x="305" y="2417"/>
                  </a:cubicBezTo>
                  <a:cubicBezTo>
                    <a:pt x="0" y="4042"/>
                    <a:pt x="788" y="5375"/>
                    <a:pt x="2585" y="6274"/>
                  </a:cubicBezTo>
                  <a:cubicBezTo>
                    <a:pt x="2979" y="6471"/>
                    <a:pt x="3469" y="6570"/>
                    <a:pt x="4000" y="6570"/>
                  </a:cubicBezTo>
                  <a:cubicBezTo>
                    <a:pt x="5302" y="6570"/>
                    <a:pt x="6845" y="5973"/>
                    <a:pt x="7785" y="4777"/>
                  </a:cubicBezTo>
                  <a:cubicBezTo>
                    <a:pt x="7822" y="4728"/>
                    <a:pt x="7845" y="4670"/>
                    <a:pt x="7847" y="4607"/>
                  </a:cubicBezTo>
                  <a:cubicBezTo>
                    <a:pt x="7911" y="3051"/>
                    <a:pt x="7022" y="1534"/>
                    <a:pt x="6050" y="127"/>
                  </a:cubicBezTo>
                  <a:cubicBezTo>
                    <a:pt x="5995" y="47"/>
                    <a:pt x="5903" y="0"/>
                    <a:pt x="58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3061;p63">
              <a:extLst>
                <a:ext uri="{FF2B5EF4-FFF2-40B4-BE49-F238E27FC236}">
                  <a16:creationId xmlns:a16="http://schemas.microsoft.com/office/drawing/2014/main" id="{522C348C-DF8D-90A8-07CA-DFE9D28C10F9}"/>
                </a:ext>
              </a:extLst>
            </p:cNvPr>
            <p:cNvSpPr/>
            <p:nvPr/>
          </p:nvSpPr>
          <p:spPr>
            <a:xfrm>
              <a:off x="6562464" y="2650361"/>
              <a:ext cx="93879" cy="275517"/>
            </a:xfrm>
            <a:custGeom>
              <a:avLst/>
              <a:gdLst/>
              <a:ahLst/>
              <a:cxnLst/>
              <a:rect l="l" t="t" r="r" b="b"/>
              <a:pathLst>
                <a:path w="5019" h="12723" extrusionOk="0">
                  <a:moveTo>
                    <a:pt x="309" y="1"/>
                  </a:moveTo>
                  <a:cubicBezTo>
                    <a:pt x="302" y="1"/>
                    <a:pt x="294" y="1"/>
                    <a:pt x="287" y="2"/>
                  </a:cubicBezTo>
                  <a:cubicBezTo>
                    <a:pt x="125" y="9"/>
                    <a:pt x="1" y="145"/>
                    <a:pt x="8" y="307"/>
                  </a:cubicBezTo>
                  <a:cubicBezTo>
                    <a:pt x="21" y="607"/>
                    <a:pt x="388" y="7715"/>
                    <a:pt x="4409" y="12615"/>
                  </a:cubicBezTo>
                  <a:cubicBezTo>
                    <a:pt x="4464" y="12683"/>
                    <a:pt x="4546" y="12723"/>
                    <a:pt x="4634" y="12723"/>
                  </a:cubicBezTo>
                  <a:cubicBezTo>
                    <a:pt x="4882" y="12723"/>
                    <a:pt x="5019" y="12435"/>
                    <a:pt x="4861" y="12244"/>
                  </a:cubicBezTo>
                  <a:cubicBezTo>
                    <a:pt x="967" y="7497"/>
                    <a:pt x="595" y="353"/>
                    <a:pt x="592" y="281"/>
                  </a:cubicBezTo>
                  <a:cubicBezTo>
                    <a:pt x="586" y="127"/>
                    <a:pt x="460" y="1"/>
                    <a:pt x="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3062;p63">
              <a:extLst>
                <a:ext uri="{FF2B5EF4-FFF2-40B4-BE49-F238E27FC236}">
                  <a16:creationId xmlns:a16="http://schemas.microsoft.com/office/drawing/2014/main" id="{75A55B51-56C0-0010-621A-3081A23C89AB}"/>
                </a:ext>
              </a:extLst>
            </p:cNvPr>
            <p:cNvSpPr/>
            <p:nvPr/>
          </p:nvSpPr>
          <p:spPr>
            <a:xfrm>
              <a:off x="6221527" y="3255034"/>
              <a:ext cx="82282" cy="115833"/>
            </a:xfrm>
            <a:custGeom>
              <a:avLst/>
              <a:gdLst/>
              <a:ahLst/>
              <a:cxnLst/>
              <a:rect l="l" t="t" r="r" b="b"/>
              <a:pathLst>
                <a:path w="4399" h="5349" extrusionOk="0">
                  <a:moveTo>
                    <a:pt x="2199" y="1"/>
                  </a:moveTo>
                  <a:cubicBezTo>
                    <a:pt x="985" y="1"/>
                    <a:pt x="1" y="1199"/>
                    <a:pt x="1" y="2675"/>
                  </a:cubicBezTo>
                  <a:cubicBezTo>
                    <a:pt x="1" y="4152"/>
                    <a:pt x="985" y="5349"/>
                    <a:pt x="2199" y="5349"/>
                  </a:cubicBezTo>
                  <a:cubicBezTo>
                    <a:pt x="3414" y="5349"/>
                    <a:pt x="4398" y="4152"/>
                    <a:pt x="4398" y="2675"/>
                  </a:cubicBezTo>
                  <a:cubicBezTo>
                    <a:pt x="4398" y="1199"/>
                    <a:pt x="3414" y="1"/>
                    <a:pt x="21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3063;p63">
              <a:extLst>
                <a:ext uri="{FF2B5EF4-FFF2-40B4-BE49-F238E27FC236}">
                  <a16:creationId xmlns:a16="http://schemas.microsoft.com/office/drawing/2014/main" id="{25D48C80-BD70-4406-C2AE-2C11F9099738}"/>
                </a:ext>
              </a:extLst>
            </p:cNvPr>
            <p:cNvSpPr/>
            <p:nvPr/>
          </p:nvSpPr>
          <p:spPr>
            <a:xfrm>
              <a:off x="6096817" y="3320757"/>
              <a:ext cx="93206" cy="128522"/>
            </a:xfrm>
            <a:custGeom>
              <a:avLst/>
              <a:gdLst/>
              <a:ahLst/>
              <a:cxnLst/>
              <a:rect l="l" t="t" r="r" b="b"/>
              <a:pathLst>
                <a:path w="4983" h="5935" extrusionOk="0">
                  <a:moveTo>
                    <a:pt x="2492" y="586"/>
                  </a:moveTo>
                  <a:lnTo>
                    <a:pt x="2492" y="587"/>
                  </a:lnTo>
                  <a:cubicBezTo>
                    <a:pt x="3543" y="587"/>
                    <a:pt x="4397" y="1655"/>
                    <a:pt x="4397" y="2967"/>
                  </a:cubicBezTo>
                  <a:cubicBezTo>
                    <a:pt x="4397" y="4280"/>
                    <a:pt x="3543" y="5348"/>
                    <a:pt x="2492" y="5348"/>
                  </a:cubicBezTo>
                  <a:cubicBezTo>
                    <a:pt x="1441" y="5348"/>
                    <a:pt x="586" y="4280"/>
                    <a:pt x="586" y="2967"/>
                  </a:cubicBezTo>
                  <a:cubicBezTo>
                    <a:pt x="586" y="1655"/>
                    <a:pt x="1441" y="586"/>
                    <a:pt x="2492" y="586"/>
                  </a:cubicBezTo>
                  <a:close/>
                  <a:moveTo>
                    <a:pt x="2492" y="0"/>
                  </a:moveTo>
                  <a:cubicBezTo>
                    <a:pt x="1119" y="0"/>
                    <a:pt x="1" y="1332"/>
                    <a:pt x="1" y="2967"/>
                  </a:cubicBezTo>
                  <a:cubicBezTo>
                    <a:pt x="1" y="4604"/>
                    <a:pt x="1119" y="5935"/>
                    <a:pt x="2492" y="5935"/>
                  </a:cubicBezTo>
                  <a:cubicBezTo>
                    <a:pt x="3866" y="5935"/>
                    <a:pt x="4983" y="4604"/>
                    <a:pt x="4983" y="2967"/>
                  </a:cubicBezTo>
                  <a:cubicBezTo>
                    <a:pt x="4983" y="1332"/>
                    <a:pt x="3866" y="0"/>
                    <a:pt x="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Title 3">
              <a:extLst>
                <a:ext uri="{FF2B5EF4-FFF2-40B4-BE49-F238E27FC236}">
                  <a16:creationId xmlns:a16="http://schemas.microsoft.com/office/drawing/2014/main" id="{CB74D0DB-2327-0B1B-4952-63339787CCA5}"/>
                </a:ext>
              </a:extLst>
            </p:cNvPr>
            <p:cNvSpPr txBox="1">
              <a:spLocks/>
            </p:cNvSpPr>
            <p:nvPr/>
          </p:nvSpPr>
          <p:spPr>
            <a:xfrm>
              <a:off x="6821471" y="1725575"/>
              <a:ext cx="1288730" cy="3392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IN" sz="1600" dirty="0"/>
                <a:t>Threat!!</a:t>
              </a:r>
              <a:endParaRPr lang="en-IN" dirty="0"/>
            </a:p>
          </p:txBody>
        </p:sp>
      </p:grpSp>
      <p:sp>
        <p:nvSpPr>
          <p:cNvPr id="59" name="Google Shape;614;p35">
            <a:extLst>
              <a:ext uri="{FF2B5EF4-FFF2-40B4-BE49-F238E27FC236}">
                <a16:creationId xmlns:a16="http://schemas.microsoft.com/office/drawing/2014/main" id="{8FB1AB72-1BEE-8085-BAAD-6C85DF857170}"/>
              </a:ext>
            </a:extLst>
          </p:cNvPr>
          <p:cNvSpPr txBox="1">
            <a:spLocks/>
          </p:cNvSpPr>
          <p:nvPr/>
        </p:nvSpPr>
        <p:spPr>
          <a:xfrm>
            <a:off x="64013" y="750341"/>
            <a:ext cx="5865536" cy="39465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1F1C51"/>
              </a:buClr>
              <a:buSzPts val="1600"/>
              <a:buFont typeface="DM Sans"/>
              <a:buNone/>
              <a:defRPr sz="1600" b="0" i="0" u="none" strike="noStrike" cap="none">
                <a:solidFill>
                  <a:srgbClr val="1F1C51"/>
                </a:solidFill>
                <a:latin typeface="DM Sans"/>
                <a:ea typeface="DM Sans"/>
                <a:cs typeface="DM Sans"/>
                <a:sym typeface="DM Sans"/>
              </a:defRPr>
            </a:lvl1pPr>
            <a:lvl2pPr marL="914400" marR="0" lvl="1"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l"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pPr marL="285750" indent="-285750">
              <a:spcAft>
                <a:spcPts val="1600"/>
              </a:spcAft>
              <a:buFont typeface="Arial" panose="020B0604020202020204" pitchFamily="34" charset="0"/>
              <a:buChar char="•"/>
            </a:pPr>
            <a:r>
              <a:rPr lang="en-US" dirty="0"/>
              <a:t>In conclusion, Security Information and Event Management (SIEM) tools play a vital role in protecting organizations from cyber threats by providing real-time monitoring, detection, and analysis of security events.</a:t>
            </a:r>
          </a:p>
          <a:p>
            <a:pPr marL="285750" indent="-285750">
              <a:spcAft>
                <a:spcPts val="1600"/>
              </a:spcAft>
              <a:buFont typeface="Arial" panose="020B0604020202020204" pitchFamily="34" charset="0"/>
              <a:buChar char="•"/>
            </a:pPr>
            <a:r>
              <a:rPr lang="en-US" dirty="0"/>
              <a:t>In today's ever-evolving threat landscape, organizations must take a proactive approach to cybersecurity. Deploying a SIEM tool like OSSEC can help organizations stay ahead of potential threats, ensuring the security of their critical data and systems.</a:t>
            </a:r>
          </a:p>
          <a:p>
            <a:pPr marL="285750" indent="-285750">
              <a:spcAft>
                <a:spcPts val="1600"/>
              </a:spcAft>
              <a:buFont typeface="Arial" panose="020B0604020202020204" pitchFamily="34" charset="0"/>
              <a:buChar char="•"/>
            </a:pPr>
            <a:r>
              <a:rPr lang="en-US" dirty="0"/>
              <a:t>Additionally, SIEM tools should be integrated with other security solutions, such as firewalls, anti-virus software, and vulnerability scanners, to provide comprehensive protection against cyber threats.</a:t>
            </a:r>
          </a:p>
        </p:txBody>
      </p:sp>
    </p:spTree>
    <p:extLst>
      <p:ext uri="{BB962C8B-B14F-4D97-AF65-F5344CB8AC3E}">
        <p14:creationId xmlns:p14="http://schemas.microsoft.com/office/powerpoint/2010/main" val="1705493029"/>
      </p:ext>
    </p:extLst>
  </p:cSld>
  <p:clrMapOvr>
    <a:masterClrMapping/>
  </p:clrMapOvr>
  <mc:AlternateContent xmlns:mc="http://schemas.openxmlformats.org/markup-compatibility/2006" xmlns:p14="http://schemas.microsoft.com/office/powerpoint/2010/main">
    <mc:Choice Requires="p14">
      <p:transition spd="slow" p14:dur="1500">
        <p:split orient="vert" dir="in"/>
      </p:transition>
    </mc:Choice>
    <mc:Fallback xmlns="">
      <p:transition spd="slow">
        <p:split orient="vert" dir="in"/>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 to SIEM</a:t>
            </a:r>
            <a:endParaRPr dirty="0"/>
          </a:p>
        </p:txBody>
      </p:sp>
      <p:sp>
        <p:nvSpPr>
          <p:cNvPr id="329" name="Google Shape;329;p32"/>
          <p:cNvSpPr txBox="1">
            <a:spLocks noGrp="1"/>
          </p:cNvSpPr>
          <p:nvPr>
            <p:ph type="body" idx="1"/>
          </p:nvPr>
        </p:nvSpPr>
        <p:spPr>
          <a:xfrm>
            <a:off x="-100003" y="982097"/>
            <a:ext cx="5653125" cy="3635121"/>
          </a:xfrm>
          <a:prstGeom prst="rect">
            <a:avLst/>
          </a:prstGeom>
        </p:spPr>
        <p:txBody>
          <a:bodyPr spcFirstLastPara="1" wrap="square" lIns="91425" tIns="91425" rIns="91425" bIns="91425" anchor="t" anchorCtr="0">
            <a:noAutofit/>
          </a:bodyPr>
          <a:lstStyle/>
          <a:p>
            <a:r>
              <a:rPr lang="en-US" dirty="0"/>
              <a:t>Security Information Event Management (SIEM) tools are software solutions designed to help organizations monitor and manage their IT infrastructure security. SIEM tools gather data from various sources, including network devices, servers, and applications, and analyze it to detect security incidents and threats.</a:t>
            </a:r>
          </a:p>
          <a:p>
            <a:endParaRPr lang="en-US" dirty="0"/>
          </a:p>
          <a:p>
            <a:r>
              <a:rPr lang="en-US" dirty="0"/>
              <a:t>The main goal of SIEM tools is to provide a centralized view of an organization's security posture, allowing security teams to quickly identify and respond to security incidents.</a:t>
            </a:r>
          </a:p>
          <a:p>
            <a:endParaRPr lang="en-US" dirty="0"/>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roup 1">
            <a:extLst>
              <a:ext uri="{FF2B5EF4-FFF2-40B4-BE49-F238E27FC236}">
                <a16:creationId xmlns:a16="http://schemas.microsoft.com/office/drawing/2014/main" id="{9B86ECA9-6A0F-7CAA-EB10-B71AE6161A3B}"/>
              </a:ext>
            </a:extLst>
          </p:cNvPr>
          <p:cNvGrpSpPr/>
          <p:nvPr/>
        </p:nvGrpSpPr>
        <p:grpSpPr>
          <a:xfrm>
            <a:off x="5480470" y="491513"/>
            <a:ext cx="4039167" cy="4125705"/>
            <a:chOff x="4476760" y="610304"/>
            <a:chExt cx="4039167" cy="4125705"/>
          </a:xfrm>
        </p:grpSpPr>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Key Features</a:t>
            </a:r>
            <a:endParaRPr dirty="0"/>
          </a:p>
        </p:txBody>
      </p:sp>
      <p:sp>
        <p:nvSpPr>
          <p:cNvPr id="520" name="Google Shape;520;p33"/>
          <p:cNvSpPr txBox="1">
            <a:spLocks noGrp="1"/>
          </p:cNvSpPr>
          <p:nvPr>
            <p:ph type="body" idx="1"/>
          </p:nvPr>
        </p:nvSpPr>
        <p:spPr>
          <a:xfrm>
            <a:off x="3186545" y="931091"/>
            <a:ext cx="5957455" cy="3871832"/>
          </a:xfrm>
          <a:prstGeom prst="rect">
            <a:avLst/>
          </a:prstGeom>
        </p:spPr>
        <p:txBody>
          <a:bodyPr spcFirstLastPara="1" wrap="square" lIns="91425" tIns="91425" rIns="91425" bIns="91425" anchor="t" anchorCtr="0">
            <a:noAutofit/>
          </a:bodyPr>
          <a:lstStyle/>
          <a:p>
            <a:r>
              <a:rPr lang="en-US" b="1" dirty="0"/>
              <a:t>Key Features of SIEM Tools</a:t>
            </a:r>
          </a:p>
          <a:p>
            <a:r>
              <a:rPr lang="en-US" dirty="0"/>
              <a:t>SIEM tools typically offer several key features, including log management, event correlation, and real-time monitoring. Log management involves collecting and storing logs from various sources, while event correlation involves analyzing these logs to identify patterns and potential security incidents.</a:t>
            </a:r>
          </a:p>
          <a:p>
            <a:r>
              <a:rPr lang="en-US" dirty="0"/>
              <a:t>Real-time monitoring allows security teams to receive alerts and notifications as soon as an incident is detected, enabling them to take immediate action to mitigate the threat.</a:t>
            </a:r>
          </a:p>
        </p:txBody>
      </p:sp>
      <p:sp>
        <p:nvSpPr>
          <p:cNvPr id="521" name="Google Shape;521;p33"/>
          <p:cNvSpPr/>
          <p:nvPr/>
        </p:nvSpPr>
        <p:spPr>
          <a:xfrm rot="2700026">
            <a:off x="378645" y="124580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3"/>
          <p:cNvSpPr/>
          <p:nvPr/>
        </p:nvSpPr>
        <p:spPr>
          <a:xfrm>
            <a:off x="1453165" y="190524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865014" y="3033262"/>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SIEM</a:t>
            </a:r>
            <a:endParaRPr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1" name="Google Shape;521;p33"/>
          <p:cNvSpPr/>
          <p:nvPr/>
        </p:nvSpPr>
        <p:spPr>
          <a:xfrm rot="14133526">
            <a:off x="-4054900" y="-4774769"/>
            <a:ext cx="17660370" cy="13642639"/>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Unleashing the Power of </a:t>
            </a:r>
            <a:endParaRPr dirty="0"/>
          </a:p>
        </p:txBody>
      </p:sp>
      <p:sp>
        <p:nvSpPr>
          <p:cNvPr id="520" name="Google Shape;520;p33"/>
          <p:cNvSpPr txBox="1">
            <a:spLocks noGrp="1"/>
          </p:cNvSpPr>
          <p:nvPr>
            <p:ph type="body" idx="1"/>
          </p:nvPr>
        </p:nvSpPr>
        <p:spPr>
          <a:xfrm>
            <a:off x="626625" y="942535"/>
            <a:ext cx="5957455" cy="3871832"/>
          </a:xfrm>
          <a:prstGeom prst="rect">
            <a:avLst/>
          </a:prstGeom>
        </p:spPr>
        <p:txBody>
          <a:bodyPr spcFirstLastPara="1" wrap="square" lIns="91425" tIns="91425" rIns="91425" bIns="91425" anchor="t" anchorCtr="0">
            <a:noAutofit/>
          </a:bodyPr>
          <a:lstStyle/>
          <a:p>
            <a:r>
              <a:rPr lang="en-US" dirty="0"/>
              <a:t>Time-honored technology and modern-day innovation come together in a dynamic symphony of security with SIEM tools.</a:t>
            </a:r>
          </a:p>
          <a:p>
            <a:endParaRPr lang="en-US" dirty="0"/>
          </a:p>
          <a:p>
            <a:r>
              <a:rPr lang="en-US" dirty="0"/>
              <a:t>Advanced analytics and automated processes are the driving force behind this powerful and comprehensive solution.</a:t>
            </a:r>
          </a:p>
          <a:p>
            <a:endParaRPr lang="en-US" dirty="0"/>
          </a:p>
          <a:p>
            <a:r>
              <a:rPr lang="en-US" dirty="0"/>
              <a:t>SIEM tools are honed to detect threats and trigger high fidelity alerts by leveraging the power of Artificial Intelligence, Machine Learning, and advanced analytic algorithms.</a:t>
            </a:r>
          </a:p>
        </p:txBody>
      </p:sp>
      <p:sp>
        <p:nvSpPr>
          <p:cNvPr id="522" name="Google Shape;522;p33"/>
          <p:cNvSpPr/>
          <p:nvPr/>
        </p:nvSpPr>
        <p:spPr>
          <a:xfrm>
            <a:off x="4958365" y="397086"/>
            <a:ext cx="413735" cy="421878"/>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23;p33">
            <a:extLst>
              <a:ext uri="{FF2B5EF4-FFF2-40B4-BE49-F238E27FC236}">
                <a16:creationId xmlns:a16="http://schemas.microsoft.com/office/drawing/2014/main" id="{56B21757-114F-2BC5-8044-394F5A863D5C}"/>
              </a:ext>
            </a:extLst>
          </p:cNvPr>
          <p:cNvSpPr txBox="1">
            <a:spLocks/>
          </p:cNvSpPr>
          <p:nvPr/>
        </p:nvSpPr>
        <p:spPr>
          <a:xfrm>
            <a:off x="3417714" y="338175"/>
            <a:ext cx="21177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2400"/>
              <a:buFont typeface="Viga"/>
              <a:buNone/>
              <a:defRPr sz="24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2400"/>
              <a:buFont typeface="Arial"/>
              <a:buNone/>
              <a:defRPr sz="2400" b="0" i="0" u="none" strike="noStrike" cap="none">
                <a:solidFill>
                  <a:schemeClr val="lt2"/>
                </a:solidFill>
                <a:latin typeface="Arial"/>
                <a:ea typeface="Arial"/>
                <a:cs typeface="Arial"/>
                <a:sym typeface="Arial"/>
              </a:defRPr>
            </a:lvl9pPr>
          </a:lstStyle>
          <a:p>
            <a:pPr algn="ctr"/>
            <a:r>
              <a:rPr lang="en-IN" dirty="0"/>
              <a:t>SIEM</a:t>
            </a:r>
          </a:p>
        </p:txBody>
      </p:sp>
    </p:spTree>
    <p:extLst>
      <p:ext uri="{BB962C8B-B14F-4D97-AF65-F5344CB8AC3E}">
        <p14:creationId xmlns:p14="http://schemas.microsoft.com/office/powerpoint/2010/main" val="3798188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4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6"/>
          </p:nvPr>
        </p:nvSpPr>
        <p:spPr>
          <a:xfrm>
            <a:off x="3377303" y="996888"/>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cxnSp>
        <p:nvCxnSpPr>
          <p:cNvPr id="304" name="Google Shape;304;p31"/>
          <p:cNvCxnSpPr/>
          <p:nvPr/>
        </p:nvCxnSpPr>
        <p:spPr>
          <a:xfrm>
            <a:off x="4572000" y="723075"/>
            <a:ext cx="0" cy="4211700"/>
          </a:xfrm>
          <a:prstGeom prst="straightConnector1">
            <a:avLst/>
          </a:prstGeom>
          <a:noFill/>
          <a:ln w="19050" cap="flat" cmpd="sng">
            <a:solidFill>
              <a:schemeClr val="lt1"/>
            </a:solidFill>
            <a:prstDash val="solid"/>
            <a:round/>
            <a:headEnd type="oval" w="med" len="med"/>
            <a:tailEnd type="oval" w="med" len="med"/>
          </a:ln>
        </p:spPr>
      </p:cxnSp>
      <p:sp>
        <p:nvSpPr>
          <p:cNvPr id="305" name="Google Shape;305;p31"/>
          <p:cNvSpPr txBox="1">
            <a:spLocks noGrp="1"/>
          </p:cNvSpPr>
          <p:nvPr>
            <p:ph type="ctrTitle"/>
          </p:nvPr>
        </p:nvSpPr>
        <p:spPr>
          <a:xfrm>
            <a:off x="572003" y="872063"/>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AlienVault OSSIM</a:t>
            </a:r>
          </a:p>
        </p:txBody>
      </p:sp>
      <p:sp>
        <p:nvSpPr>
          <p:cNvPr id="306" name="Google Shape;306;p31"/>
          <p:cNvSpPr txBox="1">
            <a:spLocks noGrp="1"/>
          </p:cNvSpPr>
          <p:nvPr>
            <p:ph type="subTitle" idx="1"/>
          </p:nvPr>
        </p:nvSpPr>
        <p:spPr>
          <a:xfrm>
            <a:off x="572003" y="1270288"/>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300" dirty="0">
                <a:solidFill>
                  <a:schemeClr val="lt2"/>
                </a:solidFill>
              </a:rPr>
              <a:t>This is one of the oldest SIEM systems around but it is very well supported by AT&amp;T</a:t>
            </a:r>
          </a:p>
        </p:txBody>
      </p:sp>
      <p:sp>
        <p:nvSpPr>
          <p:cNvPr id="307" name="Google Shape;307;p31"/>
          <p:cNvSpPr txBox="1">
            <a:spLocks noGrp="1"/>
          </p:cNvSpPr>
          <p:nvPr>
            <p:ph type="ctrTitle" idx="2"/>
          </p:nvPr>
        </p:nvSpPr>
        <p:spPr>
          <a:xfrm>
            <a:off x="572003" y="2312250"/>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dirty="0">
                <a:solidFill>
                  <a:schemeClr val="lt2"/>
                </a:solidFill>
              </a:rPr>
              <a:t>ELK Stack</a:t>
            </a:r>
            <a:endParaRPr dirty="0">
              <a:solidFill>
                <a:schemeClr val="lt2"/>
              </a:solidFill>
            </a:endParaRPr>
          </a:p>
        </p:txBody>
      </p:sp>
      <p:sp>
        <p:nvSpPr>
          <p:cNvPr id="308" name="Google Shape;308;p31"/>
          <p:cNvSpPr txBox="1">
            <a:spLocks noGrp="1"/>
          </p:cNvSpPr>
          <p:nvPr>
            <p:ph type="subTitle" idx="3"/>
          </p:nvPr>
        </p:nvSpPr>
        <p:spPr>
          <a:xfrm>
            <a:off x="571997" y="2710475"/>
            <a:ext cx="2729106"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300" dirty="0">
                <a:solidFill>
                  <a:schemeClr val="lt2"/>
                </a:solidFill>
              </a:rPr>
              <a:t>A free suite of data collection, sorting, and visualization tools that let you create your own SIEM threat detection rules.</a:t>
            </a:r>
            <a:endParaRPr sz="1300" dirty="0">
              <a:solidFill>
                <a:schemeClr val="lt2"/>
              </a:solidFill>
            </a:endParaRPr>
          </a:p>
        </p:txBody>
      </p:sp>
      <p:sp>
        <p:nvSpPr>
          <p:cNvPr id="309" name="Google Shape;309;p31"/>
          <p:cNvSpPr txBox="1">
            <a:spLocks noGrp="1"/>
          </p:cNvSpPr>
          <p:nvPr>
            <p:ph type="ctrTitle" idx="4"/>
          </p:nvPr>
        </p:nvSpPr>
        <p:spPr>
          <a:xfrm>
            <a:off x="572003" y="3752450"/>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OSSEC</a:t>
            </a:r>
            <a:endParaRPr dirty="0">
              <a:solidFill>
                <a:schemeClr val="lt2"/>
              </a:solidFill>
            </a:endParaRPr>
          </a:p>
        </p:txBody>
      </p:sp>
      <p:sp>
        <p:nvSpPr>
          <p:cNvPr id="310" name="Google Shape;310;p31"/>
          <p:cNvSpPr txBox="1">
            <a:spLocks noGrp="1"/>
          </p:cNvSpPr>
          <p:nvPr>
            <p:ph type="subTitle" idx="5"/>
          </p:nvPr>
        </p:nvSpPr>
        <p:spPr>
          <a:xfrm>
            <a:off x="572003" y="4150675"/>
            <a:ext cx="2729100" cy="635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en-US" sz="1200" dirty="0">
                <a:solidFill>
                  <a:schemeClr val="lt2"/>
                </a:solidFill>
              </a:rPr>
              <a:t>This tool has good threat detection routines but weak log management functions so splice it with ELK Stack for the best of breed</a:t>
            </a:r>
            <a:endParaRPr sz="1200" dirty="0">
              <a:solidFill>
                <a:schemeClr val="lt2"/>
              </a:solidFill>
            </a:endParaRPr>
          </a:p>
        </p:txBody>
      </p:sp>
      <p:sp>
        <p:nvSpPr>
          <p:cNvPr id="311" name="Google Shape;311;p31"/>
          <p:cNvSpPr txBox="1">
            <a:spLocks noGrp="1"/>
          </p:cNvSpPr>
          <p:nvPr>
            <p:ph type="title" idx="7"/>
          </p:nvPr>
        </p:nvSpPr>
        <p:spPr>
          <a:xfrm>
            <a:off x="3374801" y="2599299"/>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312" name="Google Shape;312;p31"/>
          <p:cNvSpPr txBox="1">
            <a:spLocks noGrp="1"/>
          </p:cNvSpPr>
          <p:nvPr>
            <p:ph type="title" idx="8"/>
          </p:nvPr>
        </p:nvSpPr>
        <p:spPr>
          <a:xfrm>
            <a:off x="3377303" y="3870775"/>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313" name="Google Shape;313;p31"/>
          <p:cNvSpPr txBox="1">
            <a:spLocks noGrp="1"/>
          </p:cNvSpPr>
          <p:nvPr>
            <p:ph type="title" idx="9"/>
          </p:nvPr>
        </p:nvSpPr>
        <p:spPr>
          <a:xfrm>
            <a:off x="4574503" y="996888"/>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314" name="Google Shape;314;p31"/>
          <p:cNvSpPr txBox="1">
            <a:spLocks noGrp="1"/>
          </p:cNvSpPr>
          <p:nvPr>
            <p:ph type="title" idx="13"/>
          </p:nvPr>
        </p:nvSpPr>
        <p:spPr>
          <a:xfrm>
            <a:off x="4567001" y="2599299"/>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315" name="Google Shape;315;p31"/>
          <p:cNvSpPr txBox="1">
            <a:spLocks noGrp="1"/>
          </p:cNvSpPr>
          <p:nvPr>
            <p:ph type="title" idx="14"/>
          </p:nvPr>
        </p:nvSpPr>
        <p:spPr>
          <a:xfrm>
            <a:off x="4574503" y="3870775"/>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
        <p:nvSpPr>
          <p:cNvPr id="316" name="Google Shape;316;p31"/>
          <p:cNvSpPr txBox="1">
            <a:spLocks noGrp="1"/>
          </p:cNvSpPr>
          <p:nvPr>
            <p:ph type="ctrTitle" idx="15"/>
          </p:nvPr>
        </p:nvSpPr>
        <p:spPr>
          <a:xfrm>
            <a:off x="5842903" y="872063"/>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Wazuh</a:t>
            </a:r>
            <a:endParaRPr dirty="0">
              <a:solidFill>
                <a:schemeClr val="lt2"/>
              </a:solidFill>
            </a:endParaRPr>
          </a:p>
        </p:txBody>
      </p:sp>
      <p:sp>
        <p:nvSpPr>
          <p:cNvPr id="317" name="Google Shape;317;p31"/>
          <p:cNvSpPr txBox="1">
            <a:spLocks noGrp="1"/>
          </p:cNvSpPr>
          <p:nvPr>
            <p:ph type="subTitle" idx="16"/>
          </p:nvPr>
        </p:nvSpPr>
        <p:spPr>
          <a:xfrm>
            <a:off x="5842902" y="1270288"/>
            <a:ext cx="2996291"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lt2"/>
                </a:solidFill>
              </a:rPr>
              <a:t>A fork of OSSEC that has better logfile management services than the original and relies on ELK.</a:t>
            </a:r>
            <a:endParaRPr sz="1300" dirty="0">
              <a:solidFill>
                <a:schemeClr val="lt2"/>
              </a:solidFill>
            </a:endParaRPr>
          </a:p>
        </p:txBody>
      </p:sp>
      <p:sp>
        <p:nvSpPr>
          <p:cNvPr id="318" name="Google Shape;318;p31"/>
          <p:cNvSpPr txBox="1">
            <a:spLocks noGrp="1"/>
          </p:cNvSpPr>
          <p:nvPr>
            <p:ph type="ctrTitle" idx="17"/>
          </p:nvPr>
        </p:nvSpPr>
        <p:spPr>
          <a:xfrm>
            <a:off x="5842903" y="231225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MozDef</a:t>
            </a:r>
            <a:endParaRPr dirty="0">
              <a:solidFill>
                <a:schemeClr val="lt2"/>
              </a:solidFill>
            </a:endParaRPr>
          </a:p>
        </p:txBody>
      </p:sp>
      <p:sp>
        <p:nvSpPr>
          <p:cNvPr id="319" name="Google Shape;319;p31"/>
          <p:cNvSpPr txBox="1">
            <a:spLocks noGrp="1"/>
          </p:cNvSpPr>
          <p:nvPr>
            <p:ph type="subTitle" idx="18"/>
          </p:nvPr>
        </p:nvSpPr>
        <p:spPr>
          <a:xfrm>
            <a:off x="5842903" y="2710475"/>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solidFill>
                  <a:schemeClr val="lt2"/>
                </a:solidFill>
              </a:rPr>
              <a:t>A basic SIEM for small businesses that integrates ELK Stack. Run it on Docker or CentOS Linux.</a:t>
            </a:r>
          </a:p>
        </p:txBody>
      </p:sp>
      <p:sp>
        <p:nvSpPr>
          <p:cNvPr id="320" name="Google Shape;320;p31"/>
          <p:cNvSpPr txBox="1">
            <a:spLocks noGrp="1"/>
          </p:cNvSpPr>
          <p:nvPr>
            <p:ph type="ctrTitle" idx="19"/>
          </p:nvPr>
        </p:nvSpPr>
        <p:spPr>
          <a:xfrm>
            <a:off x="5842903" y="375245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lt2"/>
                </a:solidFill>
              </a:rPr>
              <a:t>SIEMonster</a:t>
            </a:r>
            <a:endParaRPr dirty="0">
              <a:solidFill>
                <a:schemeClr val="lt2"/>
              </a:solidFill>
            </a:endParaRPr>
          </a:p>
        </p:txBody>
      </p:sp>
      <p:sp>
        <p:nvSpPr>
          <p:cNvPr id="321" name="Google Shape;321;p31"/>
          <p:cNvSpPr txBox="1">
            <a:spLocks noGrp="1"/>
          </p:cNvSpPr>
          <p:nvPr>
            <p:ph type="subTitle" idx="20"/>
          </p:nvPr>
        </p:nvSpPr>
        <p:spPr>
          <a:xfrm>
            <a:off x="5842903" y="4150675"/>
            <a:ext cx="2729100" cy="63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300" dirty="0">
                <a:solidFill>
                  <a:schemeClr val="lt2"/>
                </a:solidFill>
              </a:rPr>
              <a:t>A competent SIEM for small businesses with a paid version for larger organizations</a:t>
            </a:r>
          </a:p>
        </p:txBody>
      </p:sp>
      <p:cxnSp>
        <p:nvCxnSpPr>
          <p:cNvPr id="322" name="Google Shape;322;p31"/>
          <p:cNvCxnSpPr/>
          <p:nvPr/>
        </p:nvCxnSpPr>
        <p:spPr>
          <a:xfrm>
            <a:off x="902250" y="2114375"/>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899753" y="3752450"/>
            <a:ext cx="7339500" cy="0"/>
          </a:xfrm>
          <a:prstGeom prst="straightConnector1">
            <a:avLst/>
          </a:prstGeom>
          <a:noFill/>
          <a:ln w="19050" cap="flat" cmpd="sng">
            <a:solidFill>
              <a:schemeClr val="lt1"/>
            </a:solidFill>
            <a:prstDash val="solid"/>
            <a:round/>
            <a:headEnd type="oval" w="med" len="med"/>
            <a:tailEnd type="oval" w="med" len="med"/>
          </a:ln>
        </p:spPr>
      </p:cxnSp>
      <p:sp>
        <p:nvSpPr>
          <p:cNvPr id="2" name="Google Shape;519;p33">
            <a:extLst>
              <a:ext uri="{FF2B5EF4-FFF2-40B4-BE49-F238E27FC236}">
                <a16:creationId xmlns:a16="http://schemas.microsoft.com/office/drawing/2014/main" id="{BF6008F9-5FD3-614D-0673-7E0A4FEC63A9}"/>
              </a:ext>
            </a:extLst>
          </p:cNvPr>
          <p:cNvSpPr txBox="1">
            <a:spLocks/>
          </p:cNvSpPr>
          <p:nvPr/>
        </p:nvSpPr>
        <p:spPr>
          <a:xfrm>
            <a:off x="626625" y="338175"/>
            <a:ext cx="6084000" cy="53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l"/>
            <a:r>
              <a:rPr lang="en-US" u="sng" dirty="0">
                <a:solidFill>
                  <a:schemeClr val="tx1"/>
                </a:solidFill>
                <a:effectLst>
                  <a:outerShdw blurRad="38100" dist="38100" dir="2700000" algn="tl">
                    <a:srgbClr val="000000">
                      <a:alpha val="43137"/>
                    </a:srgbClr>
                  </a:outerShdw>
                </a:effectLst>
              </a:rPr>
              <a:t>Few Open Source SIEM Tools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11"/>
        <p:cNvGrpSpPr/>
        <p:nvPr/>
      </p:nvGrpSpPr>
      <p:grpSpPr>
        <a:xfrm>
          <a:off x="0" y="0"/>
          <a:ext cx="0" cy="0"/>
          <a:chOff x="0" y="0"/>
          <a:chExt cx="0" cy="0"/>
        </a:xfrm>
      </p:grpSpPr>
      <p:sp>
        <p:nvSpPr>
          <p:cNvPr id="614" name="Google Shape;614;p35"/>
          <p:cNvSpPr txBox="1">
            <a:spLocks noGrp="1"/>
          </p:cNvSpPr>
          <p:nvPr>
            <p:ph type="body" idx="1"/>
          </p:nvPr>
        </p:nvSpPr>
        <p:spPr>
          <a:xfrm>
            <a:off x="3787140" y="386883"/>
            <a:ext cx="5430211" cy="19524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The Open Source SIEM (OSSIM) software by AT&amp;T Cybersecurity, prides itself as the world’s most widely used open-source SIEM. OSSIM leverages the power of the AT&amp;T Open Threat Exchange (OTX)—which provides open access to a global community of threat researchers and security professionals; thereby allowing users to both contribute and receive real-time information about malicious activities. AT&amp;T provides ongoing development and maintenance for OSSIM.</a:t>
            </a:r>
            <a:endParaRPr dirty="0"/>
          </a:p>
        </p:txBody>
      </p:sp>
      <p:sp>
        <p:nvSpPr>
          <p:cNvPr id="615" name="Google Shape;615;p35"/>
          <p:cNvSpPr txBox="1">
            <a:spLocks noGrp="1"/>
          </p:cNvSpPr>
          <p:nvPr>
            <p:ph type="title" idx="2"/>
          </p:nvPr>
        </p:nvSpPr>
        <p:spPr>
          <a:xfrm>
            <a:off x="5086102" y="2339341"/>
            <a:ext cx="2832285"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Features &amp; Capabilities</a:t>
            </a:r>
            <a:endParaRPr dirty="0"/>
          </a:p>
        </p:txBody>
      </p:sp>
      <p:pic>
        <p:nvPicPr>
          <p:cNvPr id="1026" name="Picture 2" descr="Using OSSIM to Hone Your Security Skills | AT&amp;T Cybersecurity">
            <a:extLst>
              <a:ext uri="{FF2B5EF4-FFF2-40B4-BE49-F238E27FC236}">
                <a16:creationId xmlns:a16="http://schemas.microsoft.com/office/drawing/2014/main" id="{31CCD9B9-B0DA-4BFC-FA45-24C0119D3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22" y="369936"/>
            <a:ext cx="3616774" cy="1589246"/>
          </a:xfrm>
          <a:prstGeom prst="rect">
            <a:avLst/>
          </a:prstGeom>
          <a:noFill/>
          <a:extLst>
            <a:ext uri="{909E8E84-426E-40DD-AFC4-6F175D3DCCD1}">
              <a14:hiddenFill xmlns:a14="http://schemas.microsoft.com/office/drawing/2010/main">
                <a:solidFill>
                  <a:srgbClr val="FFFFFF"/>
                </a:solidFill>
              </a14:hiddenFill>
            </a:ext>
          </a:extLst>
        </p:spPr>
      </p:pic>
      <p:sp>
        <p:nvSpPr>
          <p:cNvPr id="672" name="Google Shape;520;p33">
            <a:extLst>
              <a:ext uri="{FF2B5EF4-FFF2-40B4-BE49-F238E27FC236}">
                <a16:creationId xmlns:a16="http://schemas.microsoft.com/office/drawing/2014/main" id="{3BF084AA-09BC-18D2-B911-25DC680EC829}"/>
              </a:ext>
            </a:extLst>
          </p:cNvPr>
          <p:cNvSpPr txBox="1">
            <a:spLocks/>
          </p:cNvSpPr>
          <p:nvPr/>
        </p:nvSpPr>
        <p:spPr>
          <a:xfrm>
            <a:off x="4936335" y="2822600"/>
            <a:ext cx="3360420" cy="1589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dirty="0"/>
              <a:t>Asset discovery and inventory</a:t>
            </a:r>
          </a:p>
          <a:p>
            <a:r>
              <a:rPr lang="en-US" dirty="0"/>
              <a:t>Vulnerability assessment</a:t>
            </a:r>
          </a:p>
          <a:p>
            <a:r>
              <a:rPr lang="en-US" dirty="0"/>
              <a:t>Intrusion detection</a:t>
            </a:r>
          </a:p>
          <a:p>
            <a:r>
              <a:rPr lang="en-US" dirty="0"/>
              <a:t>Behavioral monitoring</a:t>
            </a:r>
          </a:p>
          <a:p>
            <a:r>
              <a:rPr lang="en-US" dirty="0"/>
              <a:t>SIEM event correlation</a:t>
            </a:r>
          </a:p>
        </p:txBody>
      </p:sp>
      <p:sp>
        <p:nvSpPr>
          <p:cNvPr id="673" name="Google Shape;520;p33">
            <a:extLst>
              <a:ext uri="{FF2B5EF4-FFF2-40B4-BE49-F238E27FC236}">
                <a16:creationId xmlns:a16="http://schemas.microsoft.com/office/drawing/2014/main" id="{69114C99-7939-BEF2-F48F-F41EA754DA7A}"/>
              </a:ext>
            </a:extLst>
          </p:cNvPr>
          <p:cNvSpPr txBox="1">
            <a:spLocks/>
          </p:cNvSpPr>
          <p:nvPr/>
        </p:nvSpPr>
        <p:spPr>
          <a:xfrm>
            <a:off x="-71537" y="2541138"/>
            <a:ext cx="4564379" cy="2152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dirty="0"/>
              <a:t>Available for Mac and Windows</a:t>
            </a:r>
          </a:p>
          <a:p>
            <a:r>
              <a:rPr lang="en-US" dirty="0"/>
              <a:t>Can scan log files as well as provide vulnerability assessment reports based on devices and applications scanned on the network</a:t>
            </a:r>
          </a:p>
          <a:p>
            <a:r>
              <a:rPr lang="en-US" dirty="0"/>
              <a:t>User powered portal allows customers to share their threat data to improve the system</a:t>
            </a:r>
          </a:p>
          <a:p>
            <a:r>
              <a:rPr lang="en-US" dirty="0"/>
              <a:t>Uses artificial intelligence to aid administrators in hunting down threats</a:t>
            </a:r>
          </a:p>
        </p:txBody>
      </p:sp>
      <p:sp>
        <p:nvSpPr>
          <p:cNvPr id="674" name="Google Shape;615;p35">
            <a:extLst>
              <a:ext uri="{FF2B5EF4-FFF2-40B4-BE49-F238E27FC236}">
                <a16:creationId xmlns:a16="http://schemas.microsoft.com/office/drawing/2014/main" id="{ACB046DD-6519-5EE2-A760-E61EB72B6D57}"/>
              </a:ext>
            </a:extLst>
          </p:cNvPr>
          <p:cNvSpPr txBox="1">
            <a:spLocks/>
          </p:cNvSpPr>
          <p:nvPr/>
        </p:nvSpPr>
        <p:spPr>
          <a:xfrm>
            <a:off x="126582" y="2069491"/>
            <a:ext cx="2832285"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IN" dirty="0"/>
              <a:t>Pros</a:t>
            </a: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611"/>
        <p:cNvGrpSpPr/>
        <p:nvPr/>
      </p:nvGrpSpPr>
      <p:grpSpPr>
        <a:xfrm>
          <a:off x="0" y="0"/>
          <a:ext cx="0" cy="0"/>
          <a:chOff x="0" y="0"/>
          <a:chExt cx="0" cy="0"/>
        </a:xfrm>
      </p:grpSpPr>
      <p:sp>
        <p:nvSpPr>
          <p:cNvPr id="614" name="Google Shape;614;p35"/>
          <p:cNvSpPr txBox="1">
            <a:spLocks noGrp="1"/>
          </p:cNvSpPr>
          <p:nvPr>
            <p:ph type="body" idx="1"/>
          </p:nvPr>
        </p:nvSpPr>
        <p:spPr>
          <a:xfrm>
            <a:off x="3787138" y="226791"/>
            <a:ext cx="5430211" cy="24948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t>In the world of open-source security, OSSEC is the major brand rival to AlienVault OSSIM. This project has been running since 2004. The project is currently managed by </a:t>
            </a:r>
            <a:r>
              <a:rPr lang="en-US" dirty="0" err="1"/>
              <a:t>Atomicorp</a:t>
            </a:r>
            <a:r>
              <a:rPr lang="en-US" dirty="0"/>
              <a:t>, which offers paid additions to the free OSSEC, but the base package is still free to use. OSSEC is a host-based intrusion detection system (HIDS). This is part of a SIEM – the SIM part – because a full SIEM also includes live network activity data as a source for its security searches, which is the SEM of SIEM. The free tool provides a system inventory, log processing, file integrity monitoring, and intrusion detection. It can also be set up to implement automated responses.</a:t>
            </a:r>
            <a:endParaRPr dirty="0"/>
          </a:p>
        </p:txBody>
      </p:sp>
      <p:sp>
        <p:nvSpPr>
          <p:cNvPr id="615" name="Google Shape;615;p35"/>
          <p:cNvSpPr txBox="1">
            <a:spLocks noGrp="1"/>
          </p:cNvSpPr>
          <p:nvPr>
            <p:ph type="title" idx="2"/>
          </p:nvPr>
        </p:nvSpPr>
        <p:spPr>
          <a:xfrm>
            <a:off x="5086102" y="2957476"/>
            <a:ext cx="2832285" cy="53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Key Features</a:t>
            </a:r>
            <a:endParaRPr dirty="0"/>
          </a:p>
        </p:txBody>
      </p:sp>
      <p:sp>
        <p:nvSpPr>
          <p:cNvPr id="672" name="Google Shape;520;p33">
            <a:extLst>
              <a:ext uri="{FF2B5EF4-FFF2-40B4-BE49-F238E27FC236}">
                <a16:creationId xmlns:a16="http://schemas.microsoft.com/office/drawing/2014/main" id="{3BF084AA-09BC-18D2-B911-25DC680EC829}"/>
              </a:ext>
            </a:extLst>
          </p:cNvPr>
          <p:cNvSpPr txBox="1">
            <a:spLocks/>
          </p:cNvSpPr>
          <p:nvPr/>
        </p:nvSpPr>
        <p:spPr>
          <a:xfrm>
            <a:off x="4991753" y="3497176"/>
            <a:ext cx="3360420" cy="158924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a:t>Works well with ELK</a:t>
            </a:r>
          </a:p>
          <a:p>
            <a:r>
              <a:rPr lang="en-US"/>
              <a:t>Threat detection rules</a:t>
            </a:r>
          </a:p>
          <a:p>
            <a:r>
              <a:rPr lang="en-US"/>
              <a:t>Adaptable for different source data feeds</a:t>
            </a:r>
            <a:endParaRPr lang="en-US" dirty="0"/>
          </a:p>
        </p:txBody>
      </p:sp>
      <p:sp>
        <p:nvSpPr>
          <p:cNvPr id="673" name="Google Shape;520;p33">
            <a:extLst>
              <a:ext uri="{FF2B5EF4-FFF2-40B4-BE49-F238E27FC236}">
                <a16:creationId xmlns:a16="http://schemas.microsoft.com/office/drawing/2014/main" id="{69114C99-7939-BEF2-F48F-F41EA754DA7A}"/>
              </a:ext>
            </a:extLst>
          </p:cNvPr>
          <p:cNvSpPr txBox="1">
            <a:spLocks/>
          </p:cNvSpPr>
          <p:nvPr/>
        </p:nvSpPr>
        <p:spPr>
          <a:xfrm>
            <a:off x="-85391" y="2711344"/>
            <a:ext cx="4564379" cy="21521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l"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l"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r>
              <a:rPr lang="en-US" dirty="0"/>
              <a:t>Can be used on a wide range of operating systems, Linux, Windows, Unix, and Mac</a:t>
            </a:r>
          </a:p>
          <a:p>
            <a:r>
              <a:rPr lang="en-US" dirty="0"/>
              <a:t>Can function as a combination of SIEM and HIDS</a:t>
            </a:r>
          </a:p>
          <a:p>
            <a:r>
              <a:rPr lang="en-US" dirty="0"/>
              <a:t>The interface is easy to customize and highly visual</a:t>
            </a:r>
          </a:p>
          <a:p>
            <a:r>
              <a:rPr lang="en-US" dirty="0"/>
              <a:t>Community-built templates allow administrators to get started quickly</a:t>
            </a:r>
          </a:p>
        </p:txBody>
      </p:sp>
      <p:sp>
        <p:nvSpPr>
          <p:cNvPr id="674" name="Google Shape;615;p35">
            <a:extLst>
              <a:ext uri="{FF2B5EF4-FFF2-40B4-BE49-F238E27FC236}">
                <a16:creationId xmlns:a16="http://schemas.microsoft.com/office/drawing/2014/main" id="{ACB046DD-6519-5EE2-A760-E61EB72B6D57}"/>
              </a:ext>
            </a:extLst>
          </p:cNvPr>
          <p:cNvSpPr txBox="1">
            <a:spLocks/>
          </p:cNvSpPr>
          <p:nvPr/>
        </p:nvSpPr>
        <p:spPr>
          <a:xfrm>
            <a:off x="126582" y="2181953"/>
            <a:ext cx="2832285"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IN" dirty="0"/>
              <a:t>Pros</a:t>
            </a:r>
          </a:p>
        </p:txBody>
      </p:sp>
      <p:pic>
        <p:nvPicPr>
          <p:cNvPr id="1028" name="Picture 4" descr="Configuring OSSEC HIDS on OS X Yosemite | UT Austin ISO">
            <a:extLst>
              <a:ext uri="{FF2B5EF4-FFF2-40B4-BE49-F238E27FC236}">
                <a16:creationId xmlns:a16="http://schemas.microsoft.com/office/drawing/2014/main" id="{F86FAF78-5B37-1D20-005A-52494E63D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50191"/>
            <a:ext cx="3691315" cy="1391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8406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Installation Steps</a:t>
            </a:r>
            <a:endParaRPr dirty="0"/>
          </a:p>
        </p:txBody>
      </p:sp>
      <p:sp>
        <p:nvSpPr>
          <p:cNvPr id="629" name="Google Shape;629;p36"/>
          <p:cNvSpPr txBox="1">
            <a:spLocks noGrp="1"/>
          </p:cNvSpPr>
          <p:nvPr>
            <p:ph type="body" idx="3"/>
          </p:nvPr>
        </p:nvSpPr>
        <p:spPr>
          <a:xfrm>
            <a:off x="298082" y="1075417"/>
            <a:ext cx="6067937" cy="7643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IN" dirty="0"/>
              <a:t>In this I would be guiding the steps to install on a Linux Machine (Debian based)</a:t>
            </a:r>
          </a:p>
        </p:txBody>
      </p:sp>
      <p:sp>
        <p:nvSpPr>
          <p:cNvPr id="630" name="Google Shape;630;p36"/>
          <p:cNvSpPr txBox="1">
            <a:spLocks noGrp="1"/>
          </p:cNvSpPr>
          <p:nvPr>
            <p:ph type="title" idx="4"/>
          </p:nvPr>
        </p:nvSpPr>
        <p:spPr>
          <a:xfrm>
            <a:off x="-47296" y="639736"/>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or 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1" name="Google Shape;701;p36"/>
          <p:cNvGrpSpPr/>
          <p:nvPr/>
        </p:nvGrpSpPr>
        <p:grpSpPr>
          <a:xfrm>
            <a:off x="6291570" y="77802"/>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4" name="Picture 583">
            <a:extLst>
              <a:ext uri="{FF2B5EF4-FFF2-40B4-BE49-F238E27FC236}">
                <a16:creationId xmlns:a16="http://schemas.microsoft.com/office/drawing/2014/main" id="{8EDC7BE3-8E95-079F-EE32-253F9A1A52E3}"/>
              </a:ext>
            </a:extLst>
          </p:cNvPr>
          <p:cNvPicPr>
            <a:picLocks noChangeAspect="1"/>
          </p:cNvPicPr>
          <p:nvPr/>
        </p:nvPicPr>
        <p:blipFill>
          <a:blip r:embed="rId3"/>
          <a:stretch>
            <a:fillRect/>
          </a:stretch>
        </p:blipFill>
        <p:spPr>
          <a:xfrm>
            <a:off x="248407" y="2092003"/>
            <a:ext cx="8059275" cy="2333951"/>
          </a:xfrm>
          <a:prstGeom prst="rect">
            <a:avLst/>
          </a:prstGeom>
        </p:spPr>
      </p:pic>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81165" y="1752471"/>
            <a:ext cx="3587460" cy="409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b="1" dirty="0"/>
              <a:t>First Install the necessary packages</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140232" y="150537"/>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Installation Steps</a:t>
            </a:r>
            <a:endParaRPr dirty="0"/>
          </a:p>
        </p:txBody>
      </p:sp>
      <p:sp>
        <p:nvSpPr>
          <p:cNvPr id="630" name="Google Shape;630;p36"/>
          <p:cNvSpPr txBox="1">
            <a:spLocks noGrp="1"/>
          </p:cNvSpPr>
          <p:nvPr>
            <p:ph type="title" idx="4"/>
          </p:nvPr>
        </p:nvSpPr>
        <p:spPr>
          <a:xfrm>
            <a:off x="1939239" y="140098"/>
            <a:ext cx="2628600" cy="5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F</a:t>
            </a:r>
            <a:r>
              <a:rPr lang="en" dirty="0"/>
              <a:t>or OSSEC</a:t>
            </a:r>
            <a:endParaRPr dirty="0"/>
          </a:p>
        </p:txBody>
      </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a:off x="2415751" y="2265732"/>
            <a:ext cx="272242" cy="206540"/>
          </a:xfrm>
          <a:custGeom>
            <a:avLst/>
            <a:gdLst/>
            <a:ahLst/>
            <a:cxnLst/>
            <a:rect l="l" t="t" r="r" b="b"/>
            <a:pathLst>
              <a:path w="37864" h="28726" extrusionOk="0">
                <a:moveTo>
                  <a:pt x="13860" y="1"/>
                </a:moveTo>
                <a:cubicBezTo>
                  <a:pt x="13647" y="1"/>
                  <a:pt x="13407" y="264"/>
                  <a:pt x="13134" y="920"/>
                </a:cubicBezTo>
                <a:cubicBezTo>
                  <a:pt x="12247" y="3050"/>
                  <a:pt x="6685" y="8788"/>
                  <a:pt x="4970" y="10208"/>
                </a:cubicBezTo>
                <a:cubicBezTo>
                  <a:pt x="3254" y="11628"/>
                  <a:pt x="3136" y="13344"/>
                  <a:pt x="2722" y="16302"/>
                </a:cubicBezTo>
                <a:cubicBezTo>
                  <a:pt x="2307" y="19319"/>
                  <a:pt x="0" y="23993"/>
                  <a:pt x="0" y="23993"/>
                </a:cubicBezTo>
                <a:lnTo>
                  <a:pt x="2662" y="28726"/>
                </a:lnTo>
                <a:lnTo>
                  <a:pt x="8401" y="24998"/>
                </a:lnTo>
                <a:cubicBezTo>
                  <a:pt x="9510" y="25132"/>
                  <a:pt x="10620" y="25198"/>
                  <a:pt x="11729" y="25198"/>
                </a:cubicBezTo>
                <a:cubicBezTo>
                  <a:pt x="12099" y="25198"/>
                  <a:pt x="12468" y="25191"/>
                  <a:pt x="12838" y="25176"/>
                </a:cubicBezTo>
                <a:cubicBezTo>
                  <a:pt x="14850" y="24998"/>
                  <a:pt x="20943" y="24170"/>
                  <a:pt x="20943" y="24170"/>
                </a:cubicBezTo>
                <a:cubicBezTo>
                  <a:pt x="20943" y="24170"/>
                  <a:pt x="27096" y="26892"/>
                  <a:pt x="27924" y="27010"/>
                </a:cubicBezTo>
                <a:cubicBezTo>
                  <a:pt x="28046" y="27026"/>
                  <a:pt x="28156" y="27035"/>
                  <a:pt x="28256" y="27035"/>
                </a:cubicBezTo>
                <a:cubicBezTo>
                  <a:pt x="28883" y="27035"/>
                  <a:pt x="29130" y="26702"/>
                  <a:pt x="29640" y="25886"/>
                </a:cubicBezTo>
                <a:cubicBezTo>
                  <a:pt x="30232" y="24880"/>
                  <a:pt x="28220" y="24525"/>
                  <a:pt x="27628" y="24170"/>
                </a:cubicBezTo>
                <a:cubicBezTo>
                  <a:pt x="27096" y="23756"/>
                  <a:pt x="22541" y="21212"/>
                  <a:pt x="22541" y="21212"/>
                </a:cubicBezTo>
                <a:lnTo>
                  <a:pt x="22541" y="21212"/>
                </a:lnTo>
                <a:cubicBezTo>
                  <a:pt x="22541" y="21212"/>
                  <a:pt x="31829" y="22632"/>
                  <a:pt x="32894" y="22632"/>
                </a:cubicBezTo>
                <a:cubicBezTo>
                  <a:pt x="34018" y="22632"/>
                  <a:pt x="34314" y="22632"/>
                  <a:pt x="34787" y="21745"/>
                </a:cubicBezTo>
                <a:cubicBezTo>
                  <a:pt x="35201" y="20916"/>
                  <a:pt x="35201" y="20621"/>
                  <a:pt x="34787" y="20088"/>
                </a:cubicBezTo>
                <a:cubicBezTo>
                  <a:pt x="34314" y="19496"/>
                  <a:pt x="22659" y="17662"/>
                  <a:pt x="22659" y="17662"/>
                </a:cubicBezTo>
                <a:lnTo>
                  <a:pt x="22363" y="16065"/>
                </a:lnTo>
                <a:cubicBezTo>
                  <a:pt x="22363" y="16065"/>
                  <a:pt x="33367" y="15237"/>
                  <a:pt x="34610" y="15237"/>
                </a:cubicBezTo>
                <a:cubicBezTo>
                  <a:pt x="34730" y="15254"/>
                  <a:pt x="34851" y="15263"/>
                  <a:pt x="34971" y="15263"/>
                </a:cubicBezTo>
                <a:cubicBezTo>
                  <a:pt x="35676" y="15263"/>
                  <a:pt x="36361" y="14973"/>
                  <a:pt x="36917" y="14468"/>
                </a:cubicBezTo>
                <a:cubicBezTo>
                  <a:pt x="37686" y="13935"/>
                  <a:pt x="37863" y="12870"/>
                  <a:pt x="37331" y="12042"/>
                </a:cubicBezTo>
                <a:cubicBezTo>
                  <a:pt x="37053" y="11653"/>
                  <a:pt x="36055" y="11538"/>
                  <a:pt x="34812" y="11538"/>
                </a:cubicBezTo>
                <a:cubicBezTo>
                  <a:pt x="33411" y="11538"/>
                  <a:pt x="31698" y="11684"/>
                  <a:pt x="30350" y="11746"/>
                </a:cubicBezTo>
                <a:cubicBezTo>
                  <a:pt x="27806" y="11924"/>
                  <a:pt x="22659" y="12042"/>
                  <a:pt x="22659" y="12042"/>
                </a:cubicBezTo>
                <a:lnTo>
                  <a:pt x="21653" y="11036"/>
                </a:lnTo>
                <a:lnTo>
                  <a:pt x="22955" y="10504"/>
                </a:lnTo>
                <a:cubicBezTo>
                  <a:pt x="24197" y="9912"/>
                  <a:pt x="33604" y="6658"/>
                  <a:pt x="34491" y="6244"/>
                </a:cubicBezTo>
                <a:cubicBezTo>
                  <a:pt x="35319" y="5771"/>
                  <a:pt x="35911" y="5653"/>
                  <a:pt x="35734" y="4233"/>
                </a:cubicBezTo>
                <a:cubicBezTo>
                  <a:pt x="35649" y="3222"/>
                  <a:pt x="34755" y="2630"/>
                  <a:pt x="33584" y="2630"/>
                </a:cubicBezTo>
                <a:cubicBezTo>
                  <a:pt x="33111" y="2630"/>
                  <a:pt x="32593" y="2727"/>
                  <a:pt x="32066" y="2931"/>
                </a:cubicBezTo>
                <a:cubicBezTo>
                  <a:pt x="30232" y="3641"/>
                  <a:pt x="12424" y="10326"/>
                  <a:pt x="12424" y="10326"/>
                </a:cubicBezTo>
                <a:lnTo>
                  <a:pt x="11122" y="9321"/>
                </a:lnTo>
                <a:cubicBezTo>
                  <a:pt x="11892" y="8374"/>
                  <a:pt x="12838" y="7487"/>
                  <a:pt x="13844" y="6777"/>
                </a:cubicBezTo>
                <a:cubicBezTo>
                  <a:pt x="15264" y="5771"/>
                  <a:pt x="15382" y="4233"/>
                  <a:pt x="14968" y="2517"/>
                </a:cubicBezTo>
                <a:cubicBezTo>
                  <a:pt x="14681" y="1330"/>
                  <a:pt x="14338" y="1"/>
                  <a:pt x="138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629;p36">
            <a:extLst>
              <a:ext uri="{FF2B5EF4-FFF2-40B4-BE49-F238E27FC236}">
                <a16:creationId xmlns:a16="http://schemas.microsoft.com/office/drawing/2014/main" id="{B568811C-C20A-6954-1285-F57A6D36E902}"/>
              </a:ext>
            </a:extLst>
          </p:cNvPr>
          <p:cNvSpPr txBox="1">
            <a:spLocks/>
          </p:cNvSpPr>
          <p:nvPr/>
        </p:nvSpPr>
        <p:spPr>
          <a:xfrm>
            <a:off x="66941" y="1245865"/>
            <a:ext cx="6062174" cy="4098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marL="0" indent="0">
              <a:spcAft>
                <a:spcPts val="1600"/>
              </a:spcAft>
              <a:buFont typeface="DM Sans"/>
              <a:buNone/>
            </a:pPr>
            <a:r>
              <a:rPr lang="en-US" b="1" dirty="0"/>
              <a:t>Get the OSSEC tools and Install (I am using CUI for all the tasks)</a:t>
            </a:r>
          </a:p>
        </p:txBody>
      </p:sp>
      <p:pic>
        <p:nvPicPr>
          <p:cNvPr id="7" name="Picture 6">
            <a:extLst>
              <a:ext uri="{FF2B5EF4-FFF2-40B4-BE49-F238E27FC236}">
                <a16:creationId xmlns:a16="http://schemas.microsoft.com/office/drawing/2014/main" id="{1C6A475D-0BE2-061B-A804-79B078CCF463}"/>
              </a:ext>
            </a:extLst>
          </p:cNvPr>
          <p:cNvPicPr>
            <a:picLocks noChangeAspect="1"/>
          </p:cNvPicPr>
          <p:nvPr/>
        </p:nvPicPr>
        <p:blipFill>
          <a:blip r:embed="rId3"/>
          <a:stretch>
            <a:fillRect/>
          </a:stretch>
        </p:blipFill>
        <p:spPr>
          <a:xfrm>
            <a:off x="263312" y="1820212"/>
            <a:ext cx="7706801" cy="2629267"/>
          </a:xfrm>
          <a:prstGeom prst="rect">
            <a:avLst/>
          </a:prstGeom>
        </p:spPr>
      </p:pic>
      <p:grpSp>
        <p:nvGrpSpPr>
          <p:cNvPr id="701" name="Google Shape;701;p36"/>
          <p:cNvGrpSpPr/>
          <p:nvPr/>
        </p:nvGrpSpPr>
        <p:grpSpPr>
          <a:xfrm>
            <a:off x="6291570" y="57020"/>
            <a:ext cx="2155895" cy="1495188"/>
            <a:chOff x="-80975" y="268100"/>
            <a:chExt cx="7462425" cy="5175450"/>
          </a:xfrm>
        </p:grpSpPr>
        <p:sp>
          <p:nvSpPr>
            <p:cNvPr id="702" name="Google Shape;702;p36"/>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6"/>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6"/>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6"/>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6"/>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6"/>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6"/>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6"/>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6"/>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6"/>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6"/>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6"/>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6"/>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6"/>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6"/>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6"/>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6"/>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6"/>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6"/>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6"/>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6"/>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6"/>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6"/>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6"/>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6"/>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6"/>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6"/>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6"/>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6"/>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6"/>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6"/>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6"/>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6"/>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6"/>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6"/>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6"/>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6"/>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6"/>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6"/>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6"/>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6"/>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6"/>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6"/>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6"/>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6"/>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6"/>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6"/>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6"/>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6"/>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6"/>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6"/>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6"/>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6"/>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6"/>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6"/>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6"/>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6"/>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6"/>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6"/>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6"/>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6"/>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6"/>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6"/>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6"/>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6"/>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6"/>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6"/>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6"/>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60594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TotalTime>
  <Words>990</Words>
  <Application>Microsoft Office PowerPoint</Application>
  <PresentationFormat>On-screen Show (16:9)</PresentationFormat>
  <Paragraphs>92</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Viga</vt:lpstr>
      <vt:lpstr>DM Sans</vt:lpstr>
      <vt:lpstr>Cyber Security Business Plan</vt:lpstr>
      <vt:lpstr>Unleashing the Power of SIEM</vt:lpstr>
      <vt:lpstr>Introduction to SIEM</vt:lpstr>
      <vt:lpstr>Key Features</vt:lpstr>
      <vt:lpstr>Unleashing the Power of </vt:lpstr>
      <vt:lpstr>01</vt:lpstr>
      <vt:lpstr>Features &amp; Capabilities</vt:lpstr>
      <vt:lpstr>Key Features</vt:lpstr>
      <vt:lpstr>Installation Steps</vt:lpstr>
      <vt:lpstr>Installation Steps</vt:lpstr>
      <vt:lpstr>Installation Steps</vt:lpstr>
      <vt:lpstr>Installation Steps</vt:lpstr>
      <vt:lpstr>Installation Steps</vt:lpstr>
      <vt:lpstr>Opening</vt:lpstr>
      <vt:lpstr>Opening</vt:lpstr>
      <vt:lpstr>Opening</vt:lpstr>
      <vt:lpstr>Opening</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SIEM</dc:title>
  <dc:creator>Aneesh</dc:creator>
  <cp:lastModifiedBy>Aneesh Sambu</cp:lastModifiedBy>
  <cp:revision>4</cp:revision>
  <dcterms:modified xsi:type="dcterms:W3CDTF">2023-03-22T19:14:28Z</dcterms:modified>
</cp:coreProperties>
</file>