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1CE19-FB3C-4994-23C1-8FD530AB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49CC6-D6C5-B99E-8834-EA3D124E8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C1D7F3-BC11-1E28-411B-F66F0572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3F2B5-24C5-6593-9F2A-8A8B29F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D201A-100C-B959-C47F-817AC7F3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9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BAC4D-D5E5-BE70-2533-FBD281A1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8B810-0C2F-8413-2362-4C969C3E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78BE3-5E6B-2291-4521-A86535F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86F05-302C-64EE-6D2D-C9EFBA0E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0ADBB-1C70-6D1B-4560-AFABF7E3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2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5AEEA-350F-648A-7727-C6CBA060B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A2B521-39A8-7B3E-86D5-207D8268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EEC2A-E930-E5E4-E9AD-52A12375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3B273-AAC5-565B-BB40-DF30A63B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66EC7-B185-7031-7686-F97DE25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92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AD30C-0A30-1682-0986-20058462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83E43-4D22-F81D-87D1-AD9F31A3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053FD-A1D1-5539-AB62-2574D3AA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DC3A7-DB9D-143F-453A-5B1C5DC1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1A67-AD3C-9330-21B7-3C1C3389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1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D657-2F49-BE6A-0B62-76FF5B31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AFC65-B8C9-25ED-AFE7-55EFFEBC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257E6-58EF-B6E9-6C8A-ECD2B40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D083B-66C2-6F13-45E5-E2048A74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22652-363E-2C43-623F-3CBD7ACB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0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7646-3285-47EA-B8A2-BBA34ED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9462F-6BC5-B11D-520C-C5412F81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07C2E-E3C2-197E-0AF1-31FC0C0F1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9B3D7-1E54-EA9A-5CED-0ABDDB11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B9245B-5C1C-DDE1-F111-9AAF411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AF054-CAE7-44F7-0CF6-808ADC7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8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37E92-D668-44C0-12F4-2A30182D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F0EF7-00D1-F2C8-F66A-F06D290B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B2080D-63BA-414D-7525-2566B552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0DFCCF-726C-3204-7FFD-8D1BFCAC0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B16B6D-D42A-65E4-CBF1-68FB546A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D0446E-C8C6-E3DA-860B-AD6F274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4B72D6-7BEE-DDF0-7180-BAB9B821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17C58-E052-E99D-DC36-20B9461A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90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C7181-245A-FBB3-C9EE-5DC1CB86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C1AAE6-2714-8016-E4C7-0285D5F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9D3A70-E24D-9F29-639C-A9BD0694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009074-BB34-7A26-5A58-8818D1C3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2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DD3C73-58BA-1A6E-E2F1-D43236C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49CBF-69C3-C97B-7C33-8258D701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A14EA-AC01-A6AD-AD20-DEBC08C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4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F7BD-2C64-D1BA-3A49-652AC2A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21352-2153-3A54-E81E-EFE94DE7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474AD-6A96-3001-B393-83949319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17C86-D63D-C38E-CCC9-30841C9A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32192-EFD1-1F5E-48D9-0D9A2332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BB557-CED3-1B8F-0A33-B3C9B7B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3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8375F-FDC4-163E-5557-47F6EB18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EFCB7C-6A13-0FA5-501E-24B36BD64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61CC8-F3C0-50C8-8E67-AF50005A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0FACB-2672-7B2E-32D9-4C36DF5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B9B5-2547-A23D-F421-C89962D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F25EA1-8DF1-9162-8371-52506AD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7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9C6E14-7AE6-8FA0-15D4-9C5F26A2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28E0E-63AB-4EC3-C3BB-A943270F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F259B-C496-C3F5-B1ED-330477FD4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87F32-163E-43B4-A692-8BA2C0BF2BA2}" type="datetimeFigureOut">
              <a:rPr lang="es-CL" smtClean="0"/>
              <a:t>10-01-2025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BE509-A746-5F77-D91D-910C94A4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F82D0-BB77-64A4-ED6A-C11235397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4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95347-C49F-E699-4910-10F99867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Avances semana 1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408560-8A76-90B7-3737-3A727965C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4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9C2A4-E53C-2F81-503D-B94ADE37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3C7D1-604D-4B97-D28F-A58A49F7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Aprender a conectar y usar las cámaras Helios2 y Tritón</a:t>
            </a:r>
          </a:p>
          <a:p>
            <a:r>
              <a:rPr lang="es-MX" dirty="0"/>
              <a:t>Familiarizarse con su funcionamiento individual.</a:t>
            </a:r>
          </a:p>
          <a:p>
            <a:r>
              <a:rPr lang="es-MX" dirty="0"/>
              <a:t>Armar juntas las cámaras.</a:t>
            </a:r>
          </a:p>
          <a:p>
            <a:r>
              <a:rPr lang="es-MX" dirty="0"/>
              <a:t>Aprender a proyectar imagen cámara RGB y cámara </a:t>
            </a:r>
            <a:r>
              <a:rPr lang="es-MX" dirty="0" err="1"/>
              <a:t>ToF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383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6E7F9-77C0-A8BF-385D-495FBDFB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de cámaras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9F664C9-BD23-00D1-2A10-6EAE4CD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19586"/>
            <a:ext cx="3527809" cy="2658891"/>
          </a:xfrm>
          <a:prstGeom prst="rect">
            <a:avLst/>
          </a:prstGeom>
        </p:spPr>
      </p:pic>
      <p:sp>
        <p:nvSpPr>
          <p:cNvPr id="13" name="AutoShape 12">
            <a:extLst>
              <a:ext uri="{FF2B5EF4-FFF2-40B4-BE49-F238E27FC236}">
                <a16:creationId xmlns:a16="http://schemas.microsoft.com/office/drawing/2014/main" id="{1AA46254-B24C-4E2F-130B-C8AFBBD3A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6D316D7-B514-7B54-19BD-478B544E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73804"/>
            <a:ext cx="5661149" cy="42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21BDA-5AD8-ED05-025E-F79BCB46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Calibración</a:t>
            </a:r>
            <a:endParaRPr lang="es-CL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4E39D328-B47B-EAAF-91FA-3212701F78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50AE68-75DF-8922-2FB8-A24C3513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400175"/>
            <a:ext cx="57721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9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BE66-7A11-76B6-1FA5-251B6C00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Objetos a usar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9AC0E3-307B-A621-B0BB-97F1B8C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55" y="1806450"/>
            <a:ext cx="5314489" cy="40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A6D2-C5DC-A457-55C9-B03962E9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7EDB1D-2F6D-774C-11F3-B0A941D8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5" y="1887332"/>
            <a:ext cx="4068376" cy="3569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487C4C-965F-34FD-E1D7-20D04413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20" y="1887332"/>
            <a:ext cx="4068376" cy="36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BDE6-78CD-48A5-B85F-9E91B9FB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B18F64-555D-FEC6-2F2F-6A086291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0" y="1690687"/>
            <a:ext cx="4395020" cy="3888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FA671C-136F-F669-4CD9-66F6F61C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80" y="1684946"/>
            <a:ext cx="4395020" cy="3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F4FA-B33A-6FBB-3C28-1B363F6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27D50-CB26-3516-3942-475CCA4D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83" y="2035277"/>
            <a:ext cx="4488038" cy="40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3ADF2-9004-0722-8D45-CC5E0C2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Oportunidades de mejora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8DF9A-D05C-8451-C0BA-AB3DE6A3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calibración de las cámaras a distintas distancias (idealmente más lejos).</a:t>
            </a:r>
          </a:p>
          <a:p>
            <a:r>
              <a:rPr lang="es-MX" dirty="0"/>
              <a:t>Poner hoja de calibración en objetos fijos.</a:t>
            </a:r>
          </a:p>
          <a:p>
            <a:r>
              <a:rPr lang="es-MX" dirty="0"/>
              <a:t>Mejorar la visión de datos entre las cámaras de forma individual antes de superponer.</a:t>
            </a:r>
          </a:p>
          <a:p>
            <a:r>
              <a:rPr lang="es-MX" dirty="0"/>
              <a:t>Alinear los FOV de ambas cámaras para evitar problema de visión de datos.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776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Avances semana 1</vt:lpstr>
      <vt:lpstr>Objetivos</vt:lpstr>
      <vt:lpstr>Conexión de cámaras</vt:lpstr>
      <vt:lpstr>Calibración</vt:lpstr>
      <vt:lpstr>Objetos a usar</vt:lpstr>
      <vt:lpstr>Resultados</vt:lpstr>
      <vt:lpstr>Resultados</vt:lpstr>
      <vt:lpstr>Resultados</vt:lpstr>
      <vt:lpstr>Oportunidades de mejora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Ignacio Bugueño Córdova (samuel.bugueno)</dc:creator>
  <cp:lastModifiedBy>Samuel Ignacio Bugueño Córdova (samuel.bugueno)</cp:lastModifiedBy>
  <cp:revision>5</cp:revision>
  <dcterms:created xsi:type="dcterms:W3CDTF">2025-01-11T01:41:08Z</dcterms:created>
  <dcterms:modified xsi:type="dcterms:W3CDTF">2025-01-11T01:58:34Z</dcterms:modified>
</cp:coreProperties>
</file>