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3116-2B0D-4EE9-9993-DB05AEAC4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4593E-ACE3-4048-8E7B-4E577D59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2C2A-C75F-4354-88F8-846275F4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E32DB-0F1E-4EAC-82C2-DF1AEB49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21704-BF7D-4288-8A33-9D0F5A16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E453-8368-4084-BF3B-3247C944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83F5A-6CEE-4338-A00A-FE5623EF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2A2F-1ABC-4DF9-AB24-CCEEFA46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2B532-B862-4002-A994-17628311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5DC3F-CDD5-4AFB-B0E2-935BE554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7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F853A-4065-4516-A355-44016B4CC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5C77F-F0D2-4C48-9235-5FD9AA10E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88680-7A76-46B3-834C-B2477BD2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F18F-3591-4CF9-B13F-7C4DD284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1D99-A159-4A31-A172-928A8BE0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1DE6-0892-49CA-BF3C-2A326880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BE4F-2D95-41C2-B053-86689C02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C101-69F0-4842-A599-FBE834FF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1958-4EB1-49CD-8F77-7A75A4BC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ACEAC-7E1D-4012-94EB-B1FC7A8C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5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7D93-873F-4EB1-A9D2-C589DC7A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6BCDA-7502-46FA-94DC-EF0C49BD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766D-F41D-42EE-9807-394B6CB4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BC86-EFF4-442F-ADFA-8C38D3BB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4653-37DE-489A-A988-CFDF3514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85B7-37BF-466B-891D-D2E5F45A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927F-12A1-4418-BA6C-74D42417D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8C573-1046-4069-9FDE-DA8411491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17358-63AE-4815-8378-DE9AA50C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DC946-8F7B-419B-AF42-46D7CB7B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1BECB-C4B0-4C1A-8E1D-70A652F2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58AA-B7D5-4C4A-B7B7-8E54FF0C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2D2B4-B3B3-45A7-8FA1-C6F10C08C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C14DF-5137-4FF6-97D9-DE818CD04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D1CE1-C25A-4309-8A57-7692E3CE9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27FD9-F46E-441B-93AB-037D3F9B6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7433A-D02A-4813-807C-DDC4AD7B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6B127-2C17-416D-986B-55B5B505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4E5B8-E9B0-41F7-9AA7-DD49335B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5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9F19-2B41-4004-A63F-3748323D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4CDBF-6092-4428-A712-5A65C06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3705B-1382-409D-AB48-DBB74625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D266F-67F3-410C-B298-920551B7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7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DC47D-32CD-42E1-A919-3ABD1CD5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8B2B9-6C28-4E4F-B6CE-CE719F28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A91D-468B-471A-AE11-297B42F1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38FC-CF62-4FF2-A7AC-A8A2D21D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77ED-71A5-4239-BDF5-AAC30A1FC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DA601-0848-4780-9D59-CE97465AF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4BB90-37FA-4DEA-AA5E-02D33A17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17CE9-ED91-4B12-95C8-7B2E8455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DCC49-A733-43D2-B81A-41F70F2F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6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41DC-A098-42BB-9D7F-3ABBDD1F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71CF4-921E-4976-94E7-1E565E5A6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03B83-94F3-4B98-9D8A-2ED22A8CD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80E59-FF34-488E-A698-924E75E9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4C069-FBC5-4796-8E4F-48B94D31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66AAD-EBDB-4C6D-B82B-55AE2F3E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2180B-6D13-40E6-83F9-FFBCB004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E70B8-A73F-49CA-9106-2EDA8767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CB4D-20AC-4450-9FA6-A2DA22585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C89F-D480-483D-A0E0-FC0916B8D70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B07C-B3C4-4A59-927B-8C785B61F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1742-F05A-4965-85AF-6F9F2B9AF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by5/dataengineer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32CF-3D2E-4CD5-8CCF-7CBA7FC16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5797"/>
          </a:xfrm>
        </p:spPr>
        <p:txBody>
          <a:bodyPr>
            <a:normAutofit fontScale="90000"/>
          </a:bodyPr>
          <a:lstStyle/>
          <a:p>
            <a:r>
              <a:rPr lang="en-US" dirty="0"/>
              <a:t>Yelp Restaurant Review for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418B3-DEDC-492E-911C-2D1406E35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0560"/>
            <a:ext cx="9144000" cy="331724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Yelp users  give rating and provide reviews about businesses on Yelp.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Find restaurants and their reviews as per desired location or according to your needs(is Open, Delivery or pickup allowed(/transactions/{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transaction_type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}/search) , rating.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term = 'Mexican restaurant bar'</a:t>
            </a:r>
            <a:br>
              <a:rPr lang="en-US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location = NYC, NY'</a:t>
            </a:r>
            <a:br>
              <a:rPr lang="en-US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search_limit</a:t>
            </a:r>
            <a:r>
              <a:rPr lang="en-US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50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&amp; Process Flow – attached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Repo -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https://github.com/samby5/dataengineering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&amp;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Technolgies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Git, Python, AWS, Spark, SQL Server, QlikSense.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6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Yelp Restaurant Review for NYC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Restaurant Review for NYC</dc:title>
  <dc:creator>samy p</dc:creator>
  <cp:lastModifiedBy>samy p</cp:lastModifiedBy>
  <cp:revision>5</cp:revision>
  <dcterms:created xsi:type="dcterms:W3CDTF">2021-06-06T19:29:22Z</dcterms:created>
  <dcterms:modified xsi:type="dcterms:W3CDTF">2021-06-14T11:10:41Z</dcterms:modified>
</cp:coreProperties>
</file>