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5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3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0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6796-96CC-4543-B3F0-81034BBD1A3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C38B-9DCE-4ACE-85FF-1229CAA0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8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3300" y="1270000"/>
            <a:ext cx="25654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Offensive (Away)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3300" y="2540000"/>
            <a:ext cx="25654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Defensive (Away)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000" y="3810000"/>
            <a:ext cx="25654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Offensive (Home)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6000" y="5219700"/>
            <a:ext cx="25654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Defensive (Home)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</p:cNvCxnSpPr>
          <p:nvPr/>
        </p:nvCxnSpPr>
        <p:spPr>
          <a:xfrm>
            <a:off x="3568700" y="1714500"/>
            <a:ext cx="222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29300" y="1155700"/>
            <a:ext cx="2768600" cy="486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3568700" y="2984500"/>
            <a:ext cx="222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</p:cNvCxnSpPr>
          <p:nvPr/>
        </p:nvCxnSpPr>
        <p:spPr>
          <a:xfrm>
            <a:off x="3581400" y="4254500"/>
            <a:ext cx="269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30600" y="5588000"/>
            <a:ext cx="269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96100" y="3009900"/>
            <a:ext cx="269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36100" y="2590800"/>
            <a:ext cx="25654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1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7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Wu</dc:creator>
  <cp:lastModifiedBy>Edwin Wu</cp:lastModifiedBy>
  <cp:revision>3</cp:revision>
  <dcterms:created xsi:type="dcterms:W3CDTF">2016-01-14T03:35:38Z</dcterms:created>
  <dcterms:modified xsi:type="dcterms:W3CDTF">2016-01-14T03:45:13Z</dcterms:modified>
</cp:coreProperties>
</file>