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obster"/>
      <p:regular r:id="rId10"/>
    </p:embeddedFon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Tahoma-regular.fntdata"/><Relationship Id="rId10" Type="http://schemas.openxmlformats.org/officeDocument/2006/relationships/font" Target="fonts/Lobster-regular.fntdata"/><Relationship Id="rId12" Type="http://schemas.openxmlformats.org/officeDocument/2006/relationships/font" Target="fonts/Tahoma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9a55176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9a55176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9a55176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9a55176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9a55176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9a55176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0400" y="319050"/>
            <a:ext cx="8520600" cy="9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latin typeface="Tahoma"/>
                <a:ea typeface="Tahoma"/>
                <a:cs typeface="Tahoma"/>
                <a:sym typeface="Tahoma"/>
              </a:rPr>
              <a:t>JAASS-BOARD</a:t>
            </a:r>
            <a:endParaRPr sz="6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03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Anderson, Ayaan, Jianhan, Sam, Shawn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0400" y="1766275"/>
            <a:ext cx="4276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ahoma"/>
                <a:ea typeface="Tahoma"/>
                <a:cs typeface="Tahoma"/>
                <a:sym typeface="Tahoma"/>
              </a:rPr>
              <a:t>Education reimagined</a:t>
            </a:r>
            <a:endParaRPr i="1"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13"/>
          <p:cNvSpPr/>
          <p:nvPr/>
        </p:nvSpPr>
        <p:spPr>
          <a:xfrm flipH="1" rot="10800000">
            <a:off x="0" y="1219350"/>
            <a:ext cx="5578800" cy="84600"/>
          </a:xfrm>
          <a:prstGeom prst="rect">
            <a:avLst/>
          </a:prstGeom>
          <a:solidFill>
            <a:srgbClr val="4FCD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17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Why?</a:t>
            </a:r>
            <a:endParaRPr b="1" sz="3420">
              <a:solidFill>
                <a:srgbClr val="FF99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506850" y="492127"/>
            <a:ext cx="64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Students feel disconnected from courses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Each student has different needs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Difficult for teachers to gauge student progress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200"/>
              <a:buFont typeface="Tahoma"/>
              <a:buChar char="●"/>
            </a:pPr>
            <a:r>
              <a:rPr lang="en" sz="2200">
                <a:latin typeface="Tahoma"/>
                <a:ea typeface="Tahoma"/>
                <a:cs typeface="Tahoma"/>
                <a:sym typeface="Tahoma"/>
              </a:rPr>
              <a:t>Blackboard sucks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7475"/>
            <a:ext cx="1813600" cy="1801049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6346" y="3202800"/>
            <a:ext cx="2251305" cy="18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7089425" y="4381525"/>
            <a:ext cx="126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Blackboard</a:t>
            </a:r>
            <a:endParaRPr b="1" sz="10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Tahoma"/>
                <a:ea typeface="Tahoma"/>
                <a:cs typeface="Tahoma"/>
                <a:sym typeface="Tahoma"/>
              </a:rPr>
              <a:t>Purpose</a:t>
            </a:r>
            <a:endParaRPr sz="342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65525"/>
            <a:ext cx="51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students with personalized feedback and study materials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teachers to track student progress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Generate data to provide class insights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279" y="1083679"/>
            <a:ext cx="2828901" cy="2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How does it work?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Platform for both teachers and students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○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Students are assigned to teachers in subjects: 1st grade math, Algebra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Teacher creates a class and generates a class ID that is tied to their class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ahoma"/>
              <a:buChar char="○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Students given the assigned class key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pre-test is taken by the student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○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For all questions answered incorrectly, links to additional 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resources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 will populate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Teachers can see test scores for their students along with class averages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025" y="97775"/>
            <a:ext cx="2476275" cy="15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