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08F5-D517-4468-8A15-9D3D2F9781D9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0007-15BA-4E14-8DF1-DBD18DEA1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67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08F5-D517-4468-8A15-9D3D2F9781D9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0007-15BA-4E14-8DF1-DBD18DEA1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63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08F5-D517-4468-8A15-9D3D2F9781D9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0007-15BA-4E14-8DF1-DBD18DEA1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96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08F5-D517-4468-8A15-9D3D2F9781D9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0007-15BA-4E14-8DF1-DBD18DEA1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75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08F5-D517-4468-8A15-9D3D2F9781D9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0007-15BA-4E14-8DF1-DBD18DEA1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06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08F5-D517-4468-8A15-9D3D2F9781D9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0007-15BA-4E14-8DF1-DBD18DEA1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60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08F5-D517-4468-8A15-9D3D2F9781D9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0007-15BA-4E14-8DF1-DBD18DEA1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67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08F5-D517-4468-8A15-9D3D2F9781D9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0007-15BA-4E14-8DF1-DBD18DEA1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28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08F5-D517-4468-8A15-9D3D2F9781D9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0007-15BA-4E14-8DF1-DBD18DEA1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76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08F5-D517-4468-8A15-9D3D2F9781D9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0007-15BA-4E14-8DF1-DBD18DEA1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84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08F5-D517-4468-8A15-9D3D2F9781D9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0007-15BA-4E14-8DF1-DBD18DEA1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20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D08F5-D517-4468-8A15-9D3D2F9781D9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D0007-15BA-4E14-8DF1-DBD18DEA1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44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jp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&quot;&lt;strong&gt;Smart&lt;/strong&gt; &lt;strong&gt;Contract&lt;/strong&gt; icon. Simple element illustration&quot; Stock image and ...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0" t="22738" r="22788" b="16992"/>
          <a:stretch/>
        </p:blipFill>
        <p:spPr>
          <a:xfrm>
            <a:off x="10786035" y="4029075"/>
            <a:ext cx="854844" cy="9572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71022" y="1270417"/>
            <a:ext cx="2312603" cy="42576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 descr="&lt;strong&gt;Database&lt;/strong&gt; Symbol Md | Free Images at Clker.com - vector clip &lt;strong&gt;art&lt;/strong&gt; online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498" y="5734225"/>
            <a:ext cx="1018890" cy="1123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lowchart: Alternate Process 8"/>
          <p:cNvSpPr/>
          <p:nvPr/>
        </p:nvSpPr>
        <p:spPr>
          <a:xfrm>
            <a:off x="7096157" y="1473993"/>
            <a:ext cx="1414463" cy="1385888"/>
          </a:xfrm>
          <a:prstGeom prst="flowChartAlternateProcess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File System Interface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7096157" y="3797429"/>
            <a:ext cx="1414463" cy="1385888"/>
          </a:xfrm>
          <a:prstGeom prst="flowChartAlternateProcess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Block Chain </a:t>
            </a:r>
            <a:r>
              <a:rPr lang="en-IN" dirty="0"/>
              <a:t>Interface</a:t>
            </a:r>
          </a:p>
        </p:txBody>
      </p:sp>
      <p:pic>
        <p:nvPicPr>
          <p:cNvPr id="13" name="Picture 12" descr="'Business World' by Becri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794" y="3965834"/>
            <a:ext cx="1049079" cy="1049079"/>
          </a:xfrm>
          <a:prstGeom prst="rect">
            <a:avLst/>
          </a:prstGeom>
        </p:spPr>
      </p:pic>
      <p:pic>
        <p:nvPicPr>
          <p:cNvPr id="16" name="Picture 15" descr="Account, app, interface, software, &lt;strong&gt;ui, ux&lt;/strong&gt; icon | Icon search engin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38" y="2730707"/>
            <a:ext cx="1152427" cy="115242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 descr="&lt;strong&gt;IPFS&lt;/strong&gt; Portland Meetup: The Permanent, Distributed Web — Attendi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56" y="1572419"/>
            <a:ext cx="1221301" cy="122130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9158287" y="628651"/>
            <a:ext cx="2857501" cy="50292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20" name="Rectangle 19"/>
          <p:cNvSpPr/>
          <p:nvPr/>
        </p:nvSpPr>
        <p:spPr>
          <a:xfrm>
            <a:off x="9532034" y="1366837"/>
            <a:ext cx="2196290" cy="1600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490704" y="3754171"/>
            <a:ext cx="2239679" cy="1472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9461273" y="235903"/>
            <a:ext cx="2283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NODE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9374578" y="974487"/>
            <a:ext cx="255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Decentralized File System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9438940" y="3214589"/>
            <a:ext cx="2283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BLOCKCHAIN</a:t>
            </a:r>
            <a:endParaRPr lang="en-IN" dirty="0"/>
          </a:p>
        </p:txBody>
      </p:sp>
      <p:cxnSp>
        <p:nvCxnSpPr>
          <p:cNvPr id="28" name="Elbow Connector 27"/>
          <p:cNvCxnSpPr>
            <a:stCxn id="9" idx="3"/>
            <a:endCxn id="20" idx="1"/>
          </p:cNvCxnSpPr>
          <p:nvPr/>
        </p:nvCxnSpPr>
        <p:spPr>
          <a:xfrm>
            <a:off x="8510620" y="2166937"/>
            <a:ext cx="1021414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" idx="3"/>
            <a:endCxn id="21" idx="1"/>
          </p:cNvCxnSpPr>
          <p:nvPr/>
        </p:nvCxnSpPr>
        <p:spPr>
          <a:xfrm>
            <a:off x="8510620" y="4490373"/>
            <a:ext cx="980084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781889" y="1726533"/>
            <a:ext cx="1290867" cy="61945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MSP</a:t>
            </a:r>
            <a:endParaRPr lang="en-IN" dirty="0"/>
          </a:p>
        </p:txBody>
      </p:sp>
      <p:sp>
        <p:nvSpPr>
          <p:cNvPr id="36" name="Rectangle 35"/>
          <p:cNvSpPr/>
          <p:nvPr/>
        </p:nvSpPr>
        <p:spPr>
          <a:xfrm>
            <a:off x="3523528" y="3505045"/>
            <a:ext cx="1815121" cy="18050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ORCHESTRATOR</a:t>
            </a:r>
          </a:p>
        </p:txBody>
      </p:sp>
      <p:cxnSp>
        <p:nvCxnSpPr>
          <p:cNvPr id="38" name="Elbow Connector 37"/>
          <p:cNvCxnSpPr>
            <a:stCxn id="5" idx="2"/>
            <a:endCxn id="8" idx="1"/>
          </p:cNvCxnSpPr>
          <p:nvPr/>
        </p:nvCxnSpPr>
        <p:spPr>
          <a:xfrm rot="16200000" flipH="1">
            <a:off x="5221901" y="4733515"/>
            <a:ext cx="768021" cy="235717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0" idx="2"/>
            <a:endCxn id="8" idx="0"/>
          </p:cNvCxnSpPr>
          <p:nvPr/>
        </p:nvCxnSpPr>
        <p:spPr>
          <a:xfrm rot="5400000">
            <a:off x="7273212" y="5204048"/>
            <a:ext cx="550908" cy="50944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9" idx="1"/>
            <a:endCxn id="5" idx="3"/>
          </p:cNvCxnSpPr>
          <p:nvPr/>
        </p:nvCxnSpPr>
        <p:spPr>
          <a:xfrm rot="10800000" flipV="1">
            <a:off x="5583625" y="2166937"/>
            <a:ext cx="1512532" cy="123231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0" idx="1"/>
            <a:endCxn id="5" idx="3"/>
          </p:cNvCxnSpPr>
          <p:nvPr/>
        </p:nvCxnSpPr>
        <p:spPr>
          <a:xfrm rot="10800000">
            <a:off x="5583625" y="3399255"/>
            <a:ext cx="1512532" cy="109111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803388" y="6285133"/>
            <a:ext cx="135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Database</a:t>
            </a:r>
            <a:endParaRPr lang="en-IN" dirty="0"/>
          </a:p>
        </p:txBody>
      </p:sp>
      <p:sp>
        <p:nvSpPr>
          <p:cNvPr id="49" name="Left-Right Arrow 48"/>
          <p:cNvSpPr/>
          <p:nvPr/>
        </p:nvSpPr>
        <p:spPr>
          <a:xfrm>
            <a:off x="2177117" y="3214589"/>
            <a:ext cx="1093905" cy="184665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804351" y="-106721"/>
            <a:ext cx="48819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Context Diagram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286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&quot;&lt;strong&gt;Smart&lt;/strong&gt; &lt;strong&gt;Contract&lt;/strong&gt; icon. Simple element illustration&quot; Stock image and ...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0" t="13743" r="22788" b="14293"/>
          <a:stretch/>
        </p:blipFill>
        <p:spPr>
          <a:xfrm>
            <a:off x="10786035" y="3886200"/>
            <a:ext cx="854844" cy="1143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272588" y="628651"/>
            <a:ext cx="2743200" cy="50292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9532034" y="1366837"/>
            <a:ext cx="2196290" cy="1600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490704" y="3754171"/>
            <a:ext cx="2239679" cy="1472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9374578" y="974487"/>
            <a:ext cx="255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Decentralized File System</a:t>
            </a:r>
            <a:endParaRPr lang="en-IN" dirty="0"/>
          </a:p>
        </p:txBody>
      </p:sp>
      <p:pic>
        <p:nvPicPr>
          <p:cNvPr id="10" name="Picture 9" descr="&lt;strong&gt;InterPlanetary&lt;/strong&gt; &lt;strong&gt;File&lt;/strong&gt; &lt;strong&gt;System&lt;/strong&gt; - Wiki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508" y="1485902"/>
            <a:ext cx="1362069" cy="1362069"/>
          </a:xfrm>
          <a:prstGeom prst="rect">
            <a:avLst/>
          </a:prstGeom>
        </p:spPr>
      </p:pic>
      <p:pic>
        <p:nvPicPr>
          <p:cNvPr id="12" name="Picture 11" descr="Shop Token Gifts online | Spreadshir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964" y="3880643"/>
            <a:ext cx="1166811" cy="1166811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9461273" y="235903"/>
            <a:ext cx="2283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 smtClean="0"/>
              <a:t>Ethereum</a:t>
            </a:r>
            <a:r>
              <a:rPr lang="en-IN" dirty="0" smtClean="0"/>
              <a:t> Node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6264081" y="1366837"/>
            <a:ext cx="1971675" cy="1382039"/>
          </a:xfrm>
          <a:prstGeom prst="rect">
            <a:avLst/>
          </a:prstGeom>
          <a:solidFill>
            <a:srgbClr val="92D050"/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7327014" y="1714347"/>
            <a:ext cx="792316" cy="8624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IPFS Interface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67809" y="1730095"/>
            <a:ext cx="842780" cy="8624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REST API</a:t>
            </a:r>
          </a:p>
        </p:txBody>
      </p:sp>
      <p:pic>
        <p:nvPicPr>
          <p:cNvPr id="21" name="Picture 20" descr="Free vector graphic: &lt;strong&gt;Node Js&lt;/strong&gt;, Logo, &lt;strong&gt;Nodejs&lt;/strong&gt;, &lt;strong&gt;Javascript&lt;/strong&gt; - Free Image on ...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5" t="24489" r="4073" b="20824"/>
          <a:stretch/>
        </p:blipFill>
        <p:spPr>
          <a:xfrm>
            <a:off x="6600825" y="884306"/>
            <a:ext cx="1410543" cy="39942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264081" y="3650761"/>
            <a:ext cx="1971675" cy="1452680"/>
          </a:xfrm>
          <a:prstGeom prst="rect">
            <a:avLst/>
          </a:prstGeom>
          <a:solidFill>
            <a:srgbClr val="92D050"/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7313376" y="4014018"/>
            <a:ext cx="792316" cy="8624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EVM Interface</a:t>
            </a:r>
            <a:endParaRPr lang="en-IN" dirty="0"/>
          </a:p>
        </p:txBody>
      </p:sp>
      <p:pic>
        <p:nvPicPr>
          <p:cNvPr id="25" name="Picture 24" descr="Free vector graphic: &lt;strong&gt;Node Js&lt;/strong&gt;, Logo, &lt;strong&gt;Nodejs&lt;/strong&gt;, &lt;strong&gt;Javascript&lt;/strong&gt; - Free Image on ...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5" t="24489" r="4073" b="20824"/>
          <a:stretch/>
        </p:blipFill>
        <p:spPr>
          <a:xfrm>
            <a:off x="6600825" y="3168229"/>
            <a:ext cx="1504867" cy="399425"/>
          </a:xfrm>
          <a:prstGeom prst="rect">
            <a:avLst/>
          </a:prstGeom>
        </p:spPr>
      </p:pic>
      <p:pic>
        <p:nvPicPr>
          <p:cNvPr id="28" name="Picture 27" descr="How I fell in love with &lt;strong&gt;MongoDB&lt;/strong&gt; | Daniel Pradilla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416" y="6286382"/>
            <a:ext cx="1314633" cy="438211"/>
          </a:xfrm>
          <a:prstGeom prst="rect">
            <a:avLst/>
          </a:prstGeom>
        </p:spPr>
      </p:pic>
      <p:pic>
        <p:nvPicPr>
          <p:cNvPr id="29" name="Picture 28" descr="&lt;strong&gt;Database&lt;/strong&gt; Symbol Md | Free Images at Clker.com - vector clip &lt;strong&gt;art&lt;/strong&gt; online ...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526" y="5657851"/>
            <a:ext cx="1018890" cy="1123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Rectangle 29"/>
          <p:cNvSpPr/>
          <p:nvPr/>
        </p:nvSpPr>
        <p:spPr>
          <a:xfrm>
            <a:off x="2552528" y="1200144"/>
            <a:ext cx="2619340" cy="3942845"/>
          </a:xfrm>
          <a:prstGeom prst="rect">
            <a:avLst/>
          </a:prstGeom>
          <a:solidFill>
            <a:srgbClr val="00B0F0"/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1" name="Picture 30" descr="Code ví dụ &lt;strong&gt;Spring Boot&lt;/strong&gt; JSON Web Token (JWT) - STACKJAVA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259" y="1279292"/>
            <a:ext cx="1624685" cy="15686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3" name="Rectangle 32"/>
          <p:cNvSpPr/>
          <p:nvPr/>
        </p:nvSpPr>
        <p:spPr>
          <a:xfrm>
            <a:off x="2691416" y="3054860"/>
            <a:ext cx="789955" cy="19513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REST API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20259" y="3054860"/>
            <a:ext cx="1406993" cy="6754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Orchestrator Service</a:t>
            </a:r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3640675" y="4309974"/>
            <a:ext cx="1383817" cy="6754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DAO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363829" y="4014018"/>
            <a:ext cx="842780" cy="8624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REST API</a:t>
            </a:r>
          </a:p>
        </p:txBody>
      </p:sp>
      <p:pic>
        <p:nvPicPr>
          <p:cNvPr id="40" name="Picture 39" descr="AngularJS by AbhishekGhosh on DeviantArt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92" y="1946413"/>
            <a:ext cx="1143075" cy="114307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1" name="Picture 40" descr="An In-depth Look: &lt;strong&gt;HTML5&lt;/strong&gt; and CSS3 | Global Wire Associates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0" y="3323178"/>
            <a:ext cx="1448561" cy="1059923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487970" y="0"/>
            <a:ext cx="634145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Architecture </a:t>
            </a:r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4945" y="1664498"/>
            <a:ext cx="1698018" cy="3317359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Left-Right Arrow 43"/>
          <p:cNvSpPr/>
          <p:nvPr/>
        </p:nvSpPr>
        <p:spPr>
          <a:xfrm>
            <a:off x="8235756" y="4445223"/>
            <a:ext cx="1254948" cy="2024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" name="Left-Right Arrow 44"/>
          <p:cNvSpPr/>
          <p:nvPr/>
        </p:nvSpPr>
        <p:spPr>
          <a:xfrm>
            <a:off x="8277086" y="2029706"/>
            <a:ext cx="1254948" cy="2024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0" name="Elbow Connector 49"/>
          <p:cNvCxnSpPr>
            <a:stCxn id="16" idx="1"/>
            <a:endCxn id="34" idx="3"/>
          </p:cNvCxnSpPr>
          <p:nvPr/>
        </p:nvCxnSpPr>
        <p:spPr>
          <a:xfrm rot="10800000" flipV="1">
            <a:off x="5027253" y="2161300"/>
            <a:ext cx="1340557" cy="123129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39" idx="1"/>
            <a:endCxn id="34" idx="3"/>
          </p:cNvCxnSpPr>
          <p:nvPr/>
        </p:nvCxnSpPr>
        <p:spPr>
          <a:xfrm rot="10800000">
            <a:off x="5027253" y="3392600"/>
            <a:ext cx="1336577" cy="105262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7" idx="2"/>
            <a:endCxn id="29" idx="1"/>
          </p:cNvCxnSpPr>
          <p:nvPr/>
        </p:nvCxnSpPr>
        <p:spPr>
          <a:xfrm rot="16200000" flipH="1">
            <a:off x="4253913" y="5064125"/>
            <a:ext cx="1234285" cy="107694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2" idx="2"/>
            <a:endCxn id="29" idx="3"/>
          </p:cNvCxnSpPr>
          <p:nvPr/>
        </p:nvCxnSpPr>
        <p:spPr>
          <a:xfrm rot="5400000">
            <a:off x="6281019" y="5250839"/>
            <a:ext cx="1116298" cy="82150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Left-Right Arrow 59"/>
          <p:cNvSpPr/>
          <p:nvPr/>
        </p:nvSpPr>
        <p:spPr>
          <a:xfrm>
            <a:off x="1772962" y="3880643"/>
            <a:ext cx="747033" cy="1333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TextBox 62"/>
          <p:cNvSpPr txBox="1"/>
          <p:nvPr/>
        </p:nvSpPr>
        <p:spPr>
          <a:xfrm>
            <a:off x="9438940" y="3214589"/>
            <a:ext cx="2283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 smtClean="0"/>
              <a:t>Ethereum</a:t>
            </a:r>
            <a:r>
              <a:rPr lang="en-IN" dirty="0" smtClean="0"/>
              <a:t> </a:t>
            </a:r>
            <a:r>
              <a:rPr lang="en-IN" dirty="0" err="1" smtClean="0"/>
              <a:t>Blockchain</a:t>
            </a:r>
            <a:endParaRPr lang="en-IN" dirty="0"/>
          </a:p>
        </p:txBody>
      </p:sp>
      <p:sp>
        <p:nvSpPr>
          <p:cNvPr id="64" name="TextBox 63"/>
          <p:cNvSpPr txBox="1"/>
          <p:nvPr/>
        </p:nvSpPr>
        <p:spPr>
          <a:xfrm>
            <a:off x="8418905" y="3923155"/>
            <a:ext cx="75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JSON-RPC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48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122</TotalTime>
  <Words>39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Sambit Chakraborty</dc:creator>
  <cp:lastModifiedBy>Sambit Chakraborty</cp:lastModifiedBy>
  <cp:revision>19</cp:revision>
  <dcterms:created xsi:type="dcterms:W3CDTF">2018-08-04T17:09:03Z</dcterms:created>
  <dcterms:modified xsi:type="dcterms:W3CDTF">2018-08-05T16:21:55Z</dcterms:modified>
</cp:coreProperties>
</file>